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7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is writing instructions for the computer.</a:t>
            </a:r>
          </a:p>
          <a:p>
            <a:r>
              <a:t>Keywords: programming, code, instructions, variables,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1A408-C718-54EE-688A-F0EB0772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24668" b="-445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Summary of Variables and Loops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Variables store data values.</a:t>
            </a:r>
          </a:p>
          <a:p>
            <a:r>
              <a:t>For loops repeat for fixed iterations.</a:t>
            </a:r>
          </a:p>
          <a:p>
            <a:r>
              <a:t>While loops repeat until a condition is false.</a:t>
            </a:r>
          </a:p>
          <a:p>
            <a:r>
              <a:t>Keywords: variables, for loops, while loops, programming basics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variable stores data in memory with a name.</a:t>
            </a:r>
          </a:p>
          <a:p>
            <a:r>
              <a:t>Keywords: variables, assignment, values,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Variables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 = 5</a:t>
            </a:r>
          </a:p>
          <a:p>
            <a:r>
              <a:t>name = "Alice"</a:t>
            </a:r>
          </a:p>
          <a:p>
            <a:r>
              <a:t>pi = 3.14</a:t>
            </a:r>
          </a:p>
          <a:p>
            <a:r>
              <a:t>Keywords: variables, integer, string, float,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int, float, string, boolean.</a:t>
            </a:r>
          </a:p>
          <a:p>
            <a:r>
              <a:t>Keywords: variables, data types, integer, float, string, boolean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For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loops repeat actions a fixed number of times.</a:t>
            </a:r>
          </a:p>
          <a:p>
            <a:r>
              <a:t>Keywords: for loop, iteration, repeat, sequence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i in range(5):</a:t>
            </a:r>
          </a:p>
          <a:p>
            <a:r>
              <a:t>    print(i)</a:t>
            </a:r>
          </a:p>
          <a:p>
            <a:r>
              <a:t>Keywords: for loop, Python, iteration, range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Loop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fruits = ["apple", "banana", "cherry"]</a:t>
            </a:r>
          </a:p>
          <a:p>
            <a:r>
              <a:t>for fruit in fruits:</a:t>
            </a:r>
          </a:p>
          <a:p>
            <a:r>
              <a:t>    print(fruit)</a:t>
            </a:r>
          </a:p>
          <a:p>
            <a:r>
              <a:t>Keywords: for loop, list, iteration, items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While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While loops repeat actions until a condition is false.</a:t>
            </a:r>
          </a:p>
          <a:p>
            <a:r>
              <a:t>Keywords: while loop, condition, repeat, 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= 0</a:t>
            </a:r>
          </a:p>
          <a:p>
            <a:r>
              <a:t>while i &lt; 5:</a:t>
            </a:r>
          </a:p>
          <a:p>
            <a:r>
              <a:t>    print(i)</a:t>
            </a:r>
          </a:p>
          <a:p>
            <a:r>
              <a:t>    i += 1</a:t>
            </a:r>
          </a:p>
          <a:p>
            <a:r>
              <a:t>Keywords: while loop, Python, condition, increment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284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Programming Concepts</vt:lpstr>
      <vt:lpstr>What are Variables?</vt:lpstr>
      <vt:lpstr>Examples of Variables in Python</vt:lpstr>
      <vt:lpstr>Data Types of Variables</vt:lpstr>
      <vt:lpstr>What is a For Loop?</vt:lpstr>
      <vt:lpstr>Python For Loop Example</vt:lpstr>
      <vt:lpstr>For Loop with Lists</vt:lpstr>
      <vt:lpstr>What is a While Loop?</vt:lpstr>
      <vt:lpstr>Python While Loop Example</vt:lpstr>
      <vt:lpstr>Summary of Variables and Loops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3</cp:revision>
  <dcterms:created xsi:type="dcterms:W3CDTF">2013-01-27T09:14:16Z</dcterms:created>
  <dcterms:modified xsi:type="dcterms:W3CDTF">2025-08-29T10:31:02Z</dcterms:modified>
  <cp:category/>
</cp:coreProperties>
</file>