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66" y="2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3156AB-069F-407D-8C1C-3B2FFE21FB9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3A25024-FEED-49CA-9D78-BFF42DB1D96B}">
      <dgm:prSet/>
      <dgm:spPr/>
      <dgm:t>
        <a:bodyPr/>
        <a:lstStyle/>
        <a:p>
          <a:pPr>
            <a:defRPr cap="all"/>
          </a:pPr>
          <a:r>
            <a:rPr lang="en-US"/>
            <a:t>Conditionals let programs make decisions.</a:t>
          </a:r>
        </a:p>
      </dgm:t>
    </dgm:pt>
    <dgm:pt modelId="{167B0496-6503-431B-916E-A9CE27BF277A}" type="parTrans" cxnId="{46E9340D-A3A2-4247-8E58-90F0FFFA89D3}">
      <dgm:prSet/>
      <dgm:spPr/>
      <dgm:t>
        <a:bodyPr/>
        <a:lstStyle/>
        <a:p>
          <a:endParaRPr lang="en-US"/>
        </a:p>
      </dgm:t>
    </dgm:pt>
    <dgm:pt modelId="{11728D2D-B042-47F6-99B1-942FE5FC4BD2}" type="sibTrans" cxnId="{46E9340D-A3A2-4247-8E58-90F0FFFA89D3}">
      <dgm:prSet/>
      <dgm:spPr/>
      <dgm:t>
        <a:bodyPr/>
        <a:lstStyle/>
        <a:p>
          <a:endParaRPr lang="en-US"/>
        </a:p>
      </dgm:t>
    </dgm:pt>
    <dgm:pt modelId="{64CCC676-161D-4339-A56E-FE67466AA674}">
      <dgm:prSet/>
      <dgm:spPr/>
      <dgm:t>
        <a:bodyPr/>
        <a:lstStyle/>
        <a:p>
          <a:pPr>
            <a:defRPr cap="all"/>
          </a:pPr>
          <a:r>
            <a:rPr lang="en-US"/>
            <a:t>They check conditions and run code only if the condition is true.</a:t>
          </a:r>
        </a:p>
      </dgm:t>
    </dgm:pt>
    <dgm:pt modelId="{1C613F3F-207D-480D-AF08-5F2814F47353}" type="parTrans" cxnId="{231547B0-C589-4CDB-87DC-3E4EBC38C0DD}">
      <dgm:prSet/>
      <dgm:spPr/>
      <dgm:t>
        <a:bodyPr/>
        <a:lstStyle/>
        <a:p>
          <a:endParaRPr lang="en-US"/>
        </a:p>
      </dgm:t>
    </dgm:pt>
    <dgm:pt modelId="{0B1E4673-C14C-44D9-9E05-D15DB995249C}" type="sibTrans" cxnId="{231547B0-C589-4CDB-87DC-3E4EBC38C0DD}">
      <dgm:prSet/>
      <dgm:spPr/>
      <dgm:t>
        <a:bodyPr/>
        <a:lstStyle/>
        <a:p>
          <a:endParaRPr lang="en-US"/>
        </a:p>
      </dgm:t>
    </dgm:pt>
    <dgm:pt modelId="{63156707-6A84-4A32-B266-14A8B1465558}">
      <dgm:prSet/>
      <dgm:spPr/>
      <dgm:t>
        <a:bodyPr/>
        <a:lstStyle/>
        <a:p>
          <a:pPr>
            <a:defRPr cap="all"/>
          </a:pPr>
          <a:r>
            <a:rPr lang="en-US"/>
            <a:t>Python uses if, elif, and else statements.</a:t>
          </a:r>
        </a:p>
      </dgm:t>
    </dgm:pt>
    <dgm:pt modelId="{2C704999-8E29-4406-B88E-420B55615C50}" type="parTrans" cxnId="{29B7E103-B3F4-4189-ABF5-8D25E0583E5F}">
      <dgm:prSet/>
      <dgm:spPr/>
      <dgm:t>
        <a:bodyPr/>
        <a:lstStyle/>
        <a:p>
          <a:endParaRPr lang="en-US"/>
        </a:p>
      </dgm:t>
    </dgm:pt>
    <dgm:pt modelId="{D4D9EC37-02A7-4DFA-9D42-DF4AA67FD78C}" type="sibTrans" cxnId="{29B7E103-B3F4-4189-ABF5-8D25E0583E5F}">
      <dgm:prSet/>
      <dgm:spPr/>
      <dgm:t>
        <a:bodyPr/>
        <a:lstStyle/>
        <a:p>
          <a:endParaRPr lang="en-US"/>
        </a:p>
      </dgm:t>
    </dgm:pt>
    <dgm:pt modelId="{6A68BD87-8378-48DC-8683-C6E00D6DF919}" type="pres">
      <dgm:prSet presAssocID="{D73156AB-069F-407D-8C1C-3B2FFE21FB9B}" presName="root" presStyleCnt="0">
        <dgm:presLayoutVars>
          <dgm:dir/>
          <dgm:resizeHandles val="exact"/>
        </dgm:presLayoutVars>
      </dgm:prSet>
      <dgm:spPr/>
    </dgm:pt>
    <dgm:pt modelId="{A5A187BF-5E63-4E64-A636-CCD08E161772}" type="pres">
      <dgm:prSet presAssocID="{D3A25024-FEED-49CA-9D78-BFF42DB1D96B}" presName="compNode" presStyleCnt="0"/>
      <dgm:spPr/>
    </dgm:pt>
    <dgm:pt modelId="{E6E6580D-4434-49B3-ABE4-DBB573F22726}" type="pres">
      <dgm:prSet presAssocID="{D3A25024-FEED-49CA-9D78-BFF42DB1D96B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3A272B80-9AC7-4D3B-9765-94622E5B73B8}" type="pres">
      <dgm:prSet presAssocID="{D3A25024-FEED-49CA-9D78-BFF42DB1D96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eting"/>
        </a:ext>
      </dgm:extLst>
    </dgm:pt>
    <dgm:pt modelId="{1F709B6C-1B75-4078-B674-9DBE02C04BDB}" type="pres">
      <dgm:prSet presAssocID="{D3A25024-FEED-49CA-9D78-BFF42DB1D96B}" presName="spaceRect" presStyleCnt="0"/>
      <dgm:spPr/>
    </dgm:pt>
    <dgm:pt modelId="{D07BC659-A9A7-4BF3-835F-C2917D768004}" type="pres">
      <dgm:prSet presAssocID="{D3A25024-FEED-49CA-9D78-BFF42DB1D96B}" presName="textRect" presStyleLbl="revTx" presStyleIdx="0" presStyleCnt="3">
        <dgm:presLayoutVars>
          <dgm:chMax val="1"/>
          <dgm:chPref val="1"/>
        </dgm:presLayoutVars>
      </dgm:prSet>
      <dgm:spPr/>
    </dgm:pt>
    <dgm:pt modelId="{DE3B91F6-A544-4AF7-87A6-56419401E570}" type="pres">
      <dgm:prSet presAssocID="{11728D2D-B042-47F6-99B1-942FE5FC4BD2}" presName="sibTrans" presStyleCnt="0"/>
      <dgm:spPr/>
    </dgm:pt>
    <dgm:pt modelId="{154CDF2A-0784-4C72-A79E-5B323C907FB6}" type="pres">
      <dgm:prSet presAssocID="{64CCC676-161D-4339-A56E-FE67466AA674}" presName="compNode" presStyleCnt="0"/>
      <dgm:spPr/>
    </dgm:pt>
    <dgm:pt modelId="{FB7621EF-734C-4D5B-B907-43CD8812BEF2}" type="pres">
      <dgm:prSet presAssocID="{64CCC676-161D-4339-A56E-FE67466AA674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D94455A-2E2B-438C-BE42-A653C96C5C2C}" type="pres">
      <dgm:prSet presAssocID="{64CCC676-161D-4339-A56E-FE67466AA67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3BAA7FE0-E0BC-41B0-8F87-9BBB3F8FEB37}" type="pres">
      <dgm:prSet presAssocID="{64CCC676-161D-4339-A56E-FE67466AA674}" presName="spaceRect" presStyleCnt="0"/>
      <dgm:spPr/>
    </dgm:pt>
    <dgm:pt modelId="{4571E963-9341-4AFE-AC60-CC222B7544C4}" type="pres">
      <dgm:prSet presAssocID="{64CCC676-161D-4339-A56E-FE67466AA674}" presName="textRect" presStyleLbl="revTx" presStyleIdx="1" presStyleCnt="3">
        <dgm:presLayoutVars>
          <dgm:chMax val="1"/>
          <dgm:chPref val="1"/>
        </dgm:presLayoutVars>
      </dgm:prSet>
      <dgm:spPr/>
    </dgm:pt>
    <dgm:pt modelId="{51DEFE2B-16EF-416E-A786-2351DE1EFD0E}" type="pres">
      <dgm:prSet presAssocID="{0B1E4673-C14C-44D9-9E05-D15DB995249C}" presName="sibTrans" presStyleCnt="0"/>
      <dgm:spPr/>
    </dgm:pt>
    <dgm:pt modelId="{F2D641DB-5AE7-4F35-96ED-06D3658CDCD0}" type="pres">
      <dgm:prSet presAssocID="{63156707-6A84-4A32-B266-14A8B1465558}" presName="compNode" presStyleCnt="0"/>
      <dgm:spPr/>
    </dgm:pt>
    <dgm:pt modelId="{4AC16EFD-6248-4C18-96E6-804984942A92}" type="pres">
      <dgm:prSet presAssocID="{63156707-6A84-4A32-B266-14A8B1465558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BF8ECA01-ADFA-4B72-8018-12B8E176028C}" type="pres">
      <dgm:prSet presAssocID="{63156707-6A84-4A32-B266-14A8B1465558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22C51840-5DE7-4BA1-9EB0-573222F3CDCA}" type="pres">
      <dgm:prSet presAssocID="{63156707-6A84-4A32-B266-14A8B1465558}" presName="spaceRect" presStyleCnt="0"/>
      <dgm:spPr/>
    </dgm:pt>
    <dgm:pt modelId="{1A3A568A-A0BF-4B1D-AF47-7B7AE9AB3F2B}" type="pres">
      <dgm:prSet presAssocID="{63156707-6A84-4A32-B266-14A8B1465558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9B7E103-B3F4-4189-ABF5-8D25E0583E5F}" srcId="{D73156AB-069F-407D-8C1C-3B2FFE21FB9B}" destId="{63156707-6A84-4A32-B266-14A8B1465558}" srcOrd="2" destOrd="0" parTransId="{2C704999-8E29-4406-B88E-420B55615C50}" sibTransId="{D4D9EC37-02A7-4DFA-9D42-DF4AA67FD78C}"/>
    <dgm:cxn modelId="{46E9340D-A3A2-4247-8E58-90F0FFFA89D3}" srcId="{D73156AB-069F-407D-8C1C-3B2FFE21FB9B}" destId="{D3A25024-FEED-49CA-9D78-BFF42DB1D96B}" srcOrd="0" destOrd="0" parTransId="{167B0496-6503-431B-916E-A9CE27BF277A}" sibTransId="{11728D2D-B042-47F6-99B1-942FE5FC4BD2}"/>
    <dgm:cxn modelId="{242D9FA4-2BDC-43F6-9557-5A92419A1955}" type="presOf" srcId="{D3A25024-FEED-49CA-9D78-BFF42DB1D96B}" destId="{D07BC659-A9A7-4BF3-835F-C2917D768004}" srcOrd="0" destOrd="0" presId="urn:microsoft.com/office/officeart/2018/5/layout/IconLeafLabelList"/>
    <dgm:cxn modelId="{231547B0-C589-4CDB-87DC-3E4EBC38C0DD}" srcId="{D73156AB-069F-407D-8C1C-3B2FFE21FB9B}" destId="{64CCC676-161D-4339-A56E-FE67466AA674}" srcOrd="1" destOrd="0" parTransId="{1C613F3F-207D-480D-AF08-5F2814F47353}" sibTransId="{0B1E4673-C14C-44D9-9E05-D15DB995249C}"/>
    <dgm:cxn modelId="{CFE36FCC-FF59-4FF9-B5DD-7D8E1A7445B2}" type="presOf" srcId="{63156707-6A84-4A32-B266-14A8B1465558}" destId="{1A3A568A-A0BF-4B1D-AF47-7B7AE9AB3F2B}" srcOrd="0" destOrd="0" presId="urn:microsoft.com/office/officeart/2018/5/layout/IconLeafLabelList"/>
    <dgm:cxn modelId="{ECB5C8D5-2214-45CB-9A1F-8EEC65A91CFE}" type="presOf" srcId="{64CCC676-161D-4339-A56E-FE67466AA674}" destId="{4571E963-9341-4AFE-AC60-CC222B7544C4}" srcOrd="0" destOrd="0" presId="urn:microsoft.com/office/officeart/2018/5/layout/IconLeafLabelList"/>
    <dgm:cxn modelId="{734CD3E9-8F89-4078-9A5A-086FED3B4053}" type="presOf" srcId="{D73156AB-069F-407D-8C1C-3B2FFE21FB9B}" destId="{6A68BD87-8378-48DC-8683-C6E00D6DF919}" srcOrd="0" destOrd="0" presId="urn:microsoft.com/office/officeart/2018/5/layout/IconLeafLabelList"/>
    <dgm:cxn modelId="{10D57A86-C36B-4D15-98FE-1E36F2EBBE7B}" type="presParOf" srcId="{6A68BD87-8378-48DC-8683-C6E00D6DF919}" destId="{A5A187BF-5E63-4E64-A636-CCD08E161772}" srcOrd="0" destOrd="0" presId="urn:microsoft.com/office/officeart/2018/5/layout/IconLeafLabelList"/>
    <dgm:cxn modelId="{2E0A7E51-E85E-407D-9949-A069AF1EAB41}" type="presParOf" srcId="{A5A187BF-5E63-4E64-A636-CCD08E161772}" destId="{E6E6580D-4434-49B3-ABE4-DBB573F22726}" srcOrd="0" destOrd="0" presId="urn:microsoft.com/office/officeart/2018/5/layout/IconLeafLabelList"/>
    <dgm:cxn modelId="{15504879-0F2E-4D44-BC6A-E0773480B4F4}" type="presParOf" srcId="{A5A187BF-5E63-4E64-A636-CCD08E161772}" destId="{3A272B80-9AC7-4D3B-9765-94622E5B73B8}" srcOrd="1" destOrd="0" presId="urn:microsoft.com/office/officeart/2018/5/layout/IconLeafLabelList"/>
    <dgm:cxn modelId="{89002504-5CFC-4BCE-B0C4-C95CCC13A957}" type="presParOf" srcId="{A5A187BF-5E63-4E64-A636-CCD08E161772}" destId="{1F709B6C-1B75-4078-B674-9DBE02C04BDB}" srcOrd="2" destOrd="0" presId="urn:microsoft.com/office/officeart/2018/5/layout/IconLeafLabelList"/>
    <dgm:cxn modelId="{C0D6F2E4-9C9C-40EB-90E8-D213CDC3171D}" type="presParOf" srcId="{A5A187BF-5E63-4E64-A636-CCD08E161772}" destId="{D07BC659-A9A7-4BF3-835F-C2917D768004}" srcOrd="3" destOrd="0" presId="urn:microsoft.com/office/officeart/2018/5/layout/IconLeafLabelList"/>
    <dgm:cxn modelId="{D3C3FB73-F65C-4581-A5E6-9C1242CF1ED8}" type="presParOf" srcId="{6A68BD87-8378-48DC-8683-C6E00D6DF919}" destId="{DE3B91F6-A544-4AF7-87A6-56419401E570}" srcOrd="1" destOrd="0" presId="urn:microsoft.com/office/officeart/2018/5/layout/IconLeafLabelList"/>
    <dgm:cxn modelId="{81813E30-8FDE-48BF-9C54-007B3CE43CD5}" type="presParOf" srcId="{6A68BD87-8378-48DC-8683-C6E00D6DF919}" destId="{154CDF2A-0784-4C72-A79E-5B323C907FB6}" srcOrd="2" destOrd="0" presId="urn:microsoft.com/office/officeart/2018/5/layout/IconLeafLabelList"/>
    <dgm:cxn modelId="{D4C0BBBE-5471-471E-B866-548AB49FE187}" type="presParOf" srcId="{154CDF2A-0784-4C72-A79E-5B323C907FB6}" destId="{FB7621EF-734C-4D5B-B907-43CD8812BEF2}" srcOrd="0" destOrd="0" presId="urn:microsoft.com/office/officeart/2018/5/layout/IconLeafLabelList"/>
    <dgm:cxn modelId="{0EEB5DEF-122B-41B6-83EB-DBABE45375D3}" type="presParOf" srcId="{154CDF2A-0784-4C72-A79E-5B323C907FB6}" destId="{BD94455A-2E2B-438C-BE42-A653C96C5C2C}" srcOrd="1" destOrd="0" presId="urn:microsoft.com/office/officeart/2018/5/layout/IconLeafLabelList"/>
    <dgm:cxn modelId="{FF8E7ACB-A251-4FCE-B828-E8AD51664108}" type="presParOf" srcId="{154CDF2A-0784-4C72-A79E-5B323C907FB6}" destId="{3BAA7FE0-E0BC-41B0-8F87-9BBB3F8FEB37}" srcOrd="2" destOrd="0" presId="urn:microsoft.com/office/officeart/2018/5/layout/IconLeafLabelList"/>
    <dgm:cxn modelId="{9628E8F9-88A5-44F2-9391-A91EB67699F4}" type="presParOf" srcId="{154CDF2A-0784-4C72-A79E-5B323C907FB6}" destId="{4571E963-9341-4AFE-AC60-CC222B7544C4}" srcOrd="3" destOrd="0" presId="urn:microsoft.com/office/officeart/2018/5/layout/IconLeafLabelList"/>
    <dgm:cxn modelId="{F2164497-2471-4777-8A0D-CA0DC03550DE}" type="presParOf" srcId="{6A68BD87-8378-48DC-8683-C6E00D6DF919}" destId="{51DEFE2B-16EF-416E-A786-2351DE1EFD0E}" srcOrd="3" destOrd="0" presId="urn:microsoft.com/office/officeart/2018/5/layout/IconLeafLabelList"/>
    <dgm:cxn modelId="{1D248A16-97FC-42AE-A57B-FD593DF77C7E}" type="presParOf" srcId="{6A68BD87-8378-48DC-8683-C6E00D6DF919}" destId="{F2D641DB-5AE7-4F35-96ED-06D3658CDCD0}" srcOrd="4" destOrd="0" presId="urn:microsoft.com/office/officeart/2018/5/layout/IconLeafLabelList"/>
    <dgm:cxn modelId="{911626A3-CB8E-470E-9B07-0C872F26F957}" type="presParOf" srcId="{F2D641DB-5AE7-4F35-96ED-06D3658CDCD0}" destId="{4AC16EFD-6248-4C18-96E6-804984942A92}" srcOrd="0" destOrd="0" presId="urn:microsoft.com/office/officeart/2018/5/layout/IconLeafLabelList"/>
    <dgm:cxn modelId="{01828CB0-4656-4B51-8708-676C2769D153}" type="presParOf" srcId="{F2D641DB-5AE7-4F35-96ED-06D3658CDCD0}" destId="{BF8ECA01-ADFA-4B72-8018-12B8E176028C}" srcOrd="1" destOrd="0" presId="urn:microsoft.com/office/officeart/2018/5/layout/IconLeafLabelList"/>
    <dgm:cxn modelId="{80246160-CE02-438A-84E6-164C13BE8F23}" type="presParOf" srcId="{F2D641DB-5AE7-4F35-96ED-06D3658CDCD0}" destId="{22C51840-5DE7-4BA1-9EB0-573222F3CDCA}" srcOrd="2" destOrd="0" presId="urn:microsoft.com/office/officeart/2018/5/layout/IconLeafLabelList"/>
    <dgm:cxn modelId="{76FB0396-0972-40F5-B287-71A7512393C9}" type="presParOf" srcId="{F2D641DB-5AE7-4F35-96ED-06D3658CDCD0}" destId="{1A3A568A-A0BF-4B1D-AF47-7B7AE9AB3F2B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9212834-FEBD-4F65-8FE9-07BF2731F912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85056CA-AC23-4355-8118-A0F1FE09328F}">
      <dgm:prSet/>
      <dgm:spPr/>
      <dgm:t>
        <a:bodyPr/>
        <a:lstStyle/>
        <a:p>
          <a:r>
            <a:rPr lang="en-US"/>
            <a:t>The if statement runs code when a condition is true.</a:t>
          </a:r>
        </a:p>
      </dgm:t>
    </dgm:pt>
    <dgm:pt modelId="{96E72C9C-1127-4913-9D07-67223978E424}" type="parTrans" cxnId="{E4A1365E-E8BC-473E-AEA9-70BC3C43B981}">
      <dgm:prSet/>
      <dgm:spPr/>
      <dgm:t>
        <a:bodyPr/>
        <a:lstStyle/>
        <a:p>
          <a:endParaRPr lang="en-US"/>
        </a:p>
      </dgm:t>
    </dgm:pt>
    <dgm:pt modelId="{37A5929B-6C8B-4468-9628-952B509E86A7}" type="sibTrans" cxnId="{E4A1365E-E8BC-473E-AEA9-70BC3C43B981}">
      <dgm:prSet/>
      <dgm:spPr/>
      <dgm:t>
        <a:bodyPr/>
        <a:lstStyle/>
        <a:p>
          <a:endParaRPr lang="en-US"/>
        </a:p>
      </dgm:t>
    </dgm:pt>
    <dgm:pt modelId="{8CD1D177-4B37-48A4-913D-A065F17B998A}">
      <dgm:prSet/>
      <dgm:spPr/>
      <dgm:t>
        <a:bodyPr/>
        <a:lstStyle/>
        <a:p>
          <a:r>
            <a:rPr lang="en-US"/>
            <a:t>Example:</a:t>
          </a:r>
        </a:p>
      </dgm:t>
    </dgm:pt>
    <dgm:pt modelId="{91C52A36-C54B-49E2-9C43-FD359731A040}" type="parTrans" cxnId="{EB229502-382F-4702-AA32-478F26FF9222}">
      <dgm:prSet/>
      <dgm:spPr/>
      <dgm:t>
        <a:bodyPr/>
        <a:lstStyle/>
        <a:p>
          <a:endParaRPr lang="en-US"/>
        </a:p>
      </dgm:t>
    </dgm:pt>
    <dgm:pt modelId="{DBD28EEF-3225-4CB7-88E7-416855148BA4}" type="sibTrans" cxnId="{EB229502-382F-4702-AA32-478F26FF9222}">
      <dgm:prSet/>
      <dgm:spPr/>
      <dgm:t>
        <a:bodyPr/>
        <a:lstStyle/>
        <a:p>
          <a:endParaRPr lang="en-US"/>
        </a:p>
      </dgm:t>
    </dgm:pt>
    <dgm:pt modelId="{4BBF4F5A-CA18-44CD-8598-5B27B258AA11}">
      <dgm:prSet/>
      <dgm:spPr/>
      <dgm:t>
        <a:bodyPr/>
        <a:lstStyle/>
        <a:p>
          <a:r>
            <a:rPr lang="en-US"/>
            <a:t>x = 10</a:t>
          </a:r>
        </a:p>
      </dgm:t>
    </dgm:pt>
    <dgm:pt modelId="{03F9C264-C062-4DE5-8689-4118BC37B89B}" type="parTrans" cxnId="{E976A235-7297-4E4E-B3F7-1D71AC0DC2F3}">
      <dgm:prSet/>
      <dgm:spPr/>
      <dgm:t>
        <a:bodyPr/>
        <a:lstStyle/>
        <a:p>
          <a:endParaRPr lang="en-US"/>
        </a:p>
      </dgm:t>
    </dgm:pt>
    <dgm:pt modelId="{ADF94691-79EB-428C-ABAD-843A36FBB654}" type="sibTrans" cxnId="{E976A235-7297-4E4E-B3F7-1D71AC0DC2F3}">
      <dgm:prSet/>
      <dgm:spPr/>
      <dgm:t>
        <a:bodyPr/>
        <a:lstStyle/>
        <a:p>
          <a:endParaRPr lang="en-US"/>
        </a:p>
      </dgm:t>
    </dgm:pt>
    <dgm:pt modelId="{4DCE16FD-AE3D-4AF9-8D35-6EA122120DD0}">
      <dgm:prSet/>
      <dgm:spPr/>
      <dgm:t>
        <a:bodyPr/>
        <a:lstStyle/>
        <a:p>
          <a:r>
            <a:rPr lang="en-US"/>
            <a:t>if x &gt; 5:</a:t>
          </a:r>
        </a:p>
      </dgm:t>
    </dgm:pt>
    <dgm:pt modelId="{296A782D-0B7E-42E1-B528-FB8065F6A80F}" type="parTrans" cxnId="{99E5F991-DD4E-4319-9D09-4B22BFF32D05}">
      <dgm:prSet/>
      <dgm:spPr/>
      <dgm:t>
        <a:bodyPr/>
        <a:lstStyle/>
        <a:p>
          <a:endParaRPr lang="en-US"/>
        </a:p>
      </dgm:t>
    </dgm:pt>
    <dgm:pt modelId="{630E34AD-53B0-4333-A9E0-6FC76844271A}" type="sibTrans" cxnId="{99E5F991-DD4E-4319-9D09-4B22BFF32D05}">
      <dgm:prSet/>
      <dgm:spPr/>
      <dgm:t>
        <a:bodyPr/>
        <a:lstStyle/>
        <a:p>
          <a:endParaRPr lang="en-US"/>
        </a:p>
      </dgm:t>
    </dgm:pt>
    <dgm:pt modelId="{CCDA6F7B-1599-4DB7-91FD-4218E428A9BF}">
      <dgm:prSet/>
      <dgm:spPr/>
      <dgm:t>
        <a:bodyPr/>
        <a:lstStyle/>
        <a:p>
          <a:r>
            <a:rPr lang="en-US"/>
            <a:t>print("x is greater than 5")</a:t>
          </a:r>
        </a:p>
      </dgm:t>
    </dgm:pt>
    <dgm:pt modelId="{7C1AE6EF-CDEA-4BA1-9765-350C2C75A7C8}" type="parTrans" cxnId="{4D544A76-65D6-420D-B4DB-AD9022A93F80}">
      <dgm:prSet/>
      <dgm:spPr/>
      <dgm:t>
        <a:bodyPr/>
        <a:lstStyle/>
        <a:p>
          <a:endParaRPr lang="en-US"/>
        </a:p>
      </dgm:t>
    </dgm:pt>
    <dgm:pt modelId="{140B048B-1CBD-4B25-84D4-29FB5D8C9547}" type="sibTrans" cxnId="{4D544A76-65D6-420D-B4DB-AD9022A93F80}">
      <dgm:prSet/>
      <dgm:spPr/>
      <dgm:t>
        <a:bodyPr/>
        <a:lstStyle/>
        <a:p>
          <a:endParaRPr lang="en-US"/>
        </a:p>
      </dgm:t>
    </dgm:pt>
    <dgm:pt modelId="{F92F1004-E9BD-4A68-85F4-905A7BDD2950}" type="pres">
      <dgm:prSet presAssocID="{49212834-FEBD-4F65-8FE9-07BF2731F912}" presName="Name0" presStyleCnt="0">
        <dgm:presLayoutVars>
          <dgm:dir/>
          <dgm:animLvl val="lvl"/>
          <dgm:resizeHandles val="exact"/>
        </dgm:presLayoutVars>
      </dgm:prSet>
      <dgm:spPr/>
    </dgm:pt>
    <dgm:pt modelId="{114122EF-ADCF-4049-A14A-4628E866CE43}" type="pres">
      <dgm:prSet presAssocID="{D85056CA-AC23-4355-8118-A0F1FE09328F}" presName="linNode" presStyleCnt="0"/>
      <dgm:spPr/>
    </dgm:pt>
    <dgm:pt modelId="{C0250FFE-C924-4BF9-B3AD-17188481C42A}" type="pres">
      <dgm:prSet presAssocID="{D85056CA-AC23-4355-8118-A0F1FE09328F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4E822EE9-3412-41BC-8209-3D0683890286}" type="pres">
      <dgm:prSet presAssocID="{37A5929B-6C8B-4468-9628-952B509E86A7}" presName="sp" presStyleCnt="0"/>
      <dgm:spPr/>
    </dgm:pt>
    <dgm:pt modelId="{BEBD24A5-FB03-45DC-8F3E-BAA8AC0F63BD}" type="pres">
      <dgm:prSet presAssocID="{8CD1D177-4B37-48A4-913D-A065F17B998A}" presName="linNode" presStyleCnt="0"/>
      <dgm:spPr/>
    </dgm:pt>
    <dgm:pt modelId="{9952CA89-ABEC-4CE0-B6B7-22930F365A6C}" type="pres">
      <dgm:prSet presAssocID="{8CD1D177-4B37-48A4-913D-A065F17B998A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7DF03CEB-E0C0-4295-8D35-DEFB63F86643}" type="pres">
      <dgm:prSet presAssocID="{DBD28EEF-3225-4CB7-88E7-416855148BA4}" presName="sp" presStyleCnt="0"/>
      <dgm:spPr/>
    </dgm:pt>
    <dgm:pt modelId="{F7C7B6A4-D139-49D1-9497-DFD138D2A9D4}" type="pres">
      <dgm:prSet presAssocID="{4BBF4F5A-CA18-44CD-8598-5B27B258AA11}" presName="linNode" presStyleCnt="0"/>
      <dgm:spPr/>
    </dgm:pt>
    <dgm:pt modelId="{7031EBC9-D108-421D-83EB-8985F1C6BCB6}" type="pres">
      <dgm:prSet presAssocID="{4BBF4F5A-CA18-44CD-8598-5B27B258AA11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B5D9478-97F1-4D13-991E-204F5C006C73}" type="pres">
      <dgm:prSet presAssocID="{ADF94691-79EB-428C-ABAD-843A36FBB654}" presName="sp" presStyleCnt="0"/>
      <dgm:spPr/>
    </dgm:pt>
    <dgm:pt modelId="{D7403676-4235-4856-A709-10DD9F38421D}" type="pres">
      <dgm:prSet presAssocID="{4DCE16FD-AE3D-4AF9-8D35-6EA122120DD0}" presName="linNode" presStyleCnt="0"/>
      <dgm:spPr/>
    </dgm:pt>
    <dgm:pt modelId="{973FCA5E-3ABB-450C-93CB-E05FEF85A9D9}" type="pres">
      <dgm:prSet presAssocID="{4DCE16FD-AE3D-4AF9-8D35-6EA122120DD0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F5C59B48-8C2E-41B9-8995-770222694BD4}" type="pres">
      <dgm:prSet presAssocID="{630E34AD-53B0-4333-A9E0-6FC76844271A}" presName="sp" presStyleCnt="0"/>
      <dgm:spPr/>
    </dgm:pt>
    <dgm:pt modelId="{43D00D85-0E98-4EC6-AA59-F7B04B85EEFD}" type="pres">
      <dgm:prSet presAssocID="{CCDA6F7B-1599-4DB7-91FD-4218E428A9BF}" presName="linNode" presStyleCnt="0"/>
      <dgm:spPr/>
    </dgm:pt>
    <dgm:pt modelId="{8AA8C623-B9C0-4F0F-A2B1-59FC82BCC0BA}" type="pres">
      <dgm:prSet presAssocID="{CCDA6F7B-1599-4DB7-91FD-4218E428A9BF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EB229502-382F-4702-AA32-478F26FF9222}" srcId="{49212834-FEBD-4F65-8FE9-07BF2731F912}" destId="{8CD1D177-4B37-48A4-913D-A065F17B998A}" srcOrd="1" destOrd="0" parTransId="{91C52A36-C54B-49E2-9C43-FD359731A040}" sibTransId="{DBD28EEF-3225-4CB7-88E7-416855148BA4}"/>
    <dgm:cxn modelId="{1F1FE021-BEC2-4888-A8A4-F68F3A09A33C}" type="presOf" srcId="{4BBF4F5A-CA18-44CD-8598-5B27B258AA11}" destId="{7031EBC9-D108-421D-83EB-8985F1C6BCB6}" srcOrd="0" destOrd="0" presId="urn:microsoft.com/office/officeart/2005/8/layout/vList5"/>
    <dgm:cxn modelId="{F7218233-25E4-4D69-943B-E51B2EC8CBEB}" type="presOf" srcId="{D85056CA-AC23-4355-8118-A0F1FE09328F}" destId="{C0250FFE-C924-4BF9-B3AD-17188481C42A}" srcOrd="0" destOrd="0" presId="urn:microsoft.com/office/officeart/2005/8/layout/vList5"/>
    <dgm:cxn modelId="{E976A235-7297-4E4E-B3F7-1D71AC0DC2F3}" srcId="{49212834-FEBD-4F65-8FE9-07BF2731F912}" destId="{4BBF4F5A-CA18-44CD-8598-5B27B258AA11}" srcOrd="2" destOrd="0" parTransId="{03F9C264-C062-4DE5-8689-4118BC37B89B}" sibTransId="{ADF94691-79EB-428C-ABAD-843A36FBB654}"/>
    <dgm:cxn modelId="{CCC41B5B-DD03-4D96-A469-8173F258D243}" type="presOf" srcId="{4DCE16FD-AE3D-4AF9-8D35-6EA122120DD0}" destId="{973FCA5E-3ABB-450C-93CB-E05FEF85A9D9}" srcOrd="0" destOrd="0" presId="urn:microsoft.com/office/officeart/2005/8/layout/vList5"/>
    <dgm:cxn modelId="{E4A1365E-E8BC-473E-AEA9-70BC3C43B981}" srcId="{49212834-FEBD-4F65-8FE9-07BF2731F912}" destId="{D85056CA-AC23-4355-8118-A0F1FE09328F}" srcOrd="0" destOrd="0" parTransId="{96E72C9C-1127-4913-9D07-67223978E424}" sibTransId="{37A5929B-6C8B-4468-9628-952B509E86A7}"/>
    <dgm:cxn modelId="{971C1E6C-51FE-44C3-9DCF-13E4AEEA0C00}" type="presOf" srcId="{49212834-FEBD-4F65-8FE9-07BF2731F912}" destId="{F92F1004-E9BD-4A68-85F4-905A7BDD2950}" srcOrd="0" destOrd="0" presId="urn:microsoft.com/office/officeart/2005/8/layout/vList5"/>
    <dgm:cxn modelId="{264D886E-F1F4-4AF4-A264-F7E575AD9702}" type="presOf" srcId="{8CD1D177-4B37-48A4-913D-A065F17B998A}" destId="{9952CA89-ABEC-4CE0-B6B7-22930F365A6C}" srcOrd="0" destOrd="0" presId="urn:microsoft.com/office/officeart/2005/8/layout/vList5"/>
    <dgm:cxn modelId="{33BA1753-CAEB-4AE0-8B8F-42EF61D3E5FC}" type="presOf" srcId="{CCDA6F7B-1599-4DB7-91FD-4218E428A9BF}" destId="{8AA8C623-B9C0-4F0F-A2B1-59FC82BCC0BA}" srcOrd="0" destOrd="0" presId="urn:microsoft.com/office/officeart/2005/8/layout/vList5"/>
    <dgm:cxn modelId="{4D544A76-65D6-420D-B4DB-AD9022A93F80}" srcId="{49212834-FEBD-4F65-8FE9-07BF2731F912}" destId="{CCDA6F7B-1599-4DB7-91FD-4218E428A9BF}" srcOrd="4" destOrd="0" parTransId="{7C1AE6EF-CDEA-4BA1-9765-350C2C75A7C8}" sibTransId="{140B048B-1CBD-4B25-84D4-29FB5D8C9547}"/>
    <dgm:cxn modelId="{99E5F991-DD4E-4319-9D09-4B22BFF32D05}" srcId="{49212834-FEBD-4F65-8FE9-07BF2731F912}" destId="{4DCE16FD-AE3D-4AF9-8D35-6EA122120DD0}" srcOrd="3" destOrd="0" parTransId="{296A782D-0B7E-42E1-B528-FB8065F6A80F}" sibTransId="{630E34AD-53B0-4333-A9E0-6FC76844271A}"/>
    <dgm:cxn modelId="{9C506326-FFE1-4371-B8D3-2582C30AFAD6}" type="presParOf" srcId="{F92F1004-E9BD-4A68-85F4-905A7BDD2950}" destId="{114122EF-ADCF-4049-A14A-4628E866CE43}" srcOrd="0" destOrd="0" presId="urn:microsoft.com/office/officeart/2005/8/layout/vList5"/>
    <dgm:cxn modelId="{38606D0E-9997-4507-9242-CADD39F8BB0B}" type="presParOf" srcId="{114122EF-ADCF-4049-A14A-4628E866CE43}" destId="{C0250FFE-C924-4BF9-B3AD-17188481C42A}" srcOrd="0" destOrd="0" presId="urn:microsoft.com/office/officeart/2005/8/layout/vList5"/>
    <dgm:cxn modelId="{635E0B10-294A-4F5C-8B74-47B834D78A18}" type="presParOf" srcId="{F92F1004-E9BD-4A68-85F4-905A7BDD2950}" destId="{4E822EE9-3412-41BC-8209-3D0683890286}" srcOrd="1" destOrd="0" presId="urn:microsoft.com/office/officeart/2005/8/layout/vList5"/>
    <dgm:cxn modelId="{2132EA42-BF2A-4F1B-A3F0-71691F800BF5}" type="presParOf" srcId="{F92F1004-E9BD-4A68-85F4-905A7BDD2950}" destId="{BEBD24A5-FB03-45DC-8F3E-BAA8AC0F63BD}" srcOrd="2" destOrd="0" presId="urn:microsoft.com/office/officeart/2005/8/layout/vList5"/>
    <dgm:cxn modelId="{5157EE0B-E26C-41BD-952E-7CE34A7347E7}" type="presParOf" srcId="{BEBD24A5-FB03-45DC-8F3E-BAA8AC0F63BD}" destId="{9952CA89-ABEC-4CE0-B6B7-22930F365A6C}" srcOrd="0" destOrd="0" presId="urn:microsoft.com/office/officeart/2005/8/layout/vList5"/>
    <dgm:cxn modelId="{93F0F62B-80C5-44B0-AB6A-BAA7F8D9245F}" type="presParOf" srcId="{F92F1004-E9BD-4A68-85F4-905A7BDD2950}" destId="{7DF03CEB-E0C0-4295-8D35-DEFB63F86643}" srcOrd="3" destOrd="0" presId="urn:microsoft.com/office/officeart/2005/8/layout/vList5"/>
    <dgm:cxn modelId="{35624F19-EE3A-4A9D-9CFB-DCD6B5946C13}" type="presParOf" srcId="{F92F1004-E9BD-4A68-85F4-905A7BDD2950}" destId="{F7C7B6A4-D139-49D1-9497-DFD138D2A9D4}" srcOrd="4" destOrd="0" presId="urn:microsoft.com/office/officeart/2005/8/layout/vList5"/>
    <dgm:cxn modelId="{C1F551B3-8850-49B0-B228-49990C518648}" type="presParOf" srcId="{F7C7B6A4-D139-49D1-9497-DFD138D2A9D4}" destId="{7031EBC9-D108-421D-83EB-8985F1C6BCB6}" srcOrd="0" destOrd="0" presId="urn:microsoft.com/office/officeart/2005/8/layout/vList5"/>
    <dgm:cxn modelId="{6797E948-9F31-4CC1-926E-3DA812CCC8CE}" type="presParOf" srcId="{F92F1004-E9BD-4A68-85F4-905A7BDD2950}" destId="{FB5D9478-97F1-4D13-991E-204F5C006C73}" srcOrd="5" destOrd="0" presId="urn:microsoft.com/office/officeart/2005/8/layout/vList5"/>
    <dgm:cxn modelId="{20A1EE8A-2737-41AC-A7DB-AE08127E7868}" type="presParOf" srcId="{F92F1004-E9BD-4A68-85F4-905A7BDD2950}" destId="{D7403676-4235-4856-A709-10DD9F38421D}" srcOrd="6" destOrd="0" presId="urn:microsoft.com/office/officeart/2005/8/layout/vList5"/>
    <dgm:cxn modelId="{1B8B2566-11A8-4864-BFBE-618B0DCD21FA}" type="presParOf" srcId="{D7403676-4235-4856-A709-10DD9F38421D}" destId="{973FCA5E-3ABB-450C-93CB-E05FEF85A9D9}" srcOrd="0" destOrd="0" presId="urn:microsoft.com/office/officeart/2005/8/layout/vList5"/>
    <dgm:cxn modelId="{2F8D69DE-4004-4B1A-A689-0AC2B7D34343}" type="presParOf" srcId="{F92F1004-E9BD-4A68-85F4-905A7BDD2950}" destId="{F5C59B48-8C2E-41B9-8995-770222694BD4}" srcOrd="7" destOrd="0" presId="urn:microsoft.com/office/officeart/2005/8/layout/vList5"/>
    <dgm:cxn modelId="{6DB81313-B923-47EF-AF1E-8455E710DC1B}" type="presParOf" srcId="{F92F1004-E9BD-4A68-85F4-905A7BDD2950}" destId="{43D00D85-0E98-4EC6-AA59-F7B04B85EEFD}" srcOrd="8" destOrd="0" presId="urn:microsoft.com/office/officeart/2005/8/layout/vList5"/>
    <dgm:cxn modelId="{338EFC91-0133-4940-84A6-B38C11239561}" type="presParOf" srcId="{43D00D85-0E98-4EC6-AA59-F7B04B85EEFD}" destId="{8AA8C623-B9C0-4F0F-A2B1-59FC82BCC0BA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495099B-25D5-4EE9-B379-30344CD833A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424A5B2-A6FD-4767-82B9-E2720D87FC7F}">
      <dgm:prSet/>
      <dgm:spPr/>
      <dgm:t>
        <a:bodyPr/>
        <a:lstStyle/>
        <a:p>
          <a:r>
            <a:rPr lang="en-US"/>
            <a:t>The else statement runs code when the if condition is false.</a:t>
          </a:r>
        </a:p>
      </dgm:t>
    </dgm:pt>
    <dgm:pt modelId="{FDF899A0-04BB-4C2D-921E-6B203332090F}" type="parTrans" cxnId="{72D9DACA-5E1A-41F9-8552-D8B4F838820F}">
      <dgm:prSet/>
      <dgm:spPr/>
      <dgm:t>
        <a:bodyPr/>
        <a:lstStyle/>
        <a:p>
          <a:endParaRPr lang="en-US"/>
        </a:p>
      </dgm:t>
    </dgm:pt>
    <dgm:pt modelId="{CA4C0EBC-277F-41DB-8250-78EE72C6DED5}" type="sibTrans" cxnId="{72D9DACA-5E1A-41F9-8552-D8B4F838820F}">
      <dgm:prSet/>
      <dgm:spPr/>
      <dgm:t>
        <a:bodyPr/>
        <a:lstStyle/>
        <a:p>
          <a:endParaRPr lang="en-US"/>
        </a:p>
      </dgm:t>
    </dgm:pt>
    <dgm:pt modelId="{EBDAA84F-5E5D-4CD1-8654-EF2DF3DDB551}">
      <dgm:prSet/>
      <dgm:spPr/>
      <dgm:t>
        <a:bodyPr/>
        <a:lstStyle/>
        <a:p>
          <a:r>
            <a:rPr lang="en-US"/>
            <a:t>Example:</a:t>
          </a:r>
        </a:p>
      </dgm:t>
    </dgm:pt>
    <dgm:pt modelId="{961C4F92-BEEC-4800-A6E6-CA97B76D5BD2}" type="parTrans" cxnId="{440F6581-8407-4408-B62D-32EF03B4EA1C}">
      <dgm:prSet/>
      <dgm:spPr/>
      <dgm:t>
        <a:bodyPr/>
        <a:lstStyle/>
        <a:p>
          <a:endParaRPr lang="en-US"/>
        </a:p>
      </dgm:t>
    </dgm:pt>
    <dgm:pt modelId="{5571237E-D08C-4119-8709-D3BC7CD7D14F}" type="sibTrans" cxnId="{440F6581-8407-4408-B62D-32EF03B4EA1C}">
      <dgm:prSet/>
      <dgm:spPr/>
      <dgm:t>
        <a:bodyPr/>
        <a:lstStyle/>
        <a:p>
          <a:endParaRPr lang="en-US"/>
        </a:p>
      </dgm:t>
    </dgm:pt>
    <dgm:pt modelId="{85D64E9A-4E59-4CD1-90AC-04CDB8F941F2}">
      <dgm:prSet/>
      <dgm:spPr/>
      <dgm:t>
        <a:bodyPr/>
        <a:lstStyle/>
        <a:p>
          <a:r>
            <a:rPr lang="en-US"/>
            <a:t>x = 3</a:t>
          </a:r>
        </a:p>
      </dgm:t>
    </dgm:pt>
    <dgm:pt modelId="{4CC0BAEE-AF80-4690-AD2D-5E94B9523231}" type="parTrans" cxnId="{98B3B07A-5048-4ACB-9DD6-EACC2720CB8F}">
      <dgm:prSet/>
      <dgm:spPr/>
      <dgm:t>
        <a:bodyPr/>
        <a:lstStyle/>
        <a:p>
          <a:endParaRPr lang="en-US"/>
        </a:p>
      </dgm:t>
    </dgm:pt>
    <dgm:pt modelId="{2375B962-4EB8-4EDD-A570-A07D9F9674F6}" type="sibTrans" cxnId="{98B3B07A-5048-4ACB-9DD6-EACC2720CB8F}">
      <dgm:prSet/>
      <dgm:spPr/>
      <dgm:t>
        <a:bodyPr/>
        <a:lstStyle/>
        <a:p>
          <a:endParaRPr lang="en-US"/>
        </a:p>
      </dgm:t>
    </dgm:pt>
    <dgm:pt modelId="{96DFC973-ADF1-47D6-97B3-7FB14AE544F8}">
      <dgm:prSet/>
      <dgm:spPr/>
      <dgm:t>
        <a:bodyPr/>
        <a:lstStyle/>
        <a:p>
          <a:r>
            <a:rPr lang="en-US"/>
            <a:t>if x &gt; 5:</a:t>
          </a:r>
        </a:p>
      </dgm:t>
    </dgm:pt>
    <dgm:pt modelId="{13BA501F-04BE-45C6-96D5-A436B4434119}" type="parTrans" cxnId="{F01CD71F-0717-42DD-AC74-879D271DC25D}">
      <dgm:prSet/>
      <dgm:spPr/>
      <dgm:t>
        <a:bodyPr/>
        <a:lstStyle/>
        <a:p>
          <a:endParaRPr lang="en-US"/>
        </a:p>
      </dgm:t>
    </dgm:pt>
    <dgm:pt modelId="{00B1DFD5-EB4E-47A8-B978-31D3B6D78480}" type="sibTrans" cxnId="{F01CD71F-0717-42DD-AC74-879D271DC25D}">
      <dgm:prSet/>
      <dgm:spPr/>
      <dgm:t>
        <a:bodyPr/>
        <a:lstStyle/>
        <a:p>
          <a:endParaRPr lang="en-US"/>
        </a:p>
      </dgm:t>
    </dgm:pt>
    <dgm:pt modelId="{883C98A1-F58F-4117-886B-492F053A1744}">
      <dgm:prSet/>
      <dgm:spPr/>
      <dgm:t>
        <a:bodyPr/>
        <a:lstStyle/>
        <a:p>
          <a:r>
            <a:rPr lang="en-US"/>
            <a:t>print("x is greater than 5")</a:t>
          </a:r>
        </a:p>
      </dgm:t>
    </dgm:pt>
    <dgm:pt modelId="{C2354B15-5D71-4C85-A39B-F35E51C6A1C8}" type="parTrans" cxnId="{31B80007-3A75-4E94-82F2-31E00C7991BF}">
      <dgm:prSet/>
      <dgm:spPr/>
      <dgm:t>
        <a:bodyPr/>
        <a:lstStyle/>
        <a:p>
          <a:endParaRPr lang="en-US"/>
        </a:p>
      </dgm:t>
    </dgm:pt>
    <dgm:pt modelId="{80CE96F8-C17F-4E29-BF70-E3F9570C4FCE}" type="sibTrans" cxnId="{31B80007-3A75-4E94-82F2-31E00C7991BF}">
      <dgm:prSet/>
      <dgm:spPr/>
      <dgm:t>
        <a:bodyPr/>
        <a:lstStyle/>
        <a:p>
          <a:endParaRPr lang="en-US"/>
        </a:p>
      </dgm:t>
    </dgm:pt>
    <dgm:pt modelId="{8A15B9C6-61EF-43E6-A4CB-69C4F8C11AB9}">
      <dgm:prSet/>
      <dgm:spPr/>
      <dgm:t>
        <a:bodyPr/>
        <a:lstStyle/>
        <a:p>
          <a:r>
            <a:rPr lang="en-US"/>
            <a:t>else:</a:t>
          </a:r>
        </a:p>
      </dgm:t>
    </dgm:pt>
    <dgm:pt modelId="{81094EAB-240B-4527-B4C2-2AE546EE2750}" type="parTrans" cxnId="{294FE524-5F8D-40AC-A455-DF57FB6BAB52}">
      <dgm:prSet/>
      <dgm:spPr/>
      <dgm:t>
        <a:bodyPr/>
        <a:lstStyle/>
        <a:p>
          <a:endParaRPr lang="en-US"/>
        </a:p>
      </dgm:t>
    </dgm:pt>
    <dgm:pt modelId="{83A16044-4593-4B2F-8E4A-3C2D8F3B2E7C}" type="sibTrans" cxnId="{294FE524-5F8D-40AC-A455-DF57FB6BAB52}">
      <dgm:prSet/>
      <dgm:spPr/>
      <dgm:t>
        <a:bodyPr/>
        <a:lstStyle/>
        <a:p>
          <a:endParaRPr lang="en-US"/>
        </a:p>
      </dgm:t>
    </dgm:pt>
    <dgm:pt modelId="{57962C53-745F-45E6-B936-F66D89EC3724}">
      <dgm:prSet/>
      <dgm:spPr/>
      <dgm:t>
        <a:bodyPr/>
        <a:lstStyle/>
        <a:p>
          <a:r>
            <a:rPr lang="en-US"/>
            <a:t>print("x is not greater than 5")</a:t>
          </a:r>
        </a:p>
      </dgm:t>
    </dgm:pt>
    <dgm:pt modelId="{2380794A-875D-497C-9DA6-CEFA3EF4B6D8}" type="parTrans" cxnId="{0532D94D-26E3-404D-BD2B-7E293D5189E9}">
      <dgm:prSet/>
      <dgm:spPr/>
      <dgm:t>
        <a:bodyPr/>
        <a:lstStyle/>
        <a:p>
          <a:endParaRPr lang="en-US"/>
        </a:p>
      </dgm:t>
    </dgm:pt>
    <dgm:pt modelId="{AA43108A-8579-4F5F-9FDC-2795B15DD375}" type="sibTrans" cxnId="{0532D94D-26E3-404D-BD2B-7E293D5189E9}">
      <dgm:prSet/>
      <dgm:spPr/>
      <dgm:t>
        <a:bodyPr/>
        <a:lstStyle/>
        <a:p>
          <a:endParaRPr lang="en-US"/>
        </a:p>
      </dgm:t>
    </dgm:pt>
    <dgm:pt modelId="{BFF0B27B-5BFA-4CAB-9A27-04C41D77B8B8}" type="pres">
      <dgm:prSet presAssocID="{7495099B-25D5-4EE9-B379-30344CD833A5}" presName="Name0" presStyleCnt="0">
        <dgm:presLayoutVars>
          <dgm:dir/>
          <dgm:resizeHandles val="exact"/>
        </dgm:presLayoutVars>
      </dgm:prSet>
      <dgm:spPr/>
    </dgm:pt>
    <dgm:pt modelId="{05544BFF-FA3A-49BC-A8C0-0A2B8F815CC4}" type="pres">
      <dgm:prSet presAssocID="{E424A5B2-A6FD-4767-82B9-E2720D87FC7F}" presName="node" presStyleLbl="node1" presStyleIdx="0" presStyleCnt="7">
        <dgm:presLayoutVars>
          <dgm:bulletEnabled val="1"/>
        </dgm:presLayoutVars>
      </dgm:prSet>
      <dgm:spPr/>
    </dgm:pt>
    <dgm:pt modelId="{31BD9304-080D-4F7E-84FF-D43F343CF51F}" type="pres">
      <dgm:prSet presAssocID="{CA4C0EBC-277F-41DB-8250-78EE72C6DED5}" presName="sibTrans" presStyleLbl="sibTrans1D1" presStyleIdx="0" presStyleCnt="6"/>
      <dgm:spPr/>
    </dgm:pt>
    <dgm:pt modelId="{E1B74CDC-ABAE-4DEA-8F66-0B9FA00AE2BF}" type="pres">
      <dgm:prSet presAssocID="{CA4C0EBC-277F-41DB-8250-78EE72C6DED5}" presName="connectorText" presStyleLbl="sibTrans1D1" presStyleIdx="0" presStyleCnt="6"/>
      <dgm:spPr/>
    </dgm:pt>
    <dgm:pt modelId="{5630D251-EAF2-4C24-92A0-7C005E533905}" type="pres">
      <dgm:prSet presAssocID="{EBDAA84F-5E5D-4CD1-8654-EF2DF3DDB551}" presName="node" presStyleLbl="node1" presStyleIdx="1" presStyleCnt="7">
        <dgm:presLayoutVars>
          <dgm:bulletEnabled val="1"/>
        </dgm:presLayoutVars>
      </dgm:prSet>
      <dgm:spPr/>
    </dgm:pt>
    <dgm:pt modelId="{D2BCD002-000A-4D6A-B48E-9DBE71CD5889}" type="pres">
      <dgm:prSet presAssocID="{5571237E-D08C-4119-8709-D3BC7CD7D14F}" presName="sibTrans" presStyleLbl="sibTrans1D1" presStyleIdx="1" presStyleCnt="6"/>
      <dgm:spPr/>
    </dgm:pt>
    <dgm:pt modelId="{E48F931F-A175-4A4A-8699-2F70FE779E32}" type="pres">
      <dgm:prSet presAssocID="{5571237E-D08C-4119-8709-D3BC7CD7D14F}" presName="connectorText" presStyleLbl="sibTrans1D1" presStyleIdx="1" presStyleCnt="6"/>
      <dgm:spPr/>
    </dgm:pt>
    <dgm:pt modelId="{1958725A-D5A5-49E9-9C91-C64281665AEB}" type="pres">
      <dgm:prSet presAssocID="{85D64E9A-4E59-4CD1-90AC-04CDB8F941F2}" presName="node" presStyleLbl="node1" presStyleIdx="2" presStyleCnt="7">
        <dgm:presLayoutVars>
          <dgm:bulletEnabled val="1"/>
        </dgm:presLayoutVars>
      </dgm:prSet>
      <dgm:spPr/>
    </dgm:pt>
    <dgm:pt modelId="{17851C4B-C11B-4B2A-BFC4-D8EC837E4B55}" type="pres">
      <dgm:prSet presAssocID="{2375B962-4EB8-4EDD-A570-A07D9F9674F6}" presName="sibTrans" presStyleLbl="sibTrans1D1" presStyleIdx="2" presStyleCnt="6"/>
      <dgm:spPr/>
    </dgm:pt>
    <dgm:pt modelId="{013E20E0-57A3-4045-9F17-961AE3D932EC}" type="pres">
      <dgm:prSet presAssocID="{2375B962-4EB8-4EDD-A570-A07D9F9674F6}" presName="connectorText" presStyleLbl="sibTrans1D1" presStyleIdx="2" presStyleCnt="6"/>
      <dgm:spPr/>
    </dgm:pt>
    <dgm:pt modelId="{14FB2429-E3F2-48B8-B892-FFF070E978BB}" type="pres">
      <dgm:prSet presAssocID="{96DFC973-ADF1-47D6-97B3-7FB14AE544F8}" presName="node" presStyleLbl="node1" presStyleIdx="3" presStyleCnt="7">
        <dgm:presLayoutVars>
          <dgm:bulletEnabled val="1"/>
        </dgm:presLayoutVars>
      </dgm:prSet>
      <dgm:spPr/>
    </dgm:pt>
    <dgm:pt modelId="{F0C3D9E1-FC98-4B23-B996-B8B55BB89A65}" type="pres">
      <dgm:prSet presAssocID="{00B1DFD5-EB4E-47A8-B978-31D3B6D78480}" presName="sibTrans" presStyleLbl="sibTrans1D1" presStyleIdx="3" presStyleCnt="6"/>
      <dgm:spPr/>
    </dgm:pt>
    <dgm:pt modelId="{E26896DA-87EA-4393-8128-3A24D50E37F2}" type="pres">
      <dgm:prSet presAssocID="{00B1DFD5-EB4E-47A8-B978-31D3B6D78480}" presName="connectorText" presStyleLbl="sibTrans1D1" presStyleIdx="3" presStyleCnt="6"/>
      <dgm:spPr/>
    </dgm:pt>
    <dgm:pt modelId="{C7C5520E-93A1-4D6E-BFEE-6430F64B0DA8}" type="pres">
      <dgm:prSet presAssocID="{883C98A1-F58F-4117-886B-492F053A1744}" presName="node" presStyleLbl="node1" presStyleIdx="4" presStyleCnt="7">
        <dgm:presLayoutVars>
          <dgm:bulletEnabled val="1"/>
        </dgm:presLayoutVars>
      </dgm:prSet>
      <dgm:spPr/>
    </dgm:pt>
    <dgm:pt modelId="{DED82690-07D9-470E-91E5-783B87BD21D7}" type="pres">
      <dgm:prSet presAssocID="{80CE96F8-C17F-4E29-BF70-E3F9570C4FCE}" presName="sibTrans" presStyleLbl="sibTrans1D1" presStyleIdx="4" presStyleCnt="6"/>
      <dgm:spPr/>
    </dgm:pt>
    <dgm:pt modelId="{4299FD5F-F6F6-4BA6-ACB1-BBFB81D036E2}" type="pres">
      <dgm:prSet presAssocID="{80CE96F8-C17F-4E29-BF70-E3F9570C4FCE}" presName="connectorText" presStyleLbl="sibTrans1D1" presStyleIdx="4" presStyleCnt="6"/>
      <dgm:spPr/>
    </dgm:pt>
    <dgm:pt modelId="{32B51124-DF7F-4A77-B91B-1BE421964E86}" type="pres">
      <dgm:prSet presAssocID="{8A15B9C6-61EF-43E6-A4CB-69C4F8C11AB9}" presName="node" presStyleLbl="node1" presStyleIdx="5" presStyleCnt="7">
        <dgm:presLayoutVars>
          <dgm:bulletEnabled val="1"/>
        </dgm:presLayoutVars>
      </dgm:prSet>
      <dgm:spPr/>
    </dgm:pt>
    <dgm:pt modelId="{D7F72E6C-1E01-4B3A-BE32-49D476416AFA}" type="pres">
      <dgm:prSet presAssocID="{83A16044-4593-4B2F-8E4A-3C2D8F3B2E7C}" presName="sibTrans" presStyleLbl="sibTrans1D1" presStyleIdx="5" presStyleCnt="6"/>
      <dgm:spPr/>
    </dgm:pt>
    <dgm:pt modelId="{9FDD03CE-FA11-4007-80D7-E17761EA6A74}" type="pres">
      <dgm:prSet presAssocID="{83A16044-4593-4B2F-8E4A-3C2D8F3B2E7C}" presName="connectorText" presStyleLbl="sibTrans1D1" presStyleIdx="5" presStyleCnt="6"/>
      <dgm:spPr/>
    </dgm:pt>
    <dgm:pt modelId="{CBBBC64B-65B4-41E1-8312-C370D18D3CB2}" type="pres">
      <dgm:prSet presAssocID="{57962C53-745F-45E6-B936-F66D89EC3724}" presName="node" presStyleLbl="node1" presStyleIdx="6" presStyleCnt="7">
        <dgm:presLayoutVars>
          <dgm:bulletEnabled val="1"/>
        </dgm:presLayoutVars>
      </dgm:prSet>
      <dgm:spPr/>
    </dgm:pt>
  </dgm:ptLst>
  <dgm:cxnLst>
    <dgm:cxn modelId="{31B80007-3A75-4E94-82F2-31E00C7991BF}" srcId="{7495099B-25D5-4EE9-B379-30344CD833A5}" destId="{883C98A1-F58F-4117-886B-492F053A1744}" srcOrd="4" destOrd="0" parTransId="{C2354B15-5D71-4C85-A39B-F35E51C6A1C8}" sibTransId="{80CE96F8-C17F-4E29-BF70-E3F9570C4FCE}"/>
    <dgm:cxn modelId="{A5EC111F-6B24-4D72-9AED-CAD40288F3C2}" type="presOf" srcId="{85D64E9A-4E59-4CD1-90AC-04CDB8F941F2}" destId="{1958725A-D5A5-49E9-9C91-C64281665AEB}" srcOrd="0" destOrd="0" presId="urn:microsoft.com/office/officeart/2016/7/layout/RepeatingBendingProcessNew"/>
    <dgm:cxn modelId="{F01CD71F-0717-42DD-AC74-879D271DC25D}" srcId="{7495099B-25D5-4EE9-B379-30344CD833A5}" destId="{96DFC973-ADF1-47D6-97B3-7FB14AE544F8}" srcOrd="3" destOrd="0" parTransId="{13BA501F-04BE-45C6-96D5-A436B4434119}" sibTransId="{00B1DFD5-EB4E-47A8-B978-31D3B6D78480}"/>
    <dgm:cxn modelId="{294FE524-5F8D-40AC-A455-DF57FB6BAB52}" srcId="{7495099B-25D5-4EE9-B379-30344CD833A5}" destId="{8A15B9C6-61EF-43E6-A4CB-69C4F8C11AB9}" srcOrd="5" destOrd="0" parTransId="{81094EAB-240B-4527-B4C2-2AE546EE2750}" sibTransId="{83A16044-4593-4B2F-8E4A-3C2D8F3B2E7C}"/>
    <dgm:cxn modelId="{A7706528-8491-444C-963D-744241B597BF}" type="presOf" srcId="{83A16044-4593-4B2F-8E4A-3C2D8F3B2E7C}" destId="{9FDD03CE-FA11-4007-80D7-E17761EA6A74}" srcOrd="1" destOrd="0" presId="urn:microsoft.com/office/officeart/2016/7/layout/RepeatingBendingProcessNew"/>
    <dgm:cxn modelId="{0532D94D-26E3-404D-BD2B-7E293D5189E9}" srcId="{7495099B-25D5-4EE9-B379-30344CD833A5}" destId="{57962C53-745F-45E6-B936-F66D89EC3724}" srcOrd="6" destOrd="0" parTransId="{2380794A-875D-497C-9DA6-CEFA3EF4B6D8}" sibTransId="{AA43108A-8579-4F5F-9FDC-2795B15DD375}"/>
    <dgm:cxn modelId="{D85D2B50-8DD2-46E9-AEE8-51F9FBFE2C21}" type="presOf" srcId="{83A16044-4593-4B2F-8E4A-3C2D8F3B2E7C}" destId="{D7F72E6C-1E01-4B3A-BE32-49D476416AFA}" srcOrd="0" destOrd="0" presId="urn:microsoft.com/office/officeart/2016/7/layout/RepeatingBendingProcessNew"/>
    <dgm:cxn modelId="{F67DB974-D5A8-4712-A58E-6B8DCA3E4C51}" type="presOf" srcId="{80CE96F8-C17F-4E29-BF70-E3F9570C4FCE}" destId="{DED82690-07D9-470E-91E5-783B87BD21D7}" srcOrd="0" destOrd="0" presId="urn:microsoft.com/office/officeart/2016/7/layout/RepeatingBendingProcessNew"/>
    <dgm:cxn modelId="{F2A2BF56-8D40-44F7-99A6-1517D6FBAAFB}" type="presOf" srcId="{5571237E-D08C-4119-8709-D3BC7CD7D14F}" destId="{E48F931F-A175-4A4A-8699-2F70FE779E32}" srcOrd="1" destOrd="0" presId="urn:microsoft.com/office/officeart/2016/7/layout/RepeatingBendingProcessNew"/>
    <dgm:cxn modelId="{D072C656-B7FE-4406-BC99-6FF555D2DA74}" type="presOf" srcId="{96DFC973-ADF1-47D6-97B3-7FB14AE544F8}" destId="{14FB2429-E3F2-48B8-B892-FFF070E978BB}" srcOrd="0" destOrd="0" presId="urn:microsoft.com/office/officeart/2016/7/layout/RepeatingBendingProcessNew"/>
    <dgm:cxn modelId="{98B3B07A-5048-4ACB-9DD6-EACC2720CB8F}" srcId="{7495099B-25D5-4EE9-B379-30344CD833A5}" destId="{85D64E9A-4E59-4CD1-90AC-04CDB8F941F2}" srcOrd="2" destOrd="0" parTransId="{4CC0BAEE-AF80-4690-AD2D-5E94B9523231}" sibTransId="{2375B962-4EB8-4EDD-A570-A07D9F9674F6}"/>
    <dgm:cxn modelId="{440F6581-8407-4408-B62D-32EF03B4EA1C}" srcId="{7495099B-25D5-4EE9-B379-30344CD833A5}" destId="{EBDAA84F-5E5D-4CD1-8654-EF2DF3DDB551}" srcOrd="1" destOrd="0" parTransId="{961C4F92-BEEC-4800-A6E6-CA97B76D5BD2}" sibTransId="{5571237E-D08C-4119-8709-D3BC7CD7D14F}"/>
    <dgm:cxn modelId="{8D6B918E-B6C5-437E-9CB5-A94F512CFB6E}" type="presOf" srcId="{80CE96F8-C17F-4E29-BF70-E3F9570C4FCE}" destId="{4299FD5F-F6F6-4BA6-ACB1-BBFB81D036E2}" srcOrd="1" destOrd="0" presId="urn:microsoft.com/office/officeart/2016/7/layout/RepeatingBendingProcessNew"/>
    <dgm:cxn modelId="{D8CF6993-C21B-46C3-8471-2731DCBFB2F1}" type="presOf" srcId="{CA4C0EBC-277F-41DB-8250-78EE72C6DED5}" destId="{31BD9304-080D-4F7E-84FF-D43F343CF51F}" srcOrd="0" destOrd="0" presId="urn:microsoft.com/office/officeart/2016/7/layout/RepeatingBendingProcessNew"/>
    <dgm:cxn modelId="{397AFC9A-7F06-4D90-A3F8-1E18C3A34C18}" type="presOf" srcId="{7495099B-25D5-4EE9-B379-30344CD833A5}" destId="{BFF0B27B-5BFA-4CAB-9A27-04C41D77B8B8}" srcOrd="0" destOrd="0" presId="urn:microsoft.com/office/officeart/2016/7/layout/RepeatingBendingProcessNew"/>
    <dgm:cxn modelId="{61BCE2A7-95E3-459D-98D8-995EC4791D87}" type="presOf" srcId="{2375B962-4EB8-4EDD-A570-A07D9F9674F6}" destId="{17851C4B-C11B-4B2A-BFC4-D8EC837E4B55}" srcOrd="0" destOrd="0" presId="urn:microsoft.com/office/officeart/2016/7/layout/RepeatingBendingProcessNew"/>
    <dgm:cxn modelId="{D592D6A8-7F5D-4E86-8FD7-2DEDF8C85F5A}" type="presOf" srcId="{00B1DFD5-EB4E-47A8-B978-31D3B6D78480}" destId="{E26896DA-87EA-4393-8128-3A24D50E37F2}" srcOrd="1" destOrd="0" presId="urn:microsoft.com/office/officeart/2016/7/layout/RepeatingBendingProcessNew"/>
    <dgm:cxn modelId="{4ECF5DAC-3D13-4F23-86B1-9C82A901A1FC}" type="presOf" srcId="{CA4C0EBC-277F-41DB-8250-78EE72C6DED5}" destId="{E1B74CDC-ABAE-4DEA-8F66-0B9FA00AE2BF}" srcOrd="1" destOrd="0" presId="urn:microsoft.com/office/officeart/2016/7/layout/RepeatingBendingProcessNew"/>
    <dgm:cxn modelId="{503580C0-C646-4802-B297-2513BA56651C}" type="presOf" srcId="{57962C53-745F-45E6-B936-F66D89EC3724}" destId="{CBBBC64B-65B4-41E1-8312-C370D18D3CB2}" srcOrd="0" destOrd="0" presId="urn:microsoft.com/office/officeart/2016/7/layout/RepeatingBendingProcessNew"/>
    <dgm:cxn modelId="{C8C750C3-C875-41B7-9CE1-73DFB749C206}" type="presOf" srcId="{EBDAA84F-5E5D-4CD1-8654-EF2DF3DDB551}" destId="{5630D251-EAF2-4C24-92A0-7C005E533905}" srcOrd="0" destOrd="0" presId="urn:microsoft.com/office/officeart/2016/7/layout/RepeatingBendingProcessNew"/>
    <dgm:cxn modelId="{72D9DACA-5E1A-41F9-8552-D8B4F838820F}" srcId="{7495099B-25D5-4EE9-B379-30344CD833A5}" destId="{E424A5B2-A6FD-4767-82B9-E2720D87FC7F}" srcOrd="0" destOrd="0" parTransId="{FDF899A0-04BB-4C2D-921E-6B203332090F}" sibTransId="{CA4C0EBC-277F-41DB-8250-78EE72C6DED5}"/>
    <dgm:cxn modelId="{504772D1-473D-4057-8F5F-AC4914AA77C5}" type="presOf" srcId="{E424A5B2-A6FD-4767-82B9-E2720D87FC7F}" destId="{05544BFF-FA3A-49BC-A8C0-0A2B8F815CC4}" srcOrd="0" destOrd="0" presId="urn:microsoft.com/office/officeart/2016/7/layout/RepeatingBendingProcessNew"/>
    <dgm:cxn modelId="{C7441BD8-4DBC-4210-B4A8-2226A479FEC1}" type="presOf" srcId="{5571237E-D08C-4119-8709-D3BC7CD7D14F}" destId="{D2BCD002-000A-4D6A-B48E-9DBE71CD5889}" srcOrd="0" destOrd="0" presId="urn:microsoft.com/office/officeart/2016/7/layout/RepeatingBendingProcessNew"/>
    <dgm:cxn modelId="{17AFFCED-1C50-4AA6-A21A-FC8590B2B989}" type="presOf" srcId="{8A15B9C6-61EF-43E6-A4CB-69C4F8C11AB9}" destId="{32B51124-DF7F-4A77-B91B-1BE421964E86}" srcOrd="0" destOrd="0" presId="urn:microsoft.com/office/officeart/2016/7/layout/RepeatingBendingProcessNew"/>
    <dgm:cxn modelId="{D6B56DF0-7527-47AE-ACAF-BA1E2BB8DBCC}" type="presOf" srcId="{2375B962-4EB8-4EDD-A570-A07D9F9674F6}" destId="{013E20E0-57A3-4045-9F17-961AE3D932EC}" srcOrd="1" destOrd="0" presId="urn:microsoft.com/office/officeart/2016/7/layout/RepeatingBendingProcessNew"/>
    <dgm:cxn modelId="{62124BF6-7E25-4E71-A052-9B48E566C53F}" type="presOf" srcId="{00B1DFD5-EB4E-47A8-B978-31D3B6D78480}" destId="{F0C3D9E1-FC98-4B23-B996-B8B55BB89A65}" srcOrd="0" destOrd="0" presId="urn:microsoft.com/office/officeart/2016/7/layout/RepeatingBendingProcessNew"/>
    <dgm:cxn modelId="{CDDCEAFC-4CB8-4397-B532-DE4D4F2416BF}" type="presOf" srcId="{883C98A1-F58F-4117-886B-492F053A1744}" destId="{C7C5520E-93A1-4D6E-BFEE-6430F64B0DA8}" srcOrd="0" destOrd="0" presId="urn:microsoft.com/office/officeart/2016/7/layout/RepeatingBendingProcessNew"/>
    <dgm:cxn modelId="{0D7C8109-1CAE-4CBF-8BEF-E07E2F721A16}" type="presParOf" srcId="{BFF0B27B-5BFA-4CAB-9A27-04C41D77B8B8}" destId="{05544BFF-FA3A-49BC-A8C0-0A2B8F815CC4}" srcOrd="0" destOrd="0" presId="urn:microsoft.com/office/officeart/2016/7/layout/RepeatingBendingProcessNew"/>
    <dgm:cxn modelId="{C4123D0C-43E0-4188-BA18-D66A98F27D79}" type="presParOf" srcId="{BFF0B27B-5BFA-4CAB-9A27-04C41D77B8B8}" destId="{31BD9304-080D-4F7E-84FF-D43F343CF51F}" srcOrd="1" destOrd="0" presId="urn:microsoft.com/office/officeart/2016/7/layout/RepeatingBendingProcessNew"/>
    <dgm:cxn modelId="{4C6140B7-F6A5-48F6-BB55-22C213BF42A5}" type="presParOf" srcId="{31BD9304-080D-4F7E-84FF-D43F343CF51F}" destId="{E1B74CDC-ABAE-4DEA-8F66-0B9FA00AE2BF}" srcOrd="0" destOrd="0" presId="urn:microsoft.com/office/officeart/2016/7/layout/RepeatingBendingProcessNew"/>
    <dgm:cxn modelId="{F53113B9-5A55-4D57-A358-1E22ED720A87}" type="presParOf" srcId="{BFF0B27B-5BFA-4CAB-9A27-04C41D77B8B8}" destId="{5630D251-EAF2-4C24-92A0-7C005E533905}" srcOrd="2" destOrd="0" presId="urn:microsoft.com/office/officeart/2016/7/layout/RepeatingBendingProcessNew"/>
    <dgm:cxn modelId="{65220B57-1A5F-45D6-962D-8E84890A7DDE}" type="presParOf" srcId="{BFF0B27B-5BFA-4CAB-9A27-04C41D77B8B8}" destId="{D2BCD002-000A-4D6A-B48E-9DBE71CD5889}" srcOrd="3" destOrd="0" presId="urn:microsoft.com/office/officeart/2016/7/layout/RepeatingBendingProcessNew"/>
    <dgm:cxn modelId="{964C45B5-1553-469F-8037-71A87ABB98F8}" type="presParOf" srcId="{D2BCD002-000A-4D6A-B48E-9DBE71CD5889}" destId="{E48F931F-A175-4A4A-8699-2F70FE779E32}" srcOrd="0" destOrd="0" presId="urn:microsoft.com/office/officeart/2016/7/layout/RepeatingBendingProcessNew"/>
    <dgm:cxn modelId="{ABC65C9A-F35E-4039-916A-17F4148DA3DA}" type="presParOf" srcId="{BFF0B27B-5BFA-4CAB-9A27-04C41D77B8B8}" destId="{1958725A-D5A5-49E9-9C91-C64281665AEB}" srcOrd="4" destOrd="0" presId="urn:microsoft.com/office/officeart/2016/7/layout/RepeatingBendingProcessNew"/>
    <dgm:cxn modelId="{D6F76FEC-1680-46BC-B08D-F7DFE9DAC667}" type="presParOf" srcId="{BFF0B27B-5BFA-4CAB-9A27-04C41D77B8B8}" destId="{17851C4B-C11B-4B2A-BFC4-D8EC837E4B55}" srcOrd="5" destOrd="0" presId="urn:microsoft.com/office/officeart/2016/7/layout/RepeatingBendingProcessNew"/>
    <dgm:cxn modelId="{B66F1559-8642-44FD-91F8-FEB4D4615411}" type="presParOf" srcId="{17851C4B-C11B-4B2A-BFC4-D8EC837E4B55}" destId="{013E20E0-57A3-4045-9F17-961AE3D932EC}" srcOrd="0" destOrd="0" presId="urn:microsoft.com/office/officeart/2016/7/layout/RepeatingBendingProcessNew"/>
    <dgm:cxn modelId="{FE9C29F3-FE2E-48DB-BEB0-B20C61E6B8BE}" type="presParOf" srcId="{BFF0B27B-5BFA-4CAB-9A27-04C41D77B8B8}" destId="{14FB2429-E3F2-48B8-B892-FFF070E978BB}" srcOrd="6" destOrd="0" presId="urn:microsoft.com/office/officeart/2016/7/layout/RepeatingBendingProcessNew"/>
    <dgm:cxn modelId="{14A222B7-9A3D-4B0F-BB35-B97603C1D3C2}" type="presParOf" srcId="{BFF0B27B-5BFA-4CAB-9A27-04C41D77B8B8}" destId="{F0C3D9E1-FC98-4B23-B996-B8B55BB89A65}" srcOrd="7" destOrd="0" presId="urn:microsoft.com/office/officeart/2016/7/layout/RepeatingBendingProcessNew"/>
    <dgm:cxn modelId="{CFC77BEC-1FE2-4E38-BCFA-653E6E0DBC56}" type="presParOf" srcId="{F0C3D9E1-FC98-4B23-B996-B8B55BB89A65}" destId="{E26896DA-87EA-4393-8128-3A24D50E37F2}" srcOrd="0" destOrd="0" presId="urn:microsoft.com/office/officeart/2016/7/layout/RepeatingBendingProcessNew"/>
    <dgm:cxn modelId="{B3A3363A-223E-4D45-A459-DEF5E4CCD65F}" type="presParOf" srcId="{BFF0B27B-5BFA-4CAB-9A27-04C41D77B8B8}" destId="{C7C5520E-93A1-4D6E-BFEE-6430F64B0DA8}" srcOrd="8" destOrd="0" presId="urn:microsoft.com/office/officeart/2016/7/layout/RepeatingBendingProcessNew"/>
    <dgm:cxn modelId="{80CD4FAF-AAD9-46FA-8A87-C76235DFCC6E}" type="presParOf" srcId="{BFF0B27B-5BFA-4CAB-9A27-04C41D77B8B8}" destId="{DED82690-07D9-470E-91E5-783B87BD21D7}" srcOrd="9" destOrd="0" presId="urn:microsoft.com/office/officeart/2016/7/layout/RepeatingBendingProcessNew"/>
    <dgm:cxn modelId="{18266F99-59D0-40A2-BDD9-22160CE38DEE}" type="presParOf" srcId="{DED82690-07D9-470E-91E5-783B87BD21D7}" destId="{4299FD5F-F6F6-4BA6-ACB1-BBFB81D036E2}" srcOrd="0" destOrd="0" presId="urn:microsoft.com/office/officeart/2016/7/layout/RepeatingBendingProcessNew"/>
    <dgm:cxn modelId="{D53243B9-27BA-48B3-A3C3-9C3EC95D0668}" type="presParOf" srcId="{BFF0B27B-5BFA-4CAB-9A27-04C41D77B8B8}" destId="{32B51124-DF7F-4A77-B91B-1BE421964E86}" srcOrd="10" destOrd="0" presId="urn:microsoft.com/office/officeart/2016/7/layout/RepeatingBendingProcessNew"/>
    <dgm:cxn modelId="{A3A60396-C664-4819-9D2D-E83C29111AB2}" type="presParOf" srcId="{BFF0B27B-5BFA-4CAB-9A27-04C41D77B8B8}" destId="{D7F72E6C-1E01-4B3A-BE32-49D476416AFA}" srcOrd="11" destOrd="0" presId="urn:microsoft.com/office/officeart/2016/7/layout/RepeatingBendingProcessNew"/>
    <dgm:cxn modelId="{C999BB32-D286-4792-ADEE-314F7BD03598}" type="presParOf" srcId="{D7F72E6C-1E01-4B3A-BE32-49D476416AFA}" destId="{9FDD03CE-FA11-4007-80D7-E17761EA6A74}" srcOrd="0" destOrd="0" presId="urn:microsoft.com/office/officeart/2016/7/layout/RepeatingBendingProcessNew"/>
    <dgm:cxn modelId="{C30B66B0-6EB1-4A75-B006-9C575FB404CE}" type="presParOf" srcId="{BFF0B27B-5BFA-4CAB-9A27-04C41D77B8B8}" destId="{CBBBC64B-65B4-41E1-8312-C370D18D3CB2}" srcOrd="12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24432A-8F5A-4FB7-A9F9-12B46A8EF71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4091697-C5BD-4D16-87B3-589B89CF7A52}">
      <dgm:prSet/>
      <dgm:spPr/>
      <dgm:t>
        <a:bodyPr/>
        <a:lstStyle/>
        <a:p>
          <a:r>
            <a:rPr lang="en-US"/>
            <a:t>The elif statement checks another condition if the first was false.</a:t>
          </a:r>
        </a:p>
      </dgm:t>
    </dgm:pt>
    <dgm:pt modelId="{87F729E9-AFF5-40D3-80C4-6071314FB565}" type="parTrans" cxnId="{72262217-EEE8-47AC-82D8-7B0DA0757592}">
      <dgm:prSet/>
      <dgm:spPr/>
      <dgm:t>
        <a:bodyPr/>
        <a:lstStyle/>
        <a:p>
          <a:endParaRPr lang="en-US"/>
        </a:p>
      </dgm:t>
    </dgm:pt>
    <dgm:pt modelId="{518A9A70-ADBC-408C-AE2D-543260A15A11}" type="sibTrans" cxnId="{72262217-EEE8-47AC-82D8-7B0DA0757592}">
      <dgm:prSet/>
      <dgm:spPr/>
      <dgm:t>
        <a:bodyPr/>
        <a:lstStyle/>
        <a:p>
          <a:endParaRPr lang="en-US"/>
        </a:p>
      </dgm:t>
    </dgm:pt>
    <dgm:pt modelId="{499D05BA-6960-474E-9C41-CA3E39E36285}">
      <dgm:prSet/>
      <dgm:spPr/>
      <dgm:t>
        <a:bodyPr/>
        <a:lstStyle/>
        <a:p>
          <a:r>
            <a:rPr lang="en-US"/>
            <a:t>Example:</a:t>
          </a:r>
        </a:p>
      </dgm:t>
    </dgm:pt>
    <dgm:pt modelId="{27941306-0C6B-4C1F-8035-D75C40992C1E}" type="parTrans" cxnId="{BDA51964-8EF8-4993-B214-D9B27F93F5E8}">
      <dgm:prSet/>
      <dgm:spPr/>
      <dgm:t>
        <a:bodyPr/>
        <a:lstStyle/>
        <a:p>
          <a:endParaRPr lang="en-US"/>
        </a:p>
      </dgm:t>
    </dgm:pt>
    <dgm:pt modelId="{31D53997-5CF5-4AF9-BACF-39DB6B079E46}" type="sibTrans" cxnId="{BDA51964-8EF8-4993-B214-D9B27F93F5E8}">
      <dgm:prSet/>
      <dgm:spPr/>
      <dgm:t>
        <a:bodyPr/>
        <a:lstStyle/>
        <a:p>
          <a:endParaRPr lang="en-US"/>
        </a:p>
      </dgm:t>
    </dgm:pt>
    <dgm:pt modelId="{4A20115A-A582-4EA5-BDD4-BBFC70203103}">
      <dgm:prSet/>
      <dgm:spPr/>
      <dgm:t>
        <a:bodyPr/>
        <a:lstStyle/>
        <a:p>
          <a:r>
            <a:rPr lang="en-US"/>
            <a:t>x = 7</a:t>
          </a:r>
        </a:p>
      </dgm:t>
    </dgm:pt>
    <dgm:pt modelId="{F93AACCB-CFE3-4A76-855F-148FFC743EE4}" type="parTrans" cxnId="{966B6AC8-00B0-450C-97A3-2CE73394761D}">
      <dgm:prSet/>
      <dgm:spPr/>
      <dgm:t>
        <a:bodyPr/>
        <a:lstStyle/>
        <a:p>
          <a:endParaRPr lang="en-US"/>
        </a:p>
      </dgm:t>
    </dgm:pt>
    <dgm:pt modelId="{35DF738B-D7E6-4172-AFDF-BD4CF81C119A}" type="sibTrans" cxnId="{966B6AC8-00B0-450C-97A3-2CE73394761D}">
      <dgm:prSet/>
      <dgm:spPr/>
      <dgm:t>
        <a:bodyPr/>
        <a:lstStyle/>
        <a:p>
          <a:endParaRPr lang="en-US"/>
        </a:p>
      </dgm:t>
    </dgm:pt>
    <dgm:pt modelId="{BFE75D2D-1EA5-4641-82DA-AD7298789C11}">
      <dgm:prSet/>
      <dgm:spPr/>
      <dgm:t>
        <a:bodyPr/>
        <a:lstStyle/>
        <a:p>
          <a:r>
            <a:rPr lang="en-US"/>
            <a:t>if x &gt; 10:</a:t>
          </a:r>
        </a:p>
      </dgm:t>
    </dgm:pt>
    <dgm:pt modelId="{0C171CF7-18DE-4049-B3DD-9AD81BFBAD9A}" type="parTrans" cxnId="{93583757-9640-409F-AECB-4F156B58E9B6}">
      <dgm:prSet/>
      <dgm:spPr/>
      <dgm:t>
        <a:bodyPr/>
        <a:lstStyle/>
        <a:p>
          <a:endParaRPr lang="en-US"/>
        </a:p>
      </dgm:t>
    </dgm:pt>
    <dgm:pt modelId="{7D2ABB7E-2FFE-4F24-9D48-274A16E8E4D1}" type="sibTrans" cxnId="{93583757-9640-409F-AECB-4F156B58E9B6}">
      <dgm:prSet/>
      <dgm:spPr/>
      <dgm:t>
        <a:bodyPr/>
        <a:lstStyle/>
        <a:p>
          <a:endParaRPr lang="en-US"/>
        </a:p>
      </dgm:t>
    </dgm:pt>
    <dgm:pt modelId="{8E0DD726-F7A9-4A42-ACE8-CE8FAF6CB1B3}">
      <dgm:prSet/>
      <dgm:spPr/>
      <dgm:t>
        <a:bodyPr/>
        <a:lstStyle/>
        <a:p>
          <a:r>
            <a:rPr lang="en-US"/>
            <a:t>print("x is greater than 10")</a:t>
          </a:r>
        </a:p>
      </dgm:t>
    </dgm:pt>
    <dgm:pt modelId="{7CAF40E6-7E5A-4A96-B846-1AA8C66BAAAB}" type="parTrans" cxnId="{E75EB391-ED91-4889-9449-C3AB853C390D}">
      <dgm:prSet/>
      <dgm:spPr/>
      <dgm:t>
        <a:bodyPr/>
        <a:lstStyle/>
        <a:p>
          <a:endParaRPr lang="en-US"/>
        </a:p>
      </dgm:t>
    </dgm:pt>
    <dgm:pt modelId="{21ECE693-C6C1-4985-BC78-FB6F0009D3A2}" type="sibTrans" cxnId="{E75EB391-ED91-4889-9449-C3AB853C390D}">
      <dgm:prSet/>
      <dgm:spPr/>
      <dgm:t>
        <a:bodyPr/>
        <a:lstStyle/>
        <a:p>
          <a:endParaRPr lang="en-US"/>
        </a:p>
      </dgm:t>
    </dgm:pt>
    <dgm:pt modelId="{04CBEF21-6D7F-4B2B-B0B6-2CCEDF8AB4E1}">
      <dgm:prSet/>
      <dgm:spPr/>
      <dgm:t>
        <a:bodyPr/>
        <a:lstStyle/>
        <a:p>
          <a:r>
            <a:rPr lang="en-US"/>
            <a:t>elif x &gt; 5:</a:t>
          </a:r>
        </a:p>
      </dgm:t>
    </dgm:pt>
    <dgm:pt modelId="{86F549D9-EF29-4D9F-837B-948D12388F1C}" type="parTrans" cxnId="{6FA42A30-5731-40A0-B5F3-1054A9543BEF}">
      <dgm:prSet/>
      <dgm:spPr/>
      <dgm:t>
        <a:bodyPr/>
        <a:lstStyle/>
        <a:p>
          <a:endParaRPr lang="en-US"/>
        </a:p>
      </dgm:t>
    </dgm:pt>
    <dgm:pt modelId="{95C99208-D67F-4116-8A0C-AB1420591C0B}" type="sibTrans" cxnId="{6FA42A30-5731-40A0-B5F3-1054A9543BEF}">
      <dgm:prSet/>
      <dgm:spPr/>
      <dgm:t>
        <a:bodyPr/>
        <a:lstStyle/>
        <a:p>
          <a:endParaRPr lang="en-US"/>
        </a:p>
      </dgm:t>
    </dgm:pt>
    <dgm:pt modelId="{57E16E90-50CA-4FB9-8704-1C950D79AF32}">
      <dgm:prSet/>
      <dgm:spPr/>
      <dgm:t>
        <a:bodyPr/>
        <a:lstStyle/>
        <a:p>
          <a:r>
            <a:rPr lang="en-US"/>
            <a:t>print("x is greater than 5 but not more than 10")</a:t>
          </a:r>
        </a:p>
      </dgm:t>
    </dgm:pt>
    <dgm:pt modelId="{7C205881-171B-454A-B164-B31A399C0748}" type="parTrans" cxnId="{615642F2-D688-45BD-9BAC-55D6F3BFF2FB}">
      <dgm:prSet/>
      <dgm:spPr/>
      <dgm:t>
        <a:bodyPr/>
        <a:lstStyle/>
        <a:p>
          <a:endParaRPr lang="en-US"/>
        </a:p>
      </dgm:t>
    </dgm:pt>
    <dgm:pt modelId="{399267D7-565B-4D8C-9ADD-EA667B340E7F}" type="sibTrans" cxnId="{615642F2-D688-45BD-9BAC-55D6F3BFF2FB}">
      <dgm:prSet/>
      <dgm:spPr/>
      <dgm:t>
        <a:bodyPr/>
        <a:lstStyle/>
        <a:p>
          <a:endParaRPr lang="en-US"/>
        </a:p>
      </dgm:t>
    </dgm:pt>
    <dgm:pt modelId="{60A02C23-FA5D-4D90-87BE-881BA4E906C2}">
      <dgm:prSet/>
      <dgm:spPr/>
      <dgm:t>
        <a:bodyPr/>
        <a:lstStyle/>
        <a:p>
          <a:r>
            <a:rPr lang="en-US"/>
            <a:t>else:</a:t>
          </a:r>
        </a:p>
      </dgm:t>
    </dgm:pt>
    <dgm:pt modelId="{6DB1FB0E-75D8-45DC-86C0-F1FCE7FC210E}" type="parTrans" cxnId="{86495DCD-BA31-4165-93D1-3831F853DC48}">
      <dgm:prSet/>
      <dgm:spPr/>
      <dgm:t>
        <a:bodyPr/>
        <a:lstStyle/>
        <a:p>
          <a:endParaRPr lang="en-US"/>
        </a:p>
      </dgm:t>
    </dgm:pt>
    <dgm:pt modelId="{9D59591D-DE46-477D-9A9F-B2295FB09E8E}" type="sibTrans" cxnId="{86495DCD-BA31-4165-93D1-3831F853DC48}">
      <dgm:prSet/>
      <dgm:spPr/>
      <dgm:t>
        <a:bodyPr/>
        <a:lstStyle/>
        <a:p>
          <a:endParaRPr lang="en-US"/>
        </a:p>
      </dgm:t>
    </dgm:pt>
    <dgm:pt modelId="{F95EE8F7-2CB3-47DC-B2FE-84B3411C5813}">
      <dgm:prSet/>
      <dgm:spPr/>
      <dgm:t>
        <a:bodyPr/>
        <a:lstStyle/>
        <a:p>
          <a:r>
            <a:rPr lang="en-US"/>
            <a:t>print("x is 5 or less")</a:t>
          </a:r>
        </a:p>
      </dgm:t>
    </dgm:pt>
    <dgm:pt modelId="{2DC5C88F-7ABE-47F0-A189-AC36703F0C73}" type="parTrans" cxnId="{F23EA4B7-6718-42F8-9593-919D63FE0FC5}">
      <dgm:prSet/>
      <dgm:spPr/>
      <dgm:t>
        <a:bodyPr/>
        <a:lstStyle/>
        <a:p>
          <a:endParaRPr lang="en-US"/>
        </a:p>
      </dgm:t>
    </dgm:pt>
    <dgm:pt modelId="{8298FFF3-3637-4C21-9678-328CD1C3E95F}" type="sibTrans" cxnId="{F23EA4B7-6718-42F8-9593-919D63FE0FC5}">
      <dgm:prSet/>
      <dgm:spPr/>
      <dgm:t>
        <a:bodyPr/>
        <a:lstStyle/>
        <a:p>
          <a:endParaRPr lang="en-US"/>
        </a:p>
      </dgm:t>
    </dgm:pt>
    <dgm:pt modelId="{92CE2A48-41A1-4490-A369-E9D1E7D8635E}" type="pres">
      <dgm:prSet presAssocID="{8A24432A-8F5A-4FB7-A9F9-12B46A8EF719}" presName="diagram" presStyleCnt="0">
        <dgm:presLayoutVars>
          <dgm:dir/>
          <dgm:resizeHandles val="exact"/>
        </dgm:presLayoutVars>
      </dgm:prSet>
      <dgm:spPr/>
    </dgm:pt>
    <dgm:pt modelId="{317E9B0F-BC2B-4A40-BECF-F5A8022DC4DD}" type="pres">
      <dgm:prSet presAssocID="{44091697-C5BD-4D16-87B3-589B89CF7A52}" presName="node" presStyleLbl="node1" presStyleIdx="0" presStyleCnt="9">
        <dgm:presLayoutVars>
          <dgm:bulletEnabled val="1"/>
        </dgm:presLayoutVars>
      </dgm:prSet>
      <dgm:spPr/>
    </dgm:pt>
    <dgm:pt modelId="{97B9A7AA-C869-4386-B00B-33BE03C0F386}" type="pres">
      <dgm:prSet presAssocID="{518A9A70-ADBC-408C-AE2D-543260A15A11}" presName="sibTrans" presStyleCnt="0"/>
      <dgm:spPr/>
    </dgm:pt>
    <dgm:pt modelId="{FF991319-7561-4176-B83D-62D4F435DCFE}" type="pres">
      <dgm:prSet presAssocID="{499D05BA-6960-474E-9C41-CA3E39E36285}" presName="node" presStyleLbl="node1" presStyleIdx="1" presStyleCnt="9">
        <dgm:presLayoutVars>
          <dgm:bulletEnabled val="1"/>
        </dgm:presLayoutVars>
      </dgm:prSet>
      <dgm:spPr/>
    </dgm:pt>
    <dgm:pt modelId="{DA74A251-AB86-436F-8767-73E69C8EDBA2}" type="pres">
      <dgm:prSet presAssocID="{31D53997-5CF5-4AF9-BACF-39DB6B079E46}" presName="sibTrans" presStyleCnt="0"/>
      <dgm:spPr/>
    </dgm:pt>
    <dgm:pt modelId="{6CAC91C2-E351-4B4E-B65B-D6D4824B7D32}" type="pres">
      <dgm:prSet presAssocID="{4A20115A-A582-4EA5-BDD4-BBFC70203103}" presName="node" presStyleLbl="node1" presStyleIdx="2" presStyleCnt="9">
        <dgm:presLayoutVars>
          <dgm:bulletEnabled val="1"/>
        </dgm:presLayoutVars>
      </dgm:prSet>
      <dgm:spPr/>
    </dgm:pt>
    <dgm:pt modelId="{7C214646-9394-456D-9B22-A65E83E3EA6A}" type="pres">
      <dgm:prSet presAssocID="{35DF738B-D7E6-4172-AFDF-BD4CF81C119A}" presName="sibTrans" presStyleCnt="0"/>
      <dgm:spPr/>
    </dgm:pt>
    <dgm:pt modelId="{244DC8CE-E56A-4B6C-9F44-2F084789BDB6}" type="pres">
      <dgm:prSet presAssocID="{BFE75D2D-1EA5-4641-82DA-AD7298789C11}" presName="node" presStyleLbl="node1" presStyleIdx="3" presStyleCnt="9">
        <dgm:presLayoutVars>
          <dgm:bulletEnabled val="1"/>
        </dgm:presLayoutVars>
      </dgm:prSet>
      <dgm:spPr/>
    </dgm:pt>
    <dgm:pt modelId="{D66DB6EE-D8B5-44DC-B46E-34D97B67BB31}" type="pres">
      <dgm:prSet presAssocID="{7D2ABB7E-2FFE-4F24-9D48-274A16E8E4D1}" presName="sibTrans" presStyleCnt="0"/>
      <dgm:spPr/>
    </dgm:pt>
    <dgm:pt modelId="{D3E84AEC-9669-4A50-B0C6-070A86851AA8}" type="pres">
      <dgm:prSet presAssocID="{8E0DD726-F7A9-4A42-ACE8-CE8FAF6CB1B3}" presName="node" presStyleLbl="node1" presStyleIdx="4" presStyleCnt="9">
        <dgm:presLayoutVars>
          <dgm:bulletEnabled val="1"/>
        </dgm:presLayoutVars>
      </dgm:prSet>
      <dgm:spPr/>
    </dgm:pt>
    <dgm:pt modelId="{7A3FD872-0EF4-42C6-AB07-8F53FD70D39D}" type="pres">
      <dgm:prSet presAssocID="{21ECE693-C6C1-4985-BC78-FB6F0009D3A2}" presName="sibTrans" presStyleCnt="0"/>
      <dgm:spPr/>
    </dgm:pt>
    <dgm:pt modelId="{EAC27489-C9BD-42D0-9038-B2C224C1AA25}" type="pres">
      <dgm:prSet presAssocID="{04CBEF21-6D7F-4B2B-B0B6-2CCEDF8AB4E1}" presName="node" presStyleLbl="node1" presStyleIdx="5" presStyleCnt="9">
        <dgm:presLayoutVars>
          <dgm:bulletEnabled val="1"/>
        </dgm:presLayoutVars>
      </dgm:prSet>
      <dgm:spPr/>
    </dgm:pt>
    <dgm:pt modelId="{FA2B3754-758B-45C9-A987-5F259B2F256E}" type="pres">
      <dgm:prSet presAssocID="{95C99208-D67F-4116-8A0C-AB1420591C0B}" presName="sibTrans" presStyleCnt="0"/>
      <dgm:spPr/>
    </dgm:pt>
    <dgm:pt modelId="{DB666CF2-C2A8-4E45-86D7-EEAB807FD500}" type="pres">
      <dgm:prSet presAssocID="{57E16E90-50CA-4FB9-8704-1C950D79AF32}" presName="node" presStyleLbl="node1" presStyleIdx="6" presStyleCnt="9">
        <dgm:presLayoutVars>
          <dgm:bulletEnabled val="1"/>
        </dgm:presLayoutVars>
      </dgm:prSet>
      <dgm:spPr/>
    </dgm:pt>
    <dgm:pt modelId="{0AD364D5-F6AC-41C4-B2E2-EA44B2C7A38C}" type="pres">
      <dgm:prSet presAssocID="{399267D7-565B-4D8C-9ADD-EA667B340E7F}" presName="sibTrans" presStyleCnt="0"/>
      <dgm:spPr/>
    </dgm:pt>
    <dgm:pt modelId="{834C33C9-6972-4A7E-8BBE-7DFA9B4D66AA}" type="pres">
      <dgm:prSet presAssocID="{60A02C23-FA5D-4D90-87BE-881BA4E906C2}" presName="node" presStyleLbl="node1" presStyleIdx="7" presStyleCnt="9">
        <dgm:presLayoutVars>
          <dgm:bulletEnabled val="1"/>
        </dgm:presLayoutVars>
      </dgm:prSet>
      <dgm:spPr/>
    </dgm:pt>
    <dgm:pt modelId="{B9AAB2B0-8791-4D51-9BA8-70E40EDCAD13}" type="pres">
      <dgm:prSet presAssocID="{9D59591D-DE46-477D-9A9F-B2295FB09E8E}" presName="sibTrans" presStyleCnt="0"/>
      <dgm:spPr/>
    </dgm:pt>
    <dgm:pt modelId="{8B7E31BD-E5D2-45C6-AFB6-B0C2A45D54A6}" type="pres">
      <dgm:prSet presAssocID="{F95EE8F7-2CB3-47DC-B2FE-84B3411C5813}" presName="node" presStyleLbl="node1" presStyleIdx="8" presStyleCnt="9">
        <dgm:presLayoutVars>
          <dgm:bulletEnabled val="1"/>
        </dgm:presLayoutVars>
      </dgm:prSet>
      <dgm:spPr/>
    </dgm:pt>
  </dgm:ptLst>
  <dgm:cxnLst>
    <dgm:cxn modelId="{CF337001-0C66-4243-8CE9-39CEDCAC84CD}" type="presOf" srcId="{8E0DD726-F7A9-4A42-ACE8-CE8FAF6CB1B3}" destId="{D3E84AEC-9669-4A50-B0C6-070A86851AA8}" srcOrd="0" destOrd="0" presId="urn:microsoft.com/office/officeart/2005/8/layout/default"/>
    <dgm:cxn modelId="{72262217-EEE8-47AC-82D8-7B0DA0757592}" srcId="{8A24432A-8F5A-4FB7-A9F9-12B46A8EF719}" destId="{44091697-C5BD-4D16-87B3-589B89CF7A52}" srcOrd="0" destOrd="0" parTransId="{87F729E9-AFF5-40D3-80C4-6071314FB565}" sibTransId="{518A9A70-ADBC-408C-AE2D-543260A15A11}"/>
    <dgm:cxn modelId="{6FA42A30-5731-40A0-B5F3-1054A9543BEF}" srcId="{8A24432A-8F5A-4FB7-A9F9-12B46A8EF719}" destId="{04CBEF21-6D7F-4B2B-B0B6-2CCEDF8AB4E1}" srcOrd="5" destOrd="0" parTransId="{86F549D9-EF29-4D9F-837B-948D12388F1C}" sibTransId="{95C99208-D67F-4116-8A0C-AB1420591C0B}"/>
    <dgm:cxn modelId="{64D7DC3B-CAB8-45F0-8A74-222C34FFBB4A}" type="presOf" srcId="{60A02C23-FA5D-4D90-87BE-881BA4E906C2}" destId="{834C33C9-6972-4A7E-8BBE-7DFA9B4D66AA}" srcOrd="0" destOrd="0" presId="urn:microsoft.com/office/officeart/2005/8/layout/default"/>
    <dgm:cxn modelId="{3F49CB5B-B798-4579-A4BE-7D630F9C6766}" type="presOf" srcId="{499D05BA-6960-474E-9C41-CA3E39E36285}" destId="{FF991319-7561-4176-B83D-62D4F435DCFE}" srcOrd="0" destOrd="0" presId="urn:microsoft.com/office/officeart/2005/8/layout/default"/>
    <dgm:cxn modelId="{B7D10560-15D5-482E-9CBC-B742B7C9A076}" type="presOf" srcId="{8A24432A-8F5A-4FB7-A9F9-12B46A8EF719}" destId="{92CE2A48-41A1-4490-A369-E9D1E7D8635E}" srcOrd="0" destOrd="0" presId="urn:microsoft.com/office/officeart/2005/8/layout/default"/>
    <dgm:cxn modelId="{81661D43-5F1B-4686-91A2-1423277D3811}" type="presOf" srcId="{4A20115A-A582-4EA5-BDD4-BBFC70203103}" destId="{6CAC91C2-E351-4B4E-B65B-D6D4824B7D32}" srcOrd="0" destOrd="0" presId="urn:microsoft.com/office/officeart/2005/8/layout/default"/>
    <dgm:cxn modelId="{BDA51964-8EF8-4993-B214-D9B27F93F5E8}" srcId="{8A24432A-8F5A-4FB7-A9F9-12B46A8EF719}" destId="{499D05BA-6960-474E-9C41-CA3E39E36285}" srcOrd="1" destOrd="0" parTransId="{27941306-0C6B-4C1F-8035-D75C40992C1E}" sibTransId="{31D53997-5CF5-4AF9-BACF-39DB6B079E46}"/>
    <dgm:cxn modelId="{AB039A69-15D4-4CA8-B856-8E1D8DFB4B2C}" type="presOf" srcId="{BFE75D2D-1EA5-4641-82DA-AD7298789C11}" destId="{244DC8CE-E56A-4B6C-9F44-2F084789BDB6}" srcOrd="0" destOrd="0" presId="urn:microsoft.com/office/officeart/2005/8/layout/default"/>
    <dgm:cxn modelId="{93583757-9640-409F-AECB-4F156B58E9B6}" srcId="{8A24432A-8F5A-4FB7-A9F9-12B46A8EF719}" destId="{BFE75D2D-1EA5-4641-82DA-AD7298789C11}" srcOrd="3" destOrd="0" parTransId="{0C171CF7-18DE-4049-B3DD-9AD81BFBAD9A}" sibTransId="{7D2ABB7E-2FFE-4F24-9D48-274A16E8E4D1}"/>
    <dgm:cxn modelId="{63D05691-0A3D-4743-B415-516A728984EC}" type="presOf" srcId="{57E16E90-50CA-4FB9-8704-1C950D79AF32}" destId="{DB666CF2-C2A8-4E45-86D7-EEAB807FD500}" srcOrd="0" destOrd="0" presId="urn:microsoft.com/office/officeart/2005/8/layout/default"/>
    <dgm:cxn modelId="{E75EB391-ED91-4889-9449-C3AB853C390D}" srcId="{8A24432A-8F5A-4FB7-A9F9-12B46A8EF719}" destId="{8E0DD726-F7A9-4A42-ACE8-CE8FAF6CB1B3}" srcOrd="4" destOrd="0" parTransId="{7CAF40E6-7E5A-4A96-B846-1AA8C66BAAAB}" sibTransId="{21ECE693-C6C1-4985-BC78-FB6F0009D3A2}"/>
    <dgm:cxn modelId="{3462E8AA-F47D-42C1-9A01-FA5EB784496E}" type="presOf" srcId="{04CBEF21-6D7F-4B2B-B0B6-2CCEDF8AB4E1}" destId="{EAC27489-C9BD-42D0-9038-B2C224C1AA25}" srcOrd="0" destOrd="0" presId="urn:microsoft.com/office/officeart/2005/8/layout/default"/>
    <dgm:cxn modelId="{F23EA4B7-6718-42F8-9593-919D63FE0FC5}" srcId="{8A24432A-8F5A-4FB7-A9F9-12B46A8EF719}" destId="{F95EE8F7-2CB3-47DC-B2FE-84B3411C5813}" srcOrd="8" destOrd="0" parTransId="{2DC5C88F-7ABE-47F0-A189-AC36703F0C73}" sibTransId="{8298FFF3-3637-4C21-9678-328CD1C3E95F}"/>
    <dgm:cxn modelId="{7ABFA6BC-5993-4A1C-B6CE-6ED91BD71660}" type="presOf" srcId="{F95EE8F7-2CB3-47DC-B2FE-84B3411C5813}" destId="{8B7E31BD-E5D2-45C6-AFB6-B0C2A45D54A6}" srcOrd="0" destOrd="0" presId="urn:microsoft.com/office/officeart/2005/8/layout/default"/>
    <dgm:cxn modelId="{966B6AC8-00B0-450C-97A3-2CE73394761D}" srcId="{8A24432A-8F5A-4FB7-A9F9-12B46A8EF719}" destId="{4A20115A-A582-4EA5-BDD4-BBFC70203103}" srcOrd="2" destOrd="0" parTransId="{F93AACCB-CFE3-4A76-855F-148FFC743EE4}" sibTransId="{35DF738B-D7E6-4172-AFDF-BD4CF81C119A}"/>
    <dgm:cxn modelId="{86495DCD-BA31-4165-93D1-3831F853DC48}" srcId="{8A24432A-8F5A-4FB7-A9F9-12B46A8EF719}" destId="{60A02C23-FA5D-4D90-87BE-881BA4E906C2}" srcOrd="7" destOrd="0" parTransId="{6DB1FB0E-75D8-45DC-86C0-F1FCE7FC210E}" sibTransId="{9D59591D-DE46-477D-9A9F-B2295FB09E8E}"/>
    <dgm:cxn modelId="{F0D9D2EF-4366-40FE-853C-6776E6D96C65}" type="presOf" srcId="{44091697-C5BD-4D16-87B3-589B89CF7A52}" destId="{317E9B0F-BC2B-4A40-BECF-F5A8022DC4DD}" srcOrd="0" destOrd="0" presId="urn:microsoft.com/office/officeart/2005/8/layout/default"/>
    <dgm:cxn modelId="{615642F2-D688-45BD-9BAC-55D6F3BFF2FB}" srcId="{8A24432A-8F5A-4FB7-A9F9-12B46A8EF719}" destId="{57E16E90-50CA-4FB9-8704-1C950D79AF32}" srcOrd="6" destOrd="0" parTransId="{7C205881-171B-454A-B164-B31A399C0748}" sibTransId="{399267D7-565B-4D8C-9ADD-EA667B340E7F}"/>
    <dgm:cxn modelId="{43482E60-00BC-476B-8B14-0BD25C73F840}" type="presParOf" srcId="{92CE2A48-41A1-4490-A369-E9D1E7D8635E}" destId="{317E9B0F-BC2B-4A40-BECF-F5A8022DC4DD}" srcOrd="0" destOrd="0" presId="urn:microsoft.com/office/officeart/2005/8/layout/default"/>
    <dgm:cxn modelId="{2A06C1E5-7B81-479A-A8F4-BD2E2F0DB725}" type="presParOf" srcId="{92CE2A48-41A1-4490-A369-E9D1E7D8635E}" destId="{97B9A7AA-C869-4386-B00B-33BE03C0F386}" srcOrd="1" destOrd="0" presId="urn:microsoft.com/office/officeart/2005/8/layout/default"/>
    <dgm:cxn modelId="{F3062E13-0882-4B33-AB20-0A8AB4C4EE96}" type="presParOf" srcId="{92CE2A48-41A1-4490-A369-E9D1E7D8635E}" destId="{FF991319-7561-4176-B83D-62D4F435DCFE}" srcOrd="2" destOrd="0" presId="urn:microsoft.com/office/officeart/2005/8/layout/default"/>
    <dgm:cxn modelId="{08CCF5B7-DBCF-4C19-80DE-4EAD4AED59B7}" type="presParOf" srcId="{92CE2A48-41A1-4490-A369-E9D1E7D8635E}" destId="{DA74A251-AB86-436F-8767-73E69C8EDBA2}" srcOrd="3" destOrd="0" presId="urn:microsoft.com/office/officeart/2005/8/layout/default"/>
    <dgm:cxn modelId="{12CB7A39-1894-42AB-B806-5661CE012235}" type="presParOf" srcId="{92CE2A48-41A1-4490-A369-E9D1E7D8635E}" destId="{6CAC91C2-E351-4B4E-B65B-D6D4824B7D32}" srcOrd="4" destOrd="0" presId="urn:microsoft.com/office/officeart/2005/8/layout/default"/>
    <dgm:cxn modelId="{0B06E349-91EE-436C-87F0-EB5F42296216}" type="presParOf" srcId="{92CE2A48-41A1-4490-A369-E9D1E7D8635E}" destId="{7C214646-9394-456D-9B22-A65E83E3EA6A}" srcOrd="5" destOrd="0" presId="urn:microsoft.com/office/officeart/2005/8/layout/default"/>
    <dgm:cxn modelId="{F85B2389-9312-42F7-9C2D-1A2EC6558AD7}" type="presParOf" srcId="{92CE2A48-41A1-4490-A369-E9D1E7D8635E}" destId="{244DC8CE-E56A-4B6C-9F44-2F084789BDB6}" srcOrd="6" destOrd="0" presId="urn:microsoft.com/office/officeart/2005/8/layout/default"/>
    <dgm:cxn modelId="{F9F26F33-0290-4D2C-B33D-B80B441D2FA8}" type="presParOf" srcId="{92CE2A48-41A1-4490-A369-E9D1E7D8635E}" destId="{D66DB6EE-D8B5-44DC-B46E-34D97B67BB31}" srcOrd="7" destOrd="0" presId="urn:microsoft.com/office/officeart/2005/8/layout/default"/>
    <dgm:cxn modelId="{CF90A461-30B2-4932-A2F1-8D237AB51560}" type="presParOf" srcId="{92CE2A48-41A1-4490-A369-E9D1E7D8635E}" destId="{D3E84AEC-9669-4A50-B0C6-070A86851AA8}" srcOrd="8" destOrd="0" presId="urn:microsoft.com/office/officeart/2005/8/layout/default"/>
    <dgm:cxn modelId="{0D008093-DA6A-4809-AC50-C2E4B1E4341C}" type="presParOf" srcId="{92CE2A48-41A1-4490-A369-E9D1E7D8635E}" destId="{7A3FD872-0EF4-42C6-AB07-8F53FD70D39D}" srcOrd="9" destOrd="0" presId="urn:microsoft.com/office/officeart/2005/8/layout/default"/>
    <dgm:cxn modelId="{5091D26A-1B77-447D-AA5C-11CE2A45198A}" type="presParOf" srcId="{92CE2A48-41A1-4490-A369-E9D1E7D8635E}" destId="{EAC27489-C9BD-42D0-9038-B2C224C1AA25}" srcOrd="10" destOrd="0" presId="urn:microsoft.com/office/officeart/2005/8/layout/default"/>
    <dgm:cxn modelId="{6CAFA170-C462-42F3-9223-0E27A249F183}" type="presParOf" srcId="{92CE2A48-41A1-4490-A369-E9D1E7D8635E}" destId="{FA2B3754-758B-45C9-A987-5F259B2F256E}" srcOrd="11" destOrd="0" presId="urn:microsoft.com/office/officeart/2005/8/layout/default"/>
    <dgm:cxn modelId="{96EB4729-A15A-4D87-95D8-0AAAE911EF97}" type="presParOf" srcId="{92CE2A48-41A1-4490-A369-E9D1E7D8635E}" destId="{DB666CF2-C2A8-4E45-86D7-EEAB807FD500}" srcOrd="12" destOrd="0" presId="urn:microsoft.com/office/officeart/2005/8/layout/default"/>
    <dgm:cxn modelId="{BD0EB01D-C51D-4765-8EA0-F3AD8052736F}" type="presParOf" srcId="{92CE2A48-41A1-4490-A369-E9D1E7D8635E}" destId="{0AD364D5-F6AC-41C4-B2E2-EA44B2C7A38C}" srcOrd="13" destOrd="0" presId="urn:microsoft.com/office/officeart/2005/8/layout/default"/>
    <dgm:cxn modelId="{7B789DBD-ADC4-49B9-BE4B-654628BB8058}" type="presParOf" srcId="{92CE2A48-41A1-4490-A369-E9D1E7D8635E}" destId="{834C33C9-6972-4A7E-8BBE-7DFA9B4D66AA}" srcOrd="14" destOrd="0" presId="urn:microsoft.com/office/officeart/2005/8/layout/default"/>
    <dgm:cxn modelId="{37FF217F-69A2-4789-BAF9-F270F152DAC3}" type="presParOf" srcId="{92CE2A48-41A1-4490-A369-E9D1E7D8635E}" destId="{B9AAB2B0-8791-4D51-9BA8-70E40EDCAD13}" srcOrd="15" destOrd="0" presId="urn:microsoft.com/office/officeart/2005/8/layout/default"/>
    <dgm:cxn modelId="{885FB20D-8C35-4CCC-BB44-729907CB5FCB}" type="presParOf" srcId="{92CE2A48-41A1-4490-A369-E9D1E7D8635E}" destId="{8B7E31BD-E5D2-45C6-AFB6-B0C2A45D54A6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E6580D-4434-49B3-ABE4-DBB573F22726}">
      <dsp:nvSpPr>
        <dsp:cNvPr id="0" name=""/>
        <dsp:cNvSpPr/>
      </dsp:nvSpPr>
      <dsp:spPr>
        <a:xfrm>
          <a:off x="438140" y="644185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272B80-9AC7-4D3B-9765-94622E5B73B8}">
      <dsp:nvSpPr>
        <dsp:cNvPr id="0" name=""/>
        <dsp:cNvSpPr/>
      </dsp:nvSpPr>
      <dsp:spPr>
        <a:xfrm>
          <a:off x="716015" y="922060"/>
          <a:ext cx="748125" cy="7481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7BC659-A9A7-4BF3-835F-C2917D768004}">
      <dsp:nvSpPr>
        <dsp:cNvPr id="0" name=""/>
        <dsp:cNvSpPr/>
      </dsp:nvSpPr>
      <dsp:spPr>
        <a:xfrm>
          <a:off x="21327" y="2354185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Conditionals let programs make decisions.</a:t>
          </a:r>
        </a:p>
      </dsp:txBody>
      <dsp:txXfrm>
        <a:off x="21327" y="2354185"/>
        <a:ext cx="2137500" cy="720000"/>
      </dsp:txXfrm>
    </dsp:sp>
    <dsp:sp modelId="{FB7621EF-734C-4D5B-B907-43CD8812BEF2}">
      <dsp:nvSpPr>
        <dsp:cNvPr id="0" name=""/>
        <dsp:cNvSpPr/>
      </dsp:nvSpPr>
      <dsp:spPr>
        <a:xfrm>
          <a:off x="2949702" y="644185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D94455A-2E2B-438C-BE42-A653C96C5C2C}">
      <dsp:nvSpPr>
        <dsp:cNvPr id="0" name=""/>
        <dsp:cNvSpPr/>
      </dsp:nvSpPr>
      <dsp:spPr>
        <a:xfrm>
          <a:off x="3227577" y="922060"/>
          <a:ext cx="748125" cy="7481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71E963-9341-4AFE-AC60-CC222B7544C4}">
      <dsp:nvSpPr>
        <dsp:cNvPr id="0" name=""/>
        <dsp:cNvSpPr/>
      </dsp:nvSpPr>
      <dsp:spPr>
        <a:xfrm>
          <a:off x="2532890" y="2354185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They check conditions and run code only if the condition is true.</a:t>
          </a:r>
        </a:p>
      </dsp:txBody>
      <dsp:txXfrm>
        <a:off x="2532890" y="2354185"/>
        <a:ext cx="2137500" cy="720000"/>
      </dsp:txXfrm>
    </dsp:sp>
    <dsp:sp modelId="{4AC16EFD-6248-4C18-96E6-804984942A92}">
      <dsp:nvSpPr>
        <dsp:cNvPr id="0" name=""/>
        <dsp:cNvSpPr/>
      </dsp:nvSpPr>
      <dsp:spPr>
        <a:xfrm>
          <a:off x="5461265" y="644185"/>
          <a:ext cx="1303875" cy="1303875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8ECA01-ADFA-4B72-8018-12B8E176028C}">
      <dsp:nvSpPr>
        <dsp:cNvPr id="0" name=""/>
        <dsp:cNvSpPr/>
      </dsp:nvSpPr>
      <dsp:spPr>
        <a:xfrm>
          <a:off x="5739140" y="922060"/>
          <a:ext cx="748125" cy="7481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3A568A-A0BF-4B1D-AF47-7B7AE9AB3F2B}">
      <dsp:nvSpPr>
        <dsp:cNvPr id="0" name=""/>
        <dsp:cNvSpPr/>
      </dsp:nvSpPr>
      <dsp:spPr>
        <a:xfrm>
          <a:off x="5044452" y="2354185"/>
          <a:ext cx="2137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Python uses if, elif, and else statements.</a:t>
          </a:r>
        </a:p>
      </dsp:txBody>
      <dsp:txXfrm>
        <a:off x="5044452" y="2354185"/>
        <a:ext cx="2137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250FFE-C924-4BF9-B3AD-17188481C42A}">
      <dsp:nvSpPr>
        <dsp:cNvPr id="0" name=""/>
        <dsp:cNvSpPr/>
      </dsp:nvSpPr>
      <dsp:spPr>
        <a:xfrm>
          <a:off x="2305049" y="1634"/>
          <a:ext cx="2593181" cy="714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The if statement runs code when a condition is true.</a:t>
          </a:r>
        </a:p>
      </dsp:txBody>
      <dsp:txXfrm>
        <a:off x="2339925" y="36510"/>
        <a:ext cx="2523429" cy="644690"/>
      </dsp:txXfrm>
    </dsp:sp>
    <dsp:sp modelId="{9952CA89-ABEC-4CE0-B6B7-22930F365A6C}">
      <dsp:nvSpPr>
        <dsp:cNvPr id="0" name=""/>
        <dsp:cNvSpPr/>
      </dsp:nvSpPr>
      <dsp:spPr>
        <a:xfrm>
          <a:off x="2305049" y="751798"/>
          <a:ext cx="2593181" cy="714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Example:</a:t>
          </a:r>
        </a:p>
      </dsp:txBody>
      <dsp:txXfrm>
        <a:off x="2339925" y="786674"/>
        <a:ext cx="2523429" cy="644690"/>
      </dsp:txXfrm>
    </dsp:sp>
    <dsp:sp modelId="{7031EBC9-D108-421D-83EB-8985F1C6BCB6}">
      <dsp:nvSpPr>
        <dsp:cNvPr id="0" name=""/>
        <dsp:cNvSpPr/>
      </dsp:nvSpPr>
      <dsp:spPr>
        <a:xfrm>
          <a:off x="2305049" y="1501963"/>
          <a:ext cx="2593181" cy="714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x = 10</a:t>
          </a:r>
        </a:p>
      </dsp:txBody>
      <dsp:txXfrm>
        <a:off x="2339925" y="1536839"/>
        <a:ext cx="2523429" cy="644690"/>
      </dsp:txXfrm>
    </dsp:sp>
    <dsp:sp modelId="{973FCA5E-3ABB-450C-93CB-E05FEF85A9D9}">
      <dsp:nvSpPr>
        <dsp:cNvPr id="0" name=""/>
        <dsp:cNvSpPr/>
      </dsp:nvSpPr>
      <dsp:spPr>
        <a:xfrm>
          <a:off x="2305049" y="2252128"/>
          <a:ext cx="2593181" cy="714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if x &gt; 5:</a:t>
          </a:r>
        </a:p>
      </dsp:txBody>
      <dsp:txXfrm>
        <a:off x="2339925" y="2287004"/>
        <a:ext cx="2523429" cy="644690"/>
      </dsp:txXfrm>
    </dsp:sp>
    <dsp:sp modelId="{8AA8C623-B9C0-4F0F-A2B1-59FC82BCC0BA}">
      <dsp:nvSpPr>
        <dsp:cNvPr id="0" name=""/>
        <dsp:cNvSpPr/>
      </dsp:nvSpPr>
      <dsp:spPr>
        <a:xfrm>
          <a:off x="2305049" y="3002293"/>
          <a:ext cx="2593181" cy="71444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28575" rIns="57150" bIns="2857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print("x is greater than 5")</a:t>
          </a:r>
        </a:p>
      </dsp:txBody>
      <dsp:txXfrm>
        <a:off x="2339925" y="3037169"/>
        <a:ext cx="2523429" cy="64469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BD9304-080D-4F7E-84FF-D43F343CF51F}">
      <dsp:nvSpPr>
        <dsp:cNvPr id="0" name=""/>
        <dsp:cNvSpPr/>
      </dsp:nvSpPr>
      <dsp:spPr>
        <a:xfrm>
          <a:off x="2399498" y="448692"/>
          <a:ext cx="3475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58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3839" y="492522"/>
        <a:ext cx="18909" cy="3781"/>
      </dsp:txXfrm>
    </dsp:sp>
    <dsp:sp modelId="{05544BFF-FA3A-49BC-A8C0-0A2B8F815CC4}">
      <dsp:nvSpPr>
        <dsp:cNvPr id="0" name=""/>
        <dsp:cNvSpPr/>
      </dsp:nvSpPr>
      <dsp:spPr>
        <a:xfrm>
          <a:off x="756995" y="1121"/>
          <a:ext cx="1644303" cy="986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572" tIns="84575" rIns="80572" bIns="845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The else statement runs code when the if condition is false.</a:t>
          </a:r>
        </a:p>
      </dsp:txBody>
      <dsp:txXfrm>
        <a:off x="756995" y="1121"/>
        <a:ext cx="1644303" cy="986582"/>
      </dsp:txXfrm>
    </dsp:sp>
    <dsp:sp modelId="{D2BCD002-000A-4D6A-B48E-9DBE71CD5889}">
      <dsp:nvSpPr>
        <dsp:cNvPr id="0" name=""/>
        <dsp:cNvSpPr/>
      </dsp:nvSpPr>
      <dsp:spPr>
        <a:xfrm>
          <a:off x="4421992" y="448692"/>
          <a:ext cx="3475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589" y="45720"/>
              </a:lnTo>
            </a:path>
          </a:pathLst>
        </a:custGeom>
        <a:noFill/>
        <a:ln w="9525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6332" y="492522"/>
        <a:ext cx="18909" cy="3781"/>
      </dsp:txXfrm>
    </dsp:sp>
    <dsp:sp modelId="{5630D251-EAF2-4C24-92A0-7C005E533905}">
      <dsp:nvSpPr>
        <dsp:cNvPr id="0" name=""/>
        <dsp:cNvSpPr/>
      </dsp:nvSpPr>
      <dsp:spPr>
        <a:xfrm>
          <a:off x="2779488" y="1121"/>
          <a:ext cx="1644303" cy="986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572" tIns="84575" rIns="80572" bIns="845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Example:</a:t>
          </a:r>
        </a:p>
      </dsp:txBody>
      <dsp:txXfrm>
        <a:off x="2779488" y="1121"/>
        <a:ext cx="1644303" cy="986582"/>
      </dsp:txXfrm>
    </dsp:sp>
    <dsp:sp modelId="{17851C4B-C11B-4B2A-BFC4-D8EC837E4B55}">
      <dsp:nvSpPr>
        <dsp:cNvPr id="0" name=""/>
        <dsp:cNvSpPr/>
      </dsp:nvSpPr>
      <dsp:spPr>
        <a:xfrm>
          <a:off x="1579147" y="985904"/>
          <a:ext cx="4044986" cy="347589"/>
        </a:xfrm>
        <a:custGeom>
          <a:avLst/>
          <a:gdLst/>
          <a:ahLst/>
          <a:cxnLst/>
          <a:rect l="0" t="0" r="0" b="0"/>
          <a:pathLst>
            <a:path>
              <a:moveTo>
                <a:pt x="4044986" y="0"/>
              </a:moveTo>
              <a:lnTo>
                <a:pt x="4044986" y="190894"/>
              </a:lnTo>
              <a:lnTo>
                <a:pt x="0" y="190894"/>
              </a:lnTo>
              <a:lnTo>
                <a:pt x="0" y="347589"/>
              </a:lnTo>
            </a:path>
          </a:pathLst>
        </a:custGeom>
        <a:noFill/>
        <a:ln w="9525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0074" y="1157808"/>
        <a:ext cx="203131" cy="3781"/>
      </dsp:txXfrm>
    </dsp:sp>
    <dsp:sp modelId="{1958725A-D5A5-49E9-9C91-C64281665AEB}">
      <dsp:nvSpPr>
        <dsp:cNvPr id="0" name=""/>
        <dsp:cNvSpPr/>
      </dsp:nvSpPr>
      <dsp:spPr>
        <a:xfrm>
          <a:off x="4801982" y="1121"/>
          <a:ext cx="1644303" cy="98658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572" tIns="84575" rIns="80572" bIns="845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 = 3</a:t>
          </a:r>
        </a:p>
      </dsp:txBody>
      <dsp:txXfrm>
        <a:off x="4801982" y="1121"/>
        <a:ext cx="1644303" cy="986582"/>
      </dsp:txXfrm>
    </dsp:sp>
    <dsp:sp modelId="{F0C3D9E1-FC98-4B23-B996-B8B55BB89A65}">
      <dsp:nvSpPr>
        <dsp:cNvPr id="0" name=""/>
        <dsp:cNvSpPr/>
      </dsp:nvSpPr>
      <dsp:spPr>
        <a:xfrm>
          <a:off x="2399498" y="1813465"/>
          <a:ext cx="3475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589" y="45720"/>
              </a:lnTo>
            </a:path>
          </a:pathLst>
        </a:custGeom>
        <a:noFill/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563839" y="1857294"/>
        <a:ext cx="18909" cy="3781"/>
      </dsp:txXfrm>
    </dsp:sp>
    <dsp:sp modelId="{14FB2429-E3F2-48B8-B892-FFF070E978BB}">
      <dsp:nvSpPr>
        <dsp:cNvPr id="0" name=""/>
        <dsp:cNvSpPr/>
      </dsp:nvSpPr>
      <dsp:spPr>
        <a:xfrm>
          <a:off x="756995" y="1365893"/>
          <a:ext cx="1644303" cy="98658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572" tIns="84575" rIns="80572" bIns="845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if x &gt; 5:</a:t>
          </a:r>
        </a:p>
      </dsp:txBody>
      <dsp:txXfrm>
        <a:off x="756995" y="1365893"/>
        <a:ext cx="1644303" cy="986582"/>
      </dsp:txXfrm>
    </dsp:sp>
    <dsp:sp modelId="{DED82690-07D9-470E-91E5-783B87BD21D7}">
      <dsp:nvSpPr>
        <dsp:cNvPr id="0" name=""/>
        <dsp:cNvSpPr/>
      </dsp:nvSpPr>
      <dsp:spPr>
        <a:xfrm>
          <a:off x="4421992" y="1813465"/>
          <a:ext cx="34758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7589" y="45720"/>
              </a:lnTo>
            </a:path>
          </a:pathLst>
        </a:custGeom>
        <a:noFill/>
        <a:ln w="9525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586332" y="1857294"/>
        <a:ext cx="18909" cy="3781"/>
      </dsp:txXfrm>
    </dsp:sp>
    <dsp:sp modelId="{C7C5520E-93A1-4D6E-BFEE-6430F64B0DA8}">
      <dsp:nvSpPr>
        <dsp:cNvPr id="0" name=""/>
        <dsp:cNvSpPr/>
      </dsp:nvSpPr>
      <dsp:spPr>
        <a:xfrm>
          <a:off x="2779488" y="1365893"/>
          <a:ext cx="1644303" cy="98658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572" tIns="84575" rIns="80572" bIns="845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print("x is greater than 5")</a:t>
          </a:r>
        </a:p>
      </dsp:txBody>
      <dsp:txXfrm>
        <a:off x="2779488" y="1365893"/>
        <a:ext cx="1644303" cy="986582"/>
      </dsp:txXfrm>
    </dsp:sp>
    <dsp:sp modelId="{D7F72E6C-1E01-4B3A-BE32-49D476416AFA}">
      <dsp:nvSpPr>
        <dsp:cNvPr id="0" name=""/>
        <dsp:cNvSpPr/>
      </dsp:nvSpPr>
      <dsp:spPr>
        <a:xfrm>
          <a:off x="1579147" y="2350676"/>
          <a:ext cx="4044986" cy="347589"/>
        </a:xfrm>
        <a:custGeom>
          <a:avLst/>
          <a:gdLst/>
          <a:ahLst/>
          <a:cxnLst/>
          <a:rect l="0" t="0" r="0" b="0"/>
          <a:pathLst>
            <a:path>
              <a:moveTo>
                <a:pt x="4044986" y="0"/>
              </a:moveTo>
              <a:lnTo>
                <a:pt x="4044986" y="190894"/>
              </a:lnTo>
              <a:lnTo>
                <a:pt x="0" y="190894"/>
              </a:lnTo>
              <a:lnTo>
                <a:pt x="0" y="347589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500074" y="2522580"/>
        <a:ext cx="203131" cy="3781"/>
      </dsp:txXfrm>
    </dsp:sp>
    <dsp:sp modelId="{32B51124-DF7F-4A77-B91B-1BE421964E86}">
      <dsp:nvSpPr>
        <dsp:cNvPr id="0" name=""/>
        <dsp:cNvSpPr/>
      </dsp:nvSpPr>
      <dsp:spPr>
        <a:xfrm>
          <a:off x="4801982" y="1365893"/>
          <a:ext cx="1644303" cy="98658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572" tIns="84575" rIns="80572" bIns="845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else:</a:t>
          </a:r>
        </a:p>
      </dsp:txBody>
      <dsp:txXfrm>
        <a:off x="4801982" y="1365893"/>
        <a:ext cx="1644303" cy="986582"/>
      </dsp:txXfrm>
    </dsp:sp>
    <dsp:sp modelId="{CBBBC64B-65B4-41E1-8312-C370D18D3CB2}">
      <dsp:nvSpPr>
        <dsp:cNvPr id="0" name=""/>
        <dsp:cNvSpPr/>
      </dsp:nvSpPr>
      <dsp:spPr>
        <a:xfrm>
          <a:off x="756995" y="2730665"/>
          <a:ext cx="1644303" cy="98658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572" tIns="84575" rIns="80572" bIns="84575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print("x is not greater than 5")</a:t>
          </a:r>
        </a:p>
      </dsp:txBody>
      <dsp:txXfrm>
        <a:off x="756995" y="2730665"/>
        <a:ext cx="1644303" cy="98658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7E9B0F-BC2B-4A40-BECF-F5A8022DC4DD}">
      <dsp:nvSpPr>
        <dsp:cNvPr id="0" name=""/>
        <dsp:cNvSpPr/>
      </dsp:nvSpPr>
      <dsp:spPr>
        <a:xfrm>
          <a:off x="630287" y="2089"/>
          <a:ext cx="1857095" cy="111425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elif statement checks another condition if the first was false.</a:t>
          </a:r>
        </a:p>
      </dsp:txBody>
      <dsp:txXfrm>
        <a:off x="630287" y="2089"/>
        <a:ext cx="1857095" cy="1114257"/>
      </dsp:txXfrm>
    </dsp:sp>
    <dsp:sp modelId="{FF991319-7561-4176-B83D-62D4F435DCFE}">
      <dsp:nvSpPr>
        <dsp:cNvPr id="0" name=""/>
        <dsp:cNvSpPr/>
      </dsp:nvSpPr>
      <dsp:spPr>
        <a:xfrm>
          <a:off x="2673092" y="2089"/>
          <a:ext cx="1857095" cy="1114257"/>
        </a:xfrm>
        <a:prstGeom prst="rect">
          <a:avLst/>
        </a:prstGeom>
        <a:solidFill>
          <a:schemeClr val="accent2">
            <a:hueOff val="79035"/>
            <a:satOff val="-6839"/>
            <a:lumOff val="122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Example:</a:t>
          </a:r>
        </a:p>
      </dsp:txBody>
      <dsp:txXfrm>
        <a:off x="2673092" y="2089"/>
        <a:ext cx="1857095" cy="1114257"/>
      </dsp:txXfrm>
    </dsp:sp>
    <dsp:sp modelId="{6CAC91C2-E351-4B4E-B65B-D6D4824B7D32}">
      <dsp:nvSpPr>
        <dsp:cNvPr id="0" name=""/>
        <dsp:cNvSpPr/>
      </dsp:nvSpPr>
      <dsp:spPr>
        <a:xfrm>
          <a:off x="4715898" y="2089"/>
          <a:ext cx="1857095" cy="1114257"/>
        </a:xfrm>
        <a:prstGeom prst="rect">
          <a:avLst/>
        </a:prstGeom>
        <a:solidFill>
          <a:schemeClr val="accent2">
            <a:hueOff val="158069"/>
            <a:satOff val="-13677"/>
            <a:lumOff val="2451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x = 7</a:t>
          </a:r>
        </a:p>
      </dsp:txBody>
      <dsp:txXfrm>
        <a:off x="4715898" y="2089"/>
        <a:ext cx="1857095" cy="1114257"/>
      </dsp:txXfrm>
    </dsp:sp>
    <dsp:sp modelId="{244DC8CE-E56A-4B6C-9F44-2F084789BDB6}">
      <dsp:nvSpPr>
        <dsp:cNvPr id="0" name=""/>
        <dsp:cNvSpPr/>
      </dsp:nvSpPr>
      <dsp:spPr>
        <a:xfrm>
          <a:off x="630287" y="1302056"/>
          <a:ext cx="1857095" cy="1114257"/>
        </a:xfrm>
        <a:prstGeom prst="rect">
          <a:avLst/>
        </a:prstGeom>
        <a:solidFill>
          <a:schemeClr val="accent2">
            <a:hueOff val="237104"/>
            <a:satOff val="-20516"/>
            <a:lumOff val="3676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if x &gt; 10:</a:t>
          </a:r>
        </a:p>
      </dsp:txBody>
      <dsp:txXfrm>
        <a:off x="630287" y="1302056"/>
        <a:ext cx="1857095" cy="1114257"/>
      </dsp:txXfrm>
    </dsp:sp>
    <dsp:sp modelId="{D3E84AEC-9669-4A50-B0C6-070A86851AA8}">
      <dsp:nvSpPr>
        <dsp:cNvPr id="0" name=""/>
        <dsp:cNvSpPr/>
      </dsp:nvSpPr>
      <dsp:spPr>
        <a:xfrm>
          <a:off x="2673092" y="1302056"/>
          <a:ext cx="1857095" cy="1114257"/>
        </a:xfrm>
        <a:prstGeom prst="rect">
          <a:avLst/>
        </a:prstGeom>
        <a:solidFill>
          <a:schemeClr val="accent2">
            <a:hueOff val="316139"/>
            <a:satOff val="-27354"/>
            <a:lumOff val="4902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print("x is greater than 10")</a:t>
          </a:r>
        </a:p>
      </dsp:txBody>
      <dsp:txXfrm>
        <a:off x="2673092" y="1302056"/>
        <a:ext cx="1857095" cy="1114257"/>
      </dsp:txXfrm>
    </dsp:sp>
    <dsp:sp modelId="{EAC27489-C9BD-42D0-9038-B2C224C1AA25}">
      <dsp:nvSpPr>
        <dsp:cNvPr id="0" name=""/>
        <dsp:cNvSpPr/>
      </dsp:nvSpPr>
      <dsp:spPr>
        <a:xfrm>
          <a:off x="4715898" y="1302056"/>
          <a:ext cx="1857095" cy="1114257"/>
        </a:xfrm>
        <a:prstGeom prst="rect">
          <a:avLst/>
        </a:prstGeom>
        <a:solidFill>
          <a:schemeClr val="accent2">
            <a:hueOff val="395174"/>
            <a:satOff val="-34193"/>
            <a:lumOff val="6127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elif x &gt; 5:</a:t>
          </a:r>
        </a:p>
      </dsp:txBody>
      <dsp:txXfrm>
        <a:off x="4715898" y="1302056"/>
        <a:ext cx="1857095" cy="1114257"/>
      </dsp:txXfrm>
    </dsp:sp>
    <dsp:sp modelId="{DB666CF2-C2A8-4E45-86D7-EEAB807FD500}">
      <dsp:nvSpPr>
        <dsp:cNvPr id="0" name=""/>
        <dsp:cNvSpPr/>
      </dsp:nvSpPr>
      <dsp:spPr>
        <a:xfrm>
          <a:off x="630287" y="2602023"/>
          <a:ext cx="1857095" cy="1114257"/>
        </a:xfrm>
        <a:prstGeom prst="rect">
          <a:avLst/>
        </a:prstGeom>
        <a:solidFill>
          <a:schemeClr val="accent2">
            <a:hueOff val="474208"/>
            <a:satOff val="-41032"/>
            <a:lumOff val="735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print("x is greater than 5 but not more than 10")</a:t>
          </a:r>
        </a:p>
      </dsp:txBody>
      <dsp:txXfrm>
        <a:off x="630287" y="2602023"/>
        <a:ext cx="1857095" cy="1114257"/>
      </dsp:txXfrm>
    </dsp:sp>
    <dsp:sp modelId="{834C33C9-6972-4A7E-8BBE-7DFA9B4D66AA}">
      <dsp:nvSpPr>
        <dsp:cNvPr id="0" name=""/>
        <dsp:cNvSpPr/>
      </dsp:nvSpPr>
      <dsp:spPr>
        <a:xfrm>
          <a:off x="2673092" y="2602023"/>
          <a:ext cx="1857095" cy="1114257"/>
        </a:xfrm>
        <a:prstGeom prst="rect">
          <a:avLst/>
        </a:prstGeom>
        <a:solidFill>
          <a:schemeClr val="accent2">
            <a:hueOff val="553243"/>
            <a:satOff val="-47870"/>
            <a:lumOff val="857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else:</a:t>
          </a:r>
        </a:p>
      </dsp:txBody>
      <dsp:txXfrm>
        <a:off x="2673092" y="2602023"/>
        <a:ext cx="1857095" cy="1114257"/>
      </dsp:txXfrm>
    </dsp:sp>
    <dsp:sp modelId="{8B7E31BD-E5D2-45C6-AFB6-B0C2A45D54A6}">
      <dsp:nvSpPr>
        <dsp:cNvPr id="0" name=""/>
        <dsp:cNvSpPr/>
      </dsp:nvSpPr>
      <dsp:spPr>
        <a:xfrm>
          <a:off x="4715898" y="2602023"/>
          <a:ext cx="1857095" cy="1114257"/>
        </a:xfrm>
        <a:prstGeom prst="rect">
          <a:avLst/>
        </a:prstGeom>
        <a:solidFill>
          <a:schemeClr val="accent2">
            <a:hueOff val="632278"/>
            <a:satOff val="-54709"/>
            <a:lumOff val="9804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print("x is 5 or less")</a:t>
          </a:r>
        </a:p>
      </dsp:txBody>
      <dsp:txXfrm>
        <a:off x="4715898" y="2602023"/>
        <a:ext cx="1857095" cy="11142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3491" y="796631"/>
            <a:ext cx="6251304" cy="2700706"/>
          </a:xfrm>
        </p:spPr>
        <p:txBody>
          <a:bodyPr bIns="0"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3491" y="3497337"/>
            <a:ext cx="6251304" cy="1011489"/>
          </a:xfrm>
        </p:spPr>
        <p:txBody>
          <a:bodyPr tIns="91440" bIns="91440">
            <a:norm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43490" y="329308"/>
            <a:ext cx="3719283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77760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809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8649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92373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2" y="798974"/>
            <a:ext cx="4985762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47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357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2" y="1756130"/>
            <a:ext cx="6251302" cy="1952270"/>
          </a:xfrm>
        </p:spPr>
        <p:txBody>
          <a:bodyPr anchor="b">
            <a:norm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4318" y="3708400"/>
            <a:ext cx="6251302" cy="1110725"/>
          </a:xfrm>
        </p:spPr>
        <p:txBody>
          <a:bodyPr tIns="91440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31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25130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1" y="2013936"/>
            <a:ext cx="2965632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162" y="2013936"/>
            <a:ext cx="2965424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250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251303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2965631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2965631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270" y="2023004"/>
            <a:ext cx="2965523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270" y="2821491"/>
            <a:ext cx="2965523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3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92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80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406519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506719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1501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49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4996501" y="482171"/>
            <a:ext cx="3511387" cy="5149101"/>
            <a:chOff x="4996501" y="482171"/>
            <a:chExt cx="3511387" cy="5149101"/>
          </a:xfrm>
        </p:grpSpPr>
        <p:sp>
          <p:nvSpPr>
            <p:cNvPr id="14" name="Rectangle 13"/>
            <p:cNvSpPr/>
            <p:nvPr/>
          </p:nvSpPr>
          <p:spPr>
            <a:xfrm>
              <a:off x="4996501" y="482171"/>
              <a:ext cx="3511387" cy="5149101"/>
            </a:xfrm>
            <a:prstGeom prst="rect">
              <a:avLst/>
            </a:prstGeom>
            <a:blipFill dpi="0" rotWithShape="1">
              <a:blip r:embed="rId2">
                <a:alphaModFix amt="30000"/>
              </a:blip>
              <a:srcRect/>
              <a:tile tx="0" ty="0" sx="100000" sy="100000" flip="none" algn="ctr"/>
            </a:blip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extrusionH="76200" contourW="12700" prstMaterial="matte">
              <a:bevelT w="152400" h="50800" prst="softRound"/>
              <a:extrusionClr>
                <a:schemeClr val="tx2"/>
              </a:extrusionClr>
              <a:contourClr>
                <a:schemeClr val="bg2"/>
              </a:contourClr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5312152" y="812506"/>
              <a:ext cx="2883013" cy="4479361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38100" cmpd="sng">
              <a:solidFill>
                <a:schemeClr val="tx2">
                  <a:lumMod val="25000"/>
                </a:schemeClr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9" y="1129513"/>
            <a:ext cx="308049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50000"/>
              <a:lumOff val="50000"/>
              <a:alpha val="80000"/>
            </a:schemeClr>
          </a:solidFill>
          <a:ln w="9525" cap="sq">
            <a:noFill/>
            <a:miter lim="800000"/>
          </a:ln>
          <a:effectLst/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 dirty="0"/>
            </a:lvl1pPr>
          </a:lstStyle>
          <a:p>
            <a:pPr lvl="0" algn="ctr" defTabSz="914400">
              <a:spcBef>
                <a:spcPts val="1800"/>
              </a:spcBef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07607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082905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08208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056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3622291"/>
            <a:ext cx="9144000" cy="251227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>
                  <a:alpha val="80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69" b="-2769"/>
          <a:stretch/>
        </p:blipFill>
        <p:spPr>
          <a:xfrm>
            <a:off x="0" y="6135624"/>
            <a:ext cx="9144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251303" cy="10492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25130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2650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3719283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4768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1361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Introduction to Conditionals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996645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1496203-4316-4B58-F3F0-41931D8824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6462352"/>
              </p:ext>
            </p:extLst>
          </p:nvPr>
        </p:nvGraphicFramePr>
        <p:xfrm>
          <a:off x="847702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2F9C8BD7-B395-ECA8-308B-9559A562276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1100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en-ZA">
                <a:solidFill>
                  <a:schemeClr val="tx1"/>
                </a:solidFill>
              </a:rPr>
              <a:t>Summary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Conditionals control program flow.</a:t>
            </a:r>
          </a:p>
          <a:p>
            <a:r>
              <a:t>if → run code if condition is true.</a:t>
            </a:r>
          </a:p>
          <a:p>
            <a:r>
              <a:t>elif → check more conditions.</a:t>
            </a:r>
          </a:p>
          <a:p>
            <a:r>
              <a:t>else → run code when conditions are false.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The If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996645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DA667A-F987-1D1E-A510-FC948A49C9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7837468"/>
              </p:ext>
            </p:extLst>
          </p:nvPr>
        </p:nvGraphicFramePr>
        <p:xfrm>
          <a:off x="847702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The Else Statement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996645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F8D0B5E5-E794-8C4C-F17E-91BC9E2D73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42936412"/>
              </p:ext>
            </p:extLst>
          </p:nvPr>
        </p:nvGraphicFramePr>
        <p:xfrm>
          <a:off x="847702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538C7E5-0116-453C-9CD0-757E1C972D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6968411" cy="1049235"/>
          </a:xfrm>
        </p:spPr>
        <p:txBody>
          <a:bodyPr>
            <a:normAutofit/>
          </a:bodyPr>
          <a:lstStyle/>
          <a:p>
            <a:r>
              <a:t>The Elif Statement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55E3F5-39D9-4ABF-BFA5-232E87111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48155" y="1996645"/>
            <a:ext cx="720245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09849A-7D0C-4F36-A0D6-6BD64C50E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838524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0C15E6-8977-F1F2-9635-2B5AEE2A5D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36801736"/>
              </p:ext>
            </p:extLst>
          </p:nvPr>
        </p:nvGraphicFramePr>
        <p:xfrm>
          <a:off x="847702" y="2479246"/>
          <a:ext cx="7203281" cy="37183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42" y="804519"/>
            <a:ext cx="2370376" cy="4431360"/>
          </a:xfrm>
        </p:spPr>
        <p:txBody>
          <a:bodyPr anchor="ctr">
            <a:normAutofit/>
          </a:bodyPr>
          <a:lstStyle/>
          <a:p>
            <a:r>
              <a:rPr lang="en-ZA" sz="2700"/>
              <a:t>Multiple Conditions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en-GB" sz="1700"/>
              <a:t>We can chain if, elif, and else statements to cover many cases.</a:t>
            </a:r>
          </a:p>
          <a:p>
            <a:pPr>
              <a:lnSpc>
                <a:spcPct val="110000"/>
              </a:lnSpc>
            </a:pPr>
            <a:endParaRPr lang="en-GB" sz="1700"/>
          </a:p>
          <a:p>
            <a:pPr>
              <a:lnSpc>
                <a:spcPct val="110000"/>
              </a:lnSpc>
            </a:pPr>
            <a:r>
              <a:rPr lang="en-GB" sz="1700"/>
              <a:t>Example:</a:t>
            </a:r>
          </a:p>
          <a:p>
            <a:pPr>
              <a:lnSpc>
                <a:spcPct val="110000"/>
              </a:lnSpc>
            </a:pPr>
            <a:r>
              <a:rPr lang="en-GB" sz="1700"/>
              <a:t>score = 85</a:t>
            </a:r>
          </a:p>
          <a:p>
            <a:pPr>
              <a:lnSpc>
                <a:spcPct val="110000"/>
              </a:lnSpc>
            </a:pPr>
            <a:r>
              <a:rPr lang="en-GB" sz="1700"/>
              <a:t>if score &gt;= 90:</a:t>
            </a:r>
          </a:p>
          <a:p>
            <a:pPr>
              <a:lnSpc>
                <a:spcPct val="110000"/>
              </a:lnSpc>
            </a:pPr>
            <a:r>
              <a:rPr lang="en-GB" sz="1700"/>
              <a:t>    print("Grade A")</a:t>
            </a:r>
          </a:p>
          <a:p>
            <a:pPr>
              <a:lnSpc>
                <a:spcPct val="110000"/>
              </a:lnSpc>
            </a:pPr>
            <a:r>
              <a:rPr lang="en-GB" sz="1700"/>
              <a:t>elif score &gt;= 80:</a:t>
            </a:r>
          </a:p>
          <a:p>
            <a:pPr>
              <a:lnSpc>
                <a:spcPct val="110000"/>
              </a:lnSpc>
            </a:pPr>
            <a:r>
              <a:rPr lang="en-GB" sz="1700"/>
              <a:t>    print("Grade B")</a:t>
            </a:r>
          </a:p>
          <a:p>
            <a:pPr>
              <a:lnSpc>
                <a:spcPct val="110000"/>
              </a:lnSpc>
            </a:pPr>
            <a:r>
              <a:rPr lang="en-GB" sz="1700"/>
              <a:t>else:</a:t>
            </a:r>
          </a:p>
          <a:p>
            <a:pPr>
              <a:lnSpc>
                <a:spcPct val="110000"/>
              </a:lnSpc>
            </a:pPr>
            <a:r>
              <a:rPr lang="en-GB" sz="1700"/>
              <a:t>    print("Grade C or lower")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42" y="804519"/>
            <a:ext cx="2370376" cy="4431360"/>
          </a:xfrm>
        </p:spPr>
        <p:txBody>
          <a:bodyPr anchor="ctr">
            <a:normAutofit/>
          </a:bodyPr>
          <a:lstStyle/>
          <a:p>
            <a:r>
              <a:rPr lang="en-ZA" sz="2200"/>
              <a:t>Comparison in Conditionals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t>Conditionals often use comparison operators.</a:t>
            </a:r>
          </a:p>
          <a:p>
            <a:endParaRPr/>
          </a:p>
          <a:p>
            <a:r>
              <a:t>Example:</a:t>
            </a:r>
          </a:p>
          <a:p>
            <a:r>
              <a:t>age = 18</a:t>
            </a:r>
          </a:p>
          <a:p>
            <a:r>
              <a:t>if age &gt;= 18:</a:t>
            </a:r>
          </a:p>
          <a:p>
            <a:r>
              <a:t>    print("You are an adult")</a:t>
            </a:r>
          </a:p>
          <a:p>
            <a:r>
              <a:t>else:</a:t>
            </a:r>
          </a:p>
          <a:p>
            <a:r>
              <a:t>    print("You are a minor")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42" y="804519"/>
            <a:ext cx="2370376" cy="4431360"/>
          </a:xfrm>
        </p:spPr>
        <p:txBody>
          <a:bodyPr anchor="ctr">
            <a:normAutofit/>
          </a:bodyPr>
          <a:lstStyle/>
          <a:p>
            <a:r>
              <a:rPr lang="en-ZA" sz="2200"/>
              <a:t>Logical Operators in Conditionals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t>We can combine conditions with and, or, not.</a:t>
            </a:r>
          </a:p>
          <a:p>
            <a:endParaRPr/>
          </a:p>
          <a:p>
            <a:r>
              <a:t>Example:</a:t>
            </a:r>
          </a:p>
          <a:p>
            <a:r>
              <a:t>x = 5</a:t>
            </a:r>
          </a:p>
          <a:p>
            <a:r>
              <a:t>y = 10</a:t>
            </a:r>
          </a:p>
          <a:p>
            <a:r>
              <a:t>if x &gt; 0 and y &gt; 0:</a:t>
            </a:r>
          </a:p>
          <a:p>
            <a:r>
              <a:t>    print("Both numbers are positive")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42" y="804519"/>
            <a:ext cx="2370376" cy="4431360"/>
          </a:xfrm>
        </p:spPr>
        <p:txBody>
          <a:bodyPr anchor="ctr">
            <a:normAutofit/>
          </a:bodyPr>
          <a:lstStyle/>
          <a:p>
            <a:r>
              <a:rPr lang="en-ZA" sz="2700"/>
              <a:t>Nested If Statements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t>We can place if statements inside others.</a:t>
            </a:r>
          </a:p>
          <a:p>
            <a:endParaRPr/>
          </a:p>
          <a:p>
            <a:r>
              <a:t>Example:</a:t>
            </a:r>
          </a:p>
          <a:p>
            <a:r>
              <a:t>x = 15</a:t>
            </a:r>
          </a:p>
          <a:p>
            <a:r>
              <a:t>if x &gt; 10:</a:t>
            </a:r>
          </a:p>
          <a:p>
            <a:r>
              <a:t>    if x &lt; 20:</a:t>
            </a:r>
          </a:p>
          <a:p>
            <a:r>
              <a:t>        print("x is between 10 and 20")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4F891EB-ED45-44C3-95D6-FFB2EC07F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7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A385B8-7C85-4CE0-AE3A-00EB627B3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9144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0142" y="804519"/>
            <a:ext cx="2370376" cy="4431360"/>
          </a:xfrm>
        </p:spPr>
        <p:txBody>
          <a:bodyPr anchor="ctr">
            <a:normAutofit/>
          </a:bodyPr>
          <a:lstStyle/>
          <a:p>
            <a:r>
              <a:t>Short-Hand If and Else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9AF263B-E208-40DF-A182-5193478DC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258867" y="962799"/>
            <a:ext cx="0" cy="411480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8397" y="804520"/>
            <a:ext cx="4576919" cy="4431359"/>
          </a:xfrm>
        </p:spPr>
        <p:txBody>
          <a:bodyPr anchor="ctr">
            <a:normAutofit/>
          </a:bodyPr>
          <a:lstStyle/>
          <a:p>
            <a:r>
              <a:t>Python allows short if/else statements.</a:t>
            </a:r>
          </a:p>
          <a:p>
            <a:endParaRPr/>
          </a:p>
          <a:p>
            <a:r>
              <a:t>Example:</a:t>
            </a:r>
          </a:p>
          <a:p>
            <a:r>
              <a:t>x = 5</a:t>
            </a:r>
          </a:p>
          <a:p>
            <a:r>
              <a:t>print("Positive") if x &gt; 0 else print("Non-positive")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557D95A-0A72-41F9-844C-544C199B45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>
          <a:xfrm>
            <a:off x="0" y="6129338"/>
            <a:ext cx="9144000" cy="7429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9D5"/>
      </a:lt2>
      <a:accent1>
        <a:srgbClr val="FB8C29"/>
      </a:accent1>
      <a:accent2>
        <a:srgbClr val="F2C351"/>
      </a:accent2>
      <a:accent3>
        <a:srgbClr val="D0CBA5"/>
      </a:accent3>
      <a:accent4>
        <a:srgbClr val="A2C476"/>
      </a:accent4>
      <a:accent5>
        <a:srgbClr val="57C293"/>
      </a:accent5>
      <a:accent6>
        <a:srgbClr val="43BFDE"/>
      </a:accent6>
      <a:hlink>
        <a:srgbClr val="FBAE29"/>
      </a:hlink>
      <a:folHlink>
        <a:srgbClr val="EDC47E"/>
      </a:folHlink>
    </a:clrScheme>
    <a:fontScheme name="Gallery">
      <a:majorFont>
        <a:latin typeface="Rockwell" panose="020606030202050204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BB5F5D82-B5E9-469E-A815-C655ED4AF24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</TotalTime>
  <Words>397</Words>
  <Application>Microsoft Office PowerPoint</Application>
  <PresentationFormat>On-screen Show (4:3)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Rockwell</vt:lpstr>
      <vt:lpstr>Gallery</vt:lpstr>
      <vt:lpstr>Introduction to Conditionals</vt:lpstr>
      <vt:lpstr>The If Statement</vt:lpstr>
      <vt:lpstr>The Else Statement</vt:lpstr>
      <vt:lpstr>The Elif Statement</vt:lpstr>
      <vt:lpstr>Multiple Conditions</vt:lpstr>
      <vt:lpstr>Comparison in Conditionals</vt:lpstr>
      <vt:lpstr>Logical Operators in Conditionals</vt:lpstr>
      <vt:lpstr>Nested If Statements</vt:lpstr>
      <vt:lpstr>Short-Hand If and Else</vt:lpstr>
      <vt:lpstr>Summary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Brandon Van Vuuren</cp:lastModifiedBy>
  <cp:revision>2</cp:revision>
  <dcterms:created xsi:type="dcterms:W3CDTF">2013-01-27T09:14:16Z</dcterms:created>
  <dcterms:modified xsi:type="dcterms:W3CDTF">2025-08-29T03:25:06Z</dcterms:modified>
  <cp:category/>
</cp:coreProperties>
</file>