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History - Industrial Revolution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Test deck on History - Industrial Revolution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Industrial Revolution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Began in the late 18th century in Britain.</a:t>
            </a:r>
          </a:p>
          <a:p>
            <a:pPr/>
            <a:r>
              <a:t>Marked the transition from agrarian to industrial economies.</a:t>
            </a:r>
          </a:p>
          <a:p>
            <a:pPr/>
            <a:r>
              <a:t>Introduction of machinery and factories.</a:t>
            </a:r>
          </a:p>
          <a:p>
            <a:pPr/>
            <a:r>
              <a:t>Steam engine as a key invention.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Urbanisation and growth of cities.</a:t>
            </a:r>
          </a:p>
          <a:p>
            <a:pPr/>
            <a:r>
              <a:t>Rise of the working class.</a:t>
            </a:r>
          </a:p>
          <a:p>
            <a:pPr/>
            <a:r>
              <a:t>Child labour and poor working conditions.</a:t>
            </a:r>
          </a:p>
          <a:p>
            <a:pPr/>
            <a:r>
              <a:t>Economic growth but also social inequalities.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