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6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DB5F9-2458-4310-AB32-84771B79A80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8198B9-2787-4C51-B1C9-21B255D4BF34}">
      <dgm:prSet/>
      <dgm:spPr/>
      <dgm:t>
        <a:bodyPr/>
        <a:lstStyle/>
        <a:p>
          <a:r>
            <a:rPr lang="en-US"/>
            <a:t>We use def to create a function.</a:t>
          </a:r>
        </a:p>
      </dgm:t>
    </dgm:pt>
    <dgm:pt modelId="{2EE7381B-BAD8-4A84-B7D3-85A58011D405}" type="parTrans" cxnId="{943CBBE3-9CC5-4709-BBA2-4B2933922FCE}">
      <dgm:prSet/>
      <dgm:spPr/>
      <dgm:t>
        <a:bodyPr/>
        <a:lstStyle/>
        <a:p>
          <a:endParaRPr lang="en-US"/>
        </a:p>
      </dgm:t>
    </dgm:pt>
    <dgm:pt modelId="{A2194A85-B65F-419D-AD65-2C1C39B9BC91}" type="sibTrans" cxnId="{943CBBE3-9CC5-4709-BBA2-4B2933922FCE}">
      <dgm:prSet/>
      <dgm:spPr/>
      <dgm:t>
        <a:bodyPr/>
        <a:lstStyle/>
        <a:p>
          <a:endParaRPr lang="en-US"/>
        </a:p>
      </dgm:t>
    </dgm:pt>
    <dgm:pt modelId="{6955D39F-4844-413E-9AAF-8E922F0B3E0E}">
      <dgm:prSet/>
      <dgm:spPr/>
      <dgm:t>
        <a:bodyPr/>
        <a:lstStyle/>
        <a:p>
          <a:r>
            <a:rPr lang="en-US"/>
            <a:t>Example:</a:t>
          </a:r>
        </a:p>
      </dgm:t>
    </dgm:pt>
    <dgm:pt modelId="{DEC845F2-E40D-411E-BC8B-F32D1E51037F}" type="parTrans" cxnId="{677DFD8B-6662-4671-8A67-82ACD57DA183}">
      <dgm:prSet/>
      <dgm:spPr/>
      <dgm:t>
        <a:bodyPr/>
        <a:lstStyle/>
        <a:p>
          <a:endParaRPr lang="en-US"/>
        </a:p>
      </dgm:t>
    </dgm:pt>
    <dgm:pt modelId="{26FDFFB1-C89C-432E-943E-CFB32E9401D1}" type="sibTrans" cxnId="{677DFD8B-6662-4671-8A67-82ACD57DA183}">
      <dgm:prSet/>
      <dgm:spPr/>
      <dgm:t>
        <a:bodyPr/>
        <a:lstStyle/>
        <a:p>
          <a:endParaRPr lang="en-US"/>
        </a:p>
      </dgm:t>
    </dgm:pt>
    <dgm:pt modelId="{B41A26B8-1201-4CCE-99ED-6FAEC718A6D3}">
      <dgm:prSet/>
      <dgm:spPr/>
      <dgm:t>
        <a:bodyPr/>
        <a:lstStyle/>
        <a:p>
          <a:r>
            <a:rPr lang="en-US"/>
            <a:t>def greet():</a:t>
          </a:r>
        </a:p>
      </dgm:t>
    </dgm:pt>
    <dgm:pt modelId="{C7FA6932-1516-4B93-BA28-96047A254F5C}" type="parTrans" cxnId="{13BC2D80-E619-4DD7-AFD1-695A29789192}">
      <dgm:prSet/>
      <dgm:spPr/>
      <dgm:t>
        <a:bodyPr/>
        <a:lstStyle/>
        <a:p>
          <a:endParaRPr lang="en-US"/>
        </a:p>
      </dgm:t>
    </dgm:pt>
    <dgm:pt modelId="{8D81E52E-3F97-4919-9F5A-B4721AAD79D0}" type="sibTrans" cxnId="{13BC2D80-E619-4DD7-AFD1-695A29789192}">
      <dgm:prSet/>
      <dgm:spPr/>
      <dgm:t>
        <a:bodyPr/>
        <a:lstStyle/>
        <a:p>
          <a:endParaRPr lang="en-US"/>
        </a:p>
      </dgm:t>
    </dgm:pt>
    <dgm:pt modelId="{28D0749D-BD04-4230-A827-ADDE96BD3C12}">
      <dgm:prSet/>
      <dgm:spPr/>
      <dgm:t>
        <a:bodyPr/>
        <a:lstStyle/>
        <a:p>
          <a:r>
            <a:rPr lang="en-US"/>
            <a:t>print("Hello, world!")</a:t>
          </a:r>
        </a:p>
      </dgm:t>
    </dgm:pt>
    <dgm:pt modelId="{1D490458-2DDD-4599-9C13-4A193903C892}" type="parTrans" cxnId="{FDC461A0-2416-4390-8391-BD4C8099C01D}">
      <dgm:prSet/>
      <dgm:spPr/>
      <dgm:t>
        <a:bodyPr/>
        <a:lstStyle/>
        <a:p>
          <a:endParaRPr lang="en-US"/>
        </a:p>
      </dgm:t>
    </dgm:pt>
    <dgm:pt modelId="{AF92DF8F-5E73-44BD-AC95-1046B63C9553}" type="sibTrans" cxnId="{FDC461A0-2416-4390-8391-BD4C8099C01D}">
      <dgm:prSet/>
      <dgm:spPr/>
      <dgm:t>
        <a:bodyPr/>
        <a:lstStyle/>
        <a:p>
          <a:endParaRPr lang="en-US"/>
        </a:p>
      </dgm:t>
    </dgm:pt>
    <dgm:pt modelId="{65FF82C7-D391-43FF-B837-D2DE51663508}" type="pres">
      <dgm:prSet presAssocID="{DCDDB5F9-2458-4310-AB32-84771B79A80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7E6945-6EA6-4AC2-B619-F4017D0909B5}" type="pres">
      <dgm:prSet presAssocID="{EE8198B9-2787-4C51-B1C9-21B255D4BF34}" presName="hierRoot1" presStyleCnt="0"/>
      <dgm:spPr/>
    </dgm:pt>
    <dgm:pt modelId="{7967D286-6A1A-4A30-A151-CC53978FE0F4}" type="pres">
      <dgm:prSet presAssocID="{EE8198B9-2787-4C51-B1C9-21B255D4BF34}" presName="composite" presStyleCnt="0"/>
      <dgm:spPr/>
    </dgm:pt>
    <dgm:pt modelId="{B61CE8D3-A2F5-4494-913B-7DA5ABD04B90}" type="pres">
      <dgm:prSet presAssocID="{EE8198B9-2787-4C51-B1C9-21B255D4BF34}" presName="background" presStyleLbl="node0" presStyleIdx="0" presStyleCnt="4"/>
      <dgm:spPr/>
    </dgm:pt>
    <dgm:pt modelId="{CCEFBFE9-9F27-4CD8-B734-17BE0E34464A}" type="pres">
      <dgm:prSet presAssocID="{EE8198B9-2787-4C51-B1C9-21B255D4BF34}" presName="text" presStyleLbl="fgAcc0" presStyleIdx="0" presStyleCnt="4">
        <dgm:presLayoutVars>
          <dgm:chPref val="3"/>
        </dgm:presLayoutVars>
      </dgm:prSet>
      <dgm:spPr/>
    </dgm:pt>
    <dgm:pt modelId="{FD69D901-D48B-4401-A1FC-BC20CF951A3F}" type="pres">
      <dgm:prSet presAssocID="{EE8198B9-2787-4C51-B1C9-21B255D4BF34}" presName="hierChild2" presStyleCnt="0"/>
      <dgm:spPr/>
    </dgm:pt>
    <dgm:pt modelId="{C2717905-7DCE-4853-8041-1F68843AEE53}" type="pres">
      <dgm:prSet presAssocID="{6955D39F-4844-413E-9AAF-8E922F0B3E0E}" presName="hierRoot1" presStyleCnt="0"/>
      <dgm:spPr/>
    </dgm:pt>
    <dgm:pt modelId="{F45D3953-087D-4238-A390-35F549000469}" type="pres">
      <dgm:prSet presAssocID="{6955D39F-4844-413E-9AAF-8E922F0B3E0E}" presName="composite" presStyleCnt="0"/>
      <dgm:spPr/>
    </dgm:pt>
    <dgm:pt modelId="{4B134B47-69A6-44D6-858F-42C82D8DF6F6}" type="pres">
      <dgm:prSet presAssocID="{6955D39F-4844-413E-9AAF-8E922F0B3E0E}" presName="background" presStyleLbl="node0" presStyleIdx="1" presStyleCnt="4"/>
      <dgm:spPr/>
    </dgm:pt>
    <dgm:pt modelId="{EF6F72B5-D159-489B-986C-B437033785EC}" type="pres">
      <dgm:prSet presAssocID="{6955D39F-4844-413E-9AAF-8E922F0B3E0E}" presName="text" presStyleLbl="fgAcc0" presStyleIdx="1" presStyleCnt="4">
        <dgm:presLayoutVars>
          <dgm:chPref val="3"/>
        </dgm:presLayoutVars>
      </dgm:prSet>
      <dgm:spPr/>
    </dgm:pt>
    <dgm:pt modelId="{AAD1D62A-DDD8-4110-85FC-A803CA46D2B2}" type="pres">
      <dgm:prSet presAssocID="{6955D39F-4844-413E-9AAF-8E922F0B3E0E}" presName="hierChild2" presStyleCnt="0"/>
      <dgm:spPr/>
    </dgm:pt>
    <dgm:pt modelId="{8CC71C56-4F97-4B32-B8C7-16C922BEA0B8}" type="pres">
      <dgm:prSet presAssocID="{B41A26B8-1201-4CCE-99ED-6FAEC718A6D3}" presName="hierRoot1" presStyleCnt="0"/>
      <dgm:spPr/>
    </dgm:pt>
    <dgm:pt modelId="{166D6983-FEBB-4D37-AA51-47ABCA767FDF}" type="pres">
      <dgm:prSet presAssocID="{B41A26B8-1201-4CCE-99ED-6FAEC718A6D3}" presName="composite" presStyleCnt="0"/>
      <dgm:spPr/>
    </dgm:pt>
    <dgm:pt modelId="{E5784096-E946-4EDF-98B4-5379250B750B}" type="pres">
      <dgm:prSet presAssocID="{B41A26B8-1201-4CCE-99ED-6FAEC718A6D3}" presName="background" presStyleLbl="node0" presStyleIdx="2" presStyleCnt="4"/>
      <dgm:spPr/>
    </dgm:pt>
    <dgm:pt modelId="{0B931F9D-0543-4472-99ED-E7DC48A1DE4D}" type="pres">
      <dgm:prSet presAssocID="{B41A26B8-1201-4CCE-99ED-6FAEC718A6D3}" presName="text" presStyleLbl="fgAcc0" presStyleIdx="2" presStyleCnt="4">
        <dgm:presLayoutVars>
          <dgm:chPref val="3"/>
        </dgm:presLayoutVars>
      </dgm:prSet>
      <dgm:spPr/>
    </dgm:pt>
    <dgm:pt modelId="{1E7E5645-E438-4C98-A414-925DC51BF074}" type="pres">
      <dgm:prSet presAssocID="{B41A26B8-1201-4CCE-99ED-6FAEC718A6D3}" presName="hierChild2" presStyleCnt="0"/>
      <dgm:spPr/>
    </dgm:pt>
    <dgm:pt modelId="{4716E49E-7C55-45E5-BB59-63837A2BD117}" type="pres">
      <dgm:prSet presAssocID="{28D0749D-BD04-4230-A827-ADDE96BD3C12}" presName="hierRoot1" presStyleCnt="0"/>
      <dgm:spPr/>
    </dgm:pt>
    <dgm:pt modelId="{6CBF43D1-D679-4829-9319-7FF6F1836961}" type="pres">
      <dgm:prSet presAssocID="{28D0749D-BD04-4230-A827-ADDE96BD3C12}" presName="composite" presStyleCnt="0"/>
      <dgm:spPr/>
    </dgm:pt>
    <dgm:pt modelId="{C0830E47-C007-41D2-8202-89741C918E61}" type="pres">
      <dgm:prSet presAssocID="{28D0749D-BD04-4230-A827-ADDE96BD3C12}" presName="background" presStyleLbl="node0" presStyleIdx="3" presStyleCnt="4"/>
      <dgm:spPr/>
    </dgm:pt>
    <dgm:pt modelId="{A477DB83-9A61-45F4-8E6F-92919D60EF94}" type="pres">
      <dgm:prSet presAssocID="{28D0749D-BD04-4230-A827-ADDE96BD3C12}" presName="text" presStyleLbl="fgAcc0" presStyleIdx="3" presStyleCnt="4">
        <dgm:presLayoutVars>
          <dgm:chPref val="3"/>
        </dgm:presLayoutVars>
      </dgm:prSet>
      <dgm:spPr/>
    </dgm:pt>
    <dgm:pt modelId="{2D46B48D-8564-431E-A0AA-EB226021EC0F}" type="pres">
      <dgm:prSet presAssocID="{28D0749D-BD04-4230-A827-ADDE96BD3C12}" presName="hierChild2" presStyleCnt="0"/>
      <dgm:spPr/>
    </dgm:pt>
  </dgm:ptLst>
  <dgm:cxnLst>
    <dgm:cxn modelId="{A795980C-1C52-4E32-B01A-4D13019A21ED}" type="presOf" srcId="{EE8198B9-2787-4C51-B1C9-21B255D4BF34}" destId="{CCEFBFE9-9F27-4CD8-B734-17BE0E34464A}" srcOrd="0" destOrd="0" presId="urn:microsoft.com/office/officeart/2005/8/layout/hierarchy1"/>
    <dgm:cxn modelId="{05FA780F-DCE0-4DE1-9715-1BCDD2D1C7F3}" type="presOf" srcId="{6955D39F-4844-413E-9AAF-8E922F0B3E0E}" destId="{EF6F72B5-D159-489B-986C-B437033785EC}" srcOrd="0" destOrd="0" presId="urn:microsoft.com/office/officeart/2005/8/layout/hierarchy1"/>
    <dgm:cxn modelId="{301BDC13-7619-4EE6-996D-7199665DC151}" type="presOf" srcId="{B41A26B8-1201-4CCE-99ED-6FAEC718A6D3}" destId="{0B931F9D-0543-4472-99ED-E7DC48A1DE4D}" srcOrd="0" destOrd="0" presId="urn:microsoft.com/office/officeart/2005/8/layout/hierarchy1"/>
    <dgm:cxn modelId="{2A1F861F-9B50-4957-A732-F62EEAA3A53B}" type="presOf" srcId="{DCDDB5F9-2458-4310-AB32-84771B79A804}" destId="{65FF82C7-D391-43FF-B837-D2DE51663508}" srcOrd="0" destOrd="0" presId="urn:microsoft.com/office/officeart/2005/8/layout/hierarchy1"/>
    <dgm:cxn modelId="{13BC2D80-E619-4DD7-AFD1-695A29789192}" srcId="{DCDDB5F9-2458-4310-AB32-84771B79A804}" destId="{B41A26B8-1201-4CCE-99ED-6FAEC718A6D3}" srcOrd="2" destOrd="0" parTransId="{C7FA6932-1516-4B93-BA28-96047A254F5C}" sibTransId="{8D81E52E-3F97-4919-9F5A-B4721AAD79D0}"/>
    <dgm:cxn modelId="{677DFD8B-6662-4671-8A67-82ACD57DA183}" srcId="{DCDDB5F9-2458-4310-AB32-84771B79A804}" destId="{6955D39F-4844-413E-9AAF-8E922F0B3E0E}" srcOrd="1" destOrd="0" parTransId="{DEC845F2-E40D-411E-BC8B-F32D1E51037F}" sibTransId="{26FDFFB1-C89C-432E-943E-CFB32E9401D1}"/>
    <dgm:cxn modelId="{FDC461A0-2416-4390-8391-BD4C8099C01D}" srcId="{DCDDB5F9-2458-4310-AB32-84771B79A804}" destId="{28D0749D-BD04-4230-A827-ADDE96BD3C12}" srcOrd="3" destOrd="0" parTransId="{1D490458-2DDD-4599-9C13-4A193903C892}" sibTransId="{AF92DF8F-5E73-44BD-AC95-1046B63C9553}"/>
    <dgm:cxn modelId="{6E0E12E1-AEA5-4C7C-A847-8BD50F322BA0}" type="presOf" srcId="{28D0749D-BD04-4230-A827-ADDE96BD3C12}" destId="{A477DB83-9A61-45F4-8E6F-92919D60EF94}" srcOrd="0" destOrd="0" presId="urn:microsoft.com/office/officeart/2005/8/layout/hierarchy1"/>
    <dgm:cxn modelId="{943CBBE3-9CC5-4709-BBA2-4B2933922FCE}" srcId="{DCDDB5F9-2458-4310-AB32-84771B79A804}" destId="{EE8198B9-2787-4C51-B1C9-21B255D4BF34}" srcOrd="0" destOrd="0" parTransId="{2EE7381B-BAD8-4A84-B7D3-85A58011D405}" sibTransId="{A2194A85-B65F-419D-AD65-2C1C39B9BC91}"/>
    <dgm:cxn modelId="{CFF88144-D2BA-47F8-92FB-6A40FD94AE9A}" type="presParOf" srcId="{65FF82C7-D391-43FF-B837-D2DE51663508}" destId="{137E6945-6EA6-4AC2-B619-F4017D0909B5}" srcOrd="0" destOrd="0" presId="urn:microsoft.com/office/officeart/2005/8/layout/hierarchy1"/>
    <dgm:cxn modelId="{F62474ED-E19B-450F-BCA8-5F9B9FF91FA2}" type="presParOf" srcId="{137E6945-6EA6-4AC2-B619-F4017D0909B5}" destId="{7967D286-6A1A-4A30-A151-CC53978FE0F4}" srcOrd="0" destOrd="0" presId="urn:microsoft.com/office/officeart/2005/8/layout/hierarchy1"/>
    <dgm:cxn modelId="{50F72B9A-F79B-47BA-81C2-6E30C2E50F33}" type="presParOf" srcId="{7967D286-6A1A-4A30-A151-CC53978FE0F4}" destId="{B61CE8D3-A2F5-4494-913B-7DA5ABD04B90}" srcOrd="0" destOrd="0" presId="urn:microsoft.com/office/officeart/2005/8/layout/hierarchy1"/>
    <dgm:cxn modelId="{47648880-4593-4629-95CA-78A8628719FD}" type="presParOf" srcId="{7967D286-6A1A-4A30-A151-CC53978FE0F4}" destId="{CCEFBFE9-9F27-4CD8-B734-17BE0E34464A}" srcOrd="1" destOrd="0" presId="urn:microsoft.com/office/officeart/2005/8/layout/hierarchy1"/>
    <dgm:cxn modelId="{5B2DFE91-E566-48BD-AE6E-5345F5ED9C0C}" type="presParOf" srcId="{137E6945-6EA6-4AC2-B619-F4017D0909B5}" destId="{FD69D901-D48B-4401-A1FC-BC20CF951A3F}" srcOrd="1" destOrd="0" presId="urn:microsoft.com/office/officeart/2005/8/layout/hierarchy1"/>
    <dgm:cxn modelId="{4073F53E-92BC-4E51-BB21-BB162CFEB683}" type="presParOf" srcId="{65FF82C7-D391-43FF-B837-D2DE51663508}" destId="{C2717905-7DCE-4853-8041-1F68843AEE53}" srcOrd="1" destOrd="0" presId="urn:microsoft.com/office/officeart/2005/8/layout/hierarchy1"/>
    <dgm:cxn modelId="{F54976E7-A843-4F10-8AA3-F87307FAEFBB}" type="presParOf" srcId="{C2717905-7DCE-4853-8041-1F68843AEE53}" destId="{F45D3953-087D-4238-A390-35F549000469}" srcOrd="0" destOrd="0" presId="urn:microsoft.com/office/officeart/2005/8/layout/hierarchy1"/>
    <dgm:cxn modelId="{D803EEBF-6EE0-4461-9E3F-B1901416FFC3}" type="presParOf" srcId="{F45D3953-087D-4238-A390-35F549000469}" destId="{4B134B47-69A6-44D6-858F-42C82D8DF6F6}" srcOrd="0" destOrd="0" presId="urn:microsoft.com/office/officeart/2005/8/layout/hierarchy1"/>
    <dgm:cxn modelId="{4ED9FD34-8C33-46C3-911F-3525633F2506}" type="presParOf" srcId="{F45D3953-087D-4238-A390-35F549000469}" destId="{EF6F72B5-D159-489B-986C-B437033785EC}" srcOrd="1" destOrd="0" presId="urn:microsoft.com/office/officeart/2005/8/layout/hierarchy1"/>
    <dgm:cxn modelId="{1D453257-A4F7-4D38-BE9F-E0C94146BC2D}" type="presParOf" srcId="{C2717905-7DCE-4853-8041-1F68843AEE53}" destId="{AAD1D62A-DDD8-4110-85FC-A803CA46D2B2}" srcOrd="1" destOrd="0" presId="urn:microsoft.com/office/officeart/2005/8/layout/hierarchy1"/>
    <dgm:cxn modelId="{AF241831-6C72-46D3-8EB4-C78EF045F585}" type="presParOf" srcId="{65FF82C7-D391-43FF-B837-D2DE51663508}" destId="{8CC71C56-4F97-4B32-B8C7-16C922BEA0B8}" srcOrd="2" destOrd="0" presId="urn:microsoft.com/office/officeart/2005/8/layout/hierarchy1"/>
    <dgm:cxn modelId="{9ED81C2F-EF96-47FB-91DA-B8E94E4726F0}" type="presParOf" srcId="{8CC71C56-4F97-4B32-B8C7-16C922BEA0B8}" destId="{166D6983-FEBB-4D37-AA51-47ABCA767FDF}" srcOrd="0" destOrd="0" presId="urn:microsoft.com/office/officeart/2005/8/layout/hierarchy1"/>
    <dgm:cxn modelId="{2347ACE7-14FC-49D1-B1B9-901EC7B8658F}" type="presParOf" srcId="{166D6983-FEBB-4D37-AA51-47ABCA767FDF}" destId="{E5784096-E946-4EDF-98B4-5379250B750B}" srcOrd="0" destOrd="0" presId="urn:microsoft.com/office/officeart/2005/8/layout/hierarchy1"/>
    <dgm:cxn modelId="{DF20F67A-8B9F-4406-834E-D60119E32F75}" type="presParOf" srcId="{166D6983-FEBB-4D37-AA51-47ABCA767FDF}" destId="{0B931F9D-0543-4472-99ED-E7DC48A1DE4D}" srcOrd="1" destOrd="0" presId="urn:microsoft.com/office/officeart/2005/8/layout/hierarchy1"/>
    <dgm:cxn modelId="{4C35FD5E-48AC-44ED-82F2-5196D69781CC}" type="presParOf" srcId="{8CC71C56-4F97-4B32-B8C7-16C922BEA0B8}" destId="{1E7E5645-E438-4C98-A414-925DC51BF074}" srcOrd="1" destOrd="0" presId="urn:microsoft.com/office/officeart/2005/8/layout/hierarchy1"/>
    <dgm:cxn modelId="{9A5864B2-89B8-434E-9514-4A32BC86546E}" type="presParOf" srcId="{65FF82C7-D391-43FF-B837-D2DE51663508}" destId="{4716E49E-7C55-45E5-BB59-63837A2BD117}" srcOrd="3" destOrd="0" presId="urn:microsoft.com/office/officeart/2005/8/layout/hierarchy1"/>
    <dgm:cxn modelId="{B0B4D5E3-4CF2-40BC-8D0D-2D8EA560DB25}" type="presParOf" srcId="{4716E49E-7C55-45E5-BB59-63837A2BD117}" destId="{6CBF43D1-D679-4829-9319-7FF6F1836961}" srcOrd="0" destOrd="0" presId="urn:microsoft.com/office/officeart/2005/8/layout/hierarchy1"/>
    <dgm:cxn modelId="{EF04EFFB-654C-4B36-A4D9-40B3C7E8E696}" type="presParOf" srcId="{6CBF43D1-D679-4829-9319-7FF6F1836961}" destId="{C0830E47-C007-41D2-8202-89741C918E61}" srcOrd="0" destOrd="0" presId="urn:microsoft.com/office/officeart/2005/8/layout/hierarchy1"/>
    <dgm:cxn modelId="{183E13BD-319E-45E4-A6FD-34B328D11D73}" type="presParOf" srcId="{6CBF43D1-D679-4829-9319-7FF6F1836961}" destId="{A477DB83-9A61-45F4-8E6F-92919D60EF94}" srcOrd="1" destOrd="0" presId="urn:microsoft.com/office/officeart/2005/8/layout/hierarchy1"/>
    <dgm:cxn modelId="{54EB6C60-41C6-49C6-9CC6-4FC6D69953EB}" type="presParOf" srcId="{4716E49E-7C55-45E5-BB59-63837A2BD117}" destId="{2D46B48D-8564-431E-A0AA-EB226021EC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A312BF-0485-436A-8FB4-461949F69B43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6EB43D9-FA6C-4702-B350-90C26CB80C28}">
      <dgm:prSet/>
      <dgm:spPr/>
      <dgm:t>
        <a:bodyPr/>
        <a:lstStyle/>
        <a:p>
          <a:r>
            <a:rPr lang="en-US"/>
            <a:t>After defining a function, we call it by its name.</a:t>
          </a:r>
        </a:p>
      </dgm:t>
    </dgm:pt>
    <dgm:pt modelId="{499152BF-14AB-4176-87FD-0779600F2F45}" type="parTrans" cxnId="{911A5BA6-9D10-4601-AFE7-F93AAA63232D}">
      <dgm:prSet/>
      <dgm:spPr/>
      <dgm:t>
        <a:bodyPr/>
        <a:lstStyle/>
        <a:p>
          <a:endParaRPr lang="en-US"/>
        </a:p>
      </dgm:t>
    </dgm:pt>
    <dgm:pt modelId="{31D0F91F-F395-4083-8B7F-CCAB17FC96FE}" type="sibTrans" cxnId="{911A5BA6-9D10-4601-AFE7-F93AAA63232D}">
      <dgm:prSet/>
      <dgm:spPr/>
      <dgm:t>
        <a:bodyPr/>
        <a:lstStyle/>
        <a:p>
          <a:endParaRPr lang="en-US"/>
        </a:p>
      </dgm:t>
    </dgm:pt>
    <dgm:pt modelId="{F8EDAB2C-DA3C-404F-B8FE-4ACC6BB1317E}">
      <dgm:prSet/>
      <dgm:spPr/>
      <dgm:t>
        <a:bodyPr/>
        <a:lstStyle/>
        <a:p>
          <a:r>
            <a:rPr lang="en-US"/>
            <a:t>Example:</a:t>
          </a:r>
        </a:p>
      </dgm:t>
    </dgm:pt>
    <dgm:pt modelId="{1D21D679-1CA2-4D5C-8847-1BCE443E3BA4}" type="parTrans" cxnId="{5F7A7C0D-371F-4D9D-8278-AADB379280EF}">
      <dgm:prSet/>
      <dgm:spPr/>
      <dgm:t>
        <a:bodyPr/>
        <a:lstStyle/>
        <a:p>
          <a:endParaRPr lang="en-US"/>
        </a:p>
      </dgm:t>
    </dgm:pt>
    <dgm:pt modelId="{A01A75F5-57D6-43CD-9E61-BC4D7C751502}" type="sibTrans" cxnId="{5F7A7C0D-371F-4D9D-8278-AADB379280EF}">
      <dgm:prSet/>
      <dgm:spPr/>
      <dgm:t>
        <a:bodyPr/>
        <a:lstStyle/>
        <a:p>
          <a:endParaRPr lang="en-US"/>
        </a:p>
      </dgm:t>
    </dgm:pt>
    <dgm:pt modelId="{F5E37879-16B4-48FB-B840-A575CB893184}">
      <dgm:prSet/>
      <dgm:spPr/>
      <dgm:t>
        <a:bodyPr/>
        <a:lstStyle/>
        <a:p>
          <a:r>
            <a:rPr lang="en-US"/>
            <a:t>def greet():</a:t>
          </a:r>
        </a:p>
      </dgm:t>
    </dgm:pt>
    <dgm:pt modelId="{D58A5C41-2662-4AE0-A2C4-29BABD3A7523}" type="parTrans" cxnId="{49D8C9A9-07FE-423D-81D3-C976876D27B2}">
      <dgm:prSet/>
      <dgm:spPr/>
      <dgm:t>
        <a:bodyPr/>
        <a:lstStyle/>
        <a:p>
          <a:endParaRPr lang="en-US"/>
        </a:p>
      </dgm:t>
    </dgm:pt>
    <dgm:pt modelId="{4F1906EC-58EF-4DE5-919F-3DDCAAE1D0B9}" type="sibTrans" cxnId="{49D8C9A9-07FE-423D-81D3-C976876D27B2}">
      <dgm:prSet/>
      <dgm:spPr/>
      <dgm:t>
        <a:bodyPr/>
        <a:lstStyle/>
        <a:p>
          <a:endParaRPr lang="en-US"/>
        </a:p>
      </dgm:t>
    </dgm:pt>
    <dgm:pt modelId="{00C636C7-A4FB-4172-AD40-1F29ABB98D11}">
      <dgm:prSet/>
      <dgm:spPr/>
      <dgm:t>
        <a:bodyPr/>
        <a:lstStyle/>
        <a:p>
          <a:r>
            <a:rPr lang="en-US"/>
            <a:t>print("Hello, world!")</a:t>
          </a:r>
        </a:p>
      </dgm:t>
    </dgm:pt>
    <dgm:pt modelId="{1735B42E-B13B-4A95-AFF6-746535F90375}" type="parTrans" cxnId="{6355578B-1B11-48AD-B141-7A49DB6B07CC}">
      <dgm:prSet/>
      <dgm:spPr/>
      <dgm:t>
        <a:bodyPr/>
        <a:lstStyle/>
        <a:p>
          <a:endParaRPr lang="en-US"/>
        </a:p>
      </dgm:t>
    </dgm:pt>
    <dgm:pt modelId="{323D71BD-D2E5-4A1B-8D82-4784450A484B}" type="sibTrans" cxnId="{6355578B-1B11-48AD-B141-7A49DB6B07CC}">
      <dgm:prSet/>
      <dgm:spPr/>
      <dgm:t>
        <a:bodyPr/>
        <a:lstStyle/>
        <a:p>
          <a:endParaRPr lang="en-US"/>
        </a:p>
      </dgm:t>
    </dgm:pt>
    <dgm:pt modelId="{774F36D3-F0DC-4F0D-95F2-A4257C085664}">
      <dgm:prSet/>
      <dgm:spPr/>
      <dgm:t>
        <a:bodyPr/>
        <a:lstStyle/>
        <a:p>
          <a:r>
            <a:rPr lang="en-US"/>
            <a:t>greet()  # Calling the function</a:t>
          </a:r>
        </a:p>
      </dgm:t>
    </dgm:pt>
    <dgm:pt modelId="{F70B404A-3E4C-496B-997D-754118840746}" type="parTrans" cxnId="{CE156E08-0EE0-481A-99AD-D1F8DC78FF0F}">
      <dgm:prSet/>
      <dgm:spPr/>
      <dgm:t>
        <a:bodyPr/>
        <a:lstStyle/>
        <a:p>
          <a:endParaRPr lang="en-US"/>
        </a:p>
      </dgm:t>
    </dgm:pt>
    <dgm:pt modelId="{A9386151-728A-4B90-947E-4B6F4AA4A395}" type="sibTrans" cxnId="{CE156E08-0EE0-481A-99AD-D1F8DC78FF0F}">
      <dgm:prSet/>
      <dgm:spPr/>
      <dgm:t>
        <a:bodyPr/>
        <a:lstStyle/>
        <a:p>
          <a:endParaRPr lang="en-US"/>
        </a:p>
      </dgm:t>
    </dgm:pt>
    <dgm:pt modelId="{E915B391-5D09-4530-82FD-0E1090583941}" type="pres">
      <dgm:prSet presAssocID="{65A312BF-0485-436A-8FB4-461949F69B43}" presName="outerComposite" presStyleCnt="0">
        <dgm:presLayoutVars>
          <dgm:chMax val="5"/>
          <dgm:dir/>
          <dgm:resizeHandles val="exact"/>
        </dgm:presLayoutVars>
      </dgm:prSet>
      <dgm:spPr/>
    </dgm:pt>
    <dgm:pt modelId="{6EA467FF-6689-44D0-AB82-24A72E645D21}" type="pres">
      <dgm:prSet presAssocID="{65A312BF-0485-436A-8FB4-461949F69B43}" presName="dummyMaxCanvas" presStyleCnt="0">
        <dgm:presLayoutVars/>
      </dgm:prSet>
      <dgm:spPr/>
    </dgm:pt>
    <dgm:pt modelId="{2AEAD359-1B06-4743-91A3-5DECB7047171}" type="pres">
      <dgm:prSet presAssocID="{65A312BF-0485-436A-8FB4-461949F69B43}" presName="FiveNodes_1" presStyleLbl="node1" presStyleIdx="0" presStyleCnt="5">
        <dgm:presLayoutVars>
          <dgm:bulletEnabled val="1"/>
        </dgm:presLayoutVars>
      </dgm:prSet>
      <dgm:spPr/>
    </dgm:pt>
    <dgm:pt modelId="{08C9295C-B8B7-475C-8A3D-422BF9C31E89}" type="pres">
      <dgm:prSet presAssocID="{65A312BF-0485-436A-8FB4-461949F69B43}" presName="FiveNodes_2" presStyleLbl="node1" presStyleIdx="1" presStyleCnt="5">
        <dgm:presLayoutVars>
          <dgm:bulletEnabled val="1"/>
        </dgm:presLayoutVars>
      </dgm:prSet>
      <dgm:spPr/>
    </dgm:pt>
    <dgm:pt modelId="{78D5AF30-61EF-41DD-90FB-7A0B4D1984D6}" type="pres">
      <dgm:prSet presAssocID="{65A312BF-0485-436A-8FB4-461949F69B43}" presName="FiveNodes_3" presStyleLbl="node1" presStyleIdx="2" presStyleCnt="5">
        <dgm:presLayoutVars>
          <dgm:bulletEnabled val="1"/>
        </dgm:presLayoutVars>
      </dgm:prSet>
      <dgm:spPr/>
    </dgm:pt>
    <dgm:pt modelId="{918B1A7A-758A-42E2-8BCA-737F79845432}" type="pres">
      <dgm:prSet presAssocID="{65A312BF-0485-436A-8FB4-461949F69B43}" presName="FiveNodes_4" presStyleLbl="node1" presStyleIdx="3" presStyleCnt="5">
        <dgm:presLayoutVars>
          <dgm:bulletEnabled val="1"/>
        </dgm:presLayoutVars>
      </dgm:prSet>
      <dgm:spPr/>
    </dgm:pt>
    <dgm:pt modelId="{F3F3E49E-55BA-4964-A68A-AB962F5D5FB7}" type="pres">
      <dgm:prSet presAssocID="{65A312BF-0485-436A-8FB4-461949F69B43}" presName="FiveNodes_5" presStyleLbl="node1" presStyleIdx="4" presStyleCnt="5">
        <dgm:presLayoutVars>
          <dgm:bulletEnabled val="1"/>
        </dgm:presLayoutVars>
      </dgm:prSet>
      <dgm:spPr/>
    </dgm:pt>
    <dgm:pt modelId="{E8F325C1-76B0-4985-B696-10357AED2D0D}" type="pres">
      <dgm:prSet presAssocID="{65A312BF-0485-436A-8FB4-461949F69B43}" presName="FiveConn_1-2" presStyleLbl="fgAccFollowNode1" presStyleIdx="0" presStyleCnt="4">
        <dgm:presLayoutVars>
          <dgm:bulletEnabled val="1"/>
        </dgm:presLayoutVars>
      </dgm:prSet>
      <dgm:spPr/>
    </dgm:pt>
    <dgm:pt modelId="{8ABE7FE8-4906-46CA-AEFC-2B04F124486D}" type="pres">
      <dgm:prSet presAssocID="{65A312BF-0485-436A-8FB4-461949F69B43}" presName="FiveConn_2-3" presStyleLbl="fgAccFollowNode1" presStyleIdx="1" presStyleCnt="4">
        <dgm:presLayoutVars>
          <dgm:bulletEnabled val="1"/>
        </dgm:presLayoutVars>
      </dgm:prSet>
      <dgm:spPr/>
    </dgm:pt>
    <dgm:pt modelId="{7ABA2D2E-3E10-4BC1-A2B6-9CBEE7D24D19}" type="pres">
      <dgm:prSet presAssocID="{65A312BF-0485-436A-8FB4-461949F69B43}" presName="FiveConn_3-4" presStyleLbl="fgAccFollowNode1" presStyleIdx="2" presStyleCnt="4">
        <dgm:presLayoutVars>
          <dgm:bulletEnabled val="1"/>
        </dgm:presLayoutVars>
      </dgm:prSet>
      <dgm:spPr/>
    </dgm:pt>
    <dgm:pt modelId="{00BCE34F-FC5A-4B0A-9F8A-A038F5CFC235}" type="pres">
      <dgm:prSet presAssocID="{65A312BF-0485-436A-8FB4-461949F69B43}" presName="FiveConn_4-5" presStyleLbl="fgAccFollowNode1" presStyleIdx="3" presStyleCnt="4">
        <dgm:presLayoutVars>
          <dgm:bulletEnabled val="1"/>
        </dgm:presLayoutVars>
      </dgm:prSet>
      <dgm:spPr/>
    </dgm:pt>
    <dgm:pt modelId="{5DE78E7A-55C0-4EEE-B3D7-7A85322998FB}" type="pres">
      <dgm:prSet presAssocID="{65A312BF-0485-436A-8FB4-461949F69B43}" presName="FiveNodes_1_text" presStyleLbl="node1" presStyleIdx="4" presStyleCnt="5">
        <dgm:presLayoutVars>
          <dgm:bulletEnabled val="1"/>
        </dgm:presLayoutVars>
      </dgm:prSet>
      <dgm:spPr/>
    </dgm:pt>
    <dgm:pt modelId="{CCA37E32-328B-41FA-B501-AFCC7B09F6C4}" type="pres">
      <dgm:prSet presAssocID="{65A312BF-0485-436A-8FB4-461949F69B43}" presName="FiveNodes_2_text" presStyleLbl="node1" presStyleIdx="4" presStyleCnt="5">
        <dgm:presLayoutVars>
          <dgm:bulletEnabled val="1"/>
        </dgm:presLayoutVars>
      </dgm:prSet>
      <dgm:spPr/>
    </dgm:pt>
    <dgm:pt modelId="{0BDB5A55-8354-47DD-9A16-9E4CA0581F89}" type="pres">
      <dgm:prSet presAssocID="{65A312BF-0485-436A-8FB4-461949F69B43}" presName="FiveNodes_3_text" presStyleLbl="node1" presStyleIdx="4" presStyleCnt="5">
        <dgm:presLayoutVars>
          <dgm:bulletEnabled val="1"/>
        </dgm:presLayoutVars>
      </dgm:prSet>
      <dgm:spPr/>
    </dgm:pt>
    <dgm:pt modelId="{BEA090AD-881A-4147-9969-D775CA5C07AB}" type="pres">
      <dgm:prSet presAssocID="{65A312BF-0485-436A-8FB4-461949F69B43}" presName="FiveNodes_4_text" presStyleLbl="node1" presStyleIdx="4" presStyleCnt="5">
        <dgm:presLayoutVars>
          <dgm:bulletEnabled val="1"/>
        </dgm:presLayoutVars>
      </dgm:prSet>
      <dgm:spPr/>
    </dgm:pt>
    <dgm:pt modelId="{B585F4B5-9D46-409B-809D-2264B8531198}" type="pres">
      <dgm:prSet presAssocID="{65A312BF-0485-436A-8FB4-461949F69B4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F749F01-34FC-4D35-A07F-4A0C7D9B952C}" type="presOf" srcId="{E6EB43D9-FA6C-4702-B350-90C26CB80C28}" destId="{5DE78E7A-55C0-4EEE-B3D7-7A85322998FB}" srcOrd="1" destOrd="0" presId="urn:microsoft.com/office/officeart/2005/8/layout/vProcess5"/>
    <dgm:cxn modelId="{704EA006-5512-425B-9300-E8D84E8D96FC}" type="presOf" srcId="{4F1906EC-58EF-4DE5-919F-3DDCAAE1D0B9}" destId="{7ABA2D2E-3E10-4BC1-A2B6-9CBEE7D24D19}" srcOrd="0" destOrd="0" presId="urn:microsoft.com/office/officeart/2005/8/layout/vProcess5"/>
    <dgm:cxn modelId="{5A100507-2A71-453B-A0B5-F3C97271B4D5}" type="presOf" srcId="{F8EDAB2C-DA3C-404F-B8FE-4ACC6BB1317E}" destId="{08C9295C-B8B7-475C-8A3D-422BF9C31E89}" srcOrd="0" destOrd="0" presId="urn:microsoft.com/office/officeart/2005/8/layout/vProcess5"/>
    <dgm:cxn modelId="{D6475B08-8EE9-4AEC-A294-5F0B6DBDC662}" type="presOf" srcId="{774F36D3-F0DC-4F0D-95F2-A4257C085664}" destId="{F3F3E49E-55BA-4964-A68A-AB962F5D5FB7}" srcOrd="0" destOrd="0" presId="urn:microsoft.com/office/officeart/2005/8/layout/vProcess5"/>
    <dgm:cxn modelId="{CE156E08-0EE0-481A-99AD-D1F8DC78FF0F}" srcId="{65A312BF-0485-436A-8FB4-461949F69B43}" destId="{774F36D3-F0DC-4F0D-95F2-A4257C085664}" srcOrd="4" destOrd="0" parTransId="{F70B404A-3E4C-496B-997D-754118840746}" sibTransId="{A9386151-728A-4B90-947E-4B6F4AA4A395}"/>
    <dgm:cxn modelId="{5F7A7C0D-371F-4D9D-8278-AADB379280EF}" srcId="{65A312BF-0485-436A-8FB4-461949F69B43}" destId="{F8EDAB2C-DA3C-404F-B8FE-4ACC6BB1317E}" srcOrd="1" destOrd="0" parTransId="{1D21D679-1CA2-4D5C-8847-1BCE443E3BA4}" sibTransId="{A01A75F5-57D6-43CD-9E61-BC4D7C751502}"/>
    <dgm:cxn modelId="{37D84C0F-7BE7-4CE4-BE16-37AFF00454A5}" type="presOf" srcId="{00C636C7-A4FB-4172-AD40-1F29ABB98D11}" destId="{918B1A7A-758A-42E2-8BCA-737F79845432}" srcOrd="0" destOrd="0" presId="urn:microsoft.com/office/officeart/2005/8/layout/vProcess5"/>
    <dgm:cxn modelId="{70F71063-2C9E-4D67-81F6-6F8042AC5DA3}" type="presOf" srcId="{F8EDAB2C-DA3C-404F-B8FE-4ACC6BB1317E}" destId="{CCA37E32-328B-41FA-B501-AFCC7B09F6C4}" srcOrd="1" destOrd="0" presId="urn:microsoft.com/office/officeart/2005/8/layout/vProcess5"/>
    <dgm:cxn modelId="{DBCA0F6E-EDFB-41A7-B257-D0959D659538}" type="presOf" srcId="{323D71BD-D2E5-4A1B-8D82-4784450A484B}" destId="{00BCE34F-FC5A-4B0A-9F8A-A038F5CFC235}" srcOrd="0" destOrd="0" presId="urn:microsoft.com/office/officeart/2005/8/layout/vProcess5"/>
    <dgm:cxn modelId="{71D99174-3C07-4616-867D-B67F96037CB4}" type="presOf" srcId="{65A312BF-0485-436A-8FB4-461949F69B43}" destId="{E915B391-5D09-4530-82FD-0E1090583941}" srcOrd="0" destOrd="0" presId="urn:microsoft.com/office/officeart/2005/8/layout/vProcess5"/>
    <dgm:cxn modelId="{9060D55A-9E29-47E0-97FC-0B88AB7ABDF8}" type="presOf" srcId="{774F36D3-F0DC-4F0D-95F2-A4257C085664}" destId="{B585F4B5-9D46-409B-809D-2264B8531198}" srcOrd="1" destOrd="0" presId="urn:microsoft.com/office/officeart/2005/8/layout/vProcess5"/>
    <dgm:cxn modelId="{476FAD8A-D537-4705-A1A9-085083819435}" type="presOf" srcId="{E6EB43D9-FA6C-4702-B350-90C26CB80C28}" destId="{2AEAD359-1B06-4743-91A3-5DECB7047171}" srcOrd="0" destOrd="0" presId="urn:microsoft.com/office/officeart/2005/8/layout/vProcess5"/>
    <dgm:cxn modelId="{6355578B-1B11-48AD-B141-7A49DB6B07CC}" srcId="{65A312BF-0485-436A-8FB4-461949F69B43}" destId="{00C636C7-A4FB-4172-AD40-1F29ABB98D11}" srcOrd="3" destOrd="0" parTransId="{1735B42E-B13B-4A95-AFF6-746535F90375}" sibTransId="{323D71BD-D2E5-4A1B-8D82-4784450A484B}"/>
    <dgm:cxn modelId="{DC4A6F94-CCC4-42F2-996B-E49728953116}" type="presOf" srcId="{00C636C7-A4FB-4172-AD40-1F29ABB98D11}" destId="{BEA090AD-881A-4147-9969-D775CA5C07AB}" srcOrd="1" destOrd="0" presId="urn:microsoft.com/office/officeart/2005/8/layout/vProcess5"/>
    <dgm:cxn modelId="{47C0FE9D-E310-4F89-AD42-00F1E01D63DA}" type="presOf" srcId="{F5E37879-16B4-48FB-B840-A575CB893184}" destId="{78D5AF30-61EF-41DD-90FB-7A0B4D1984D6}" srcOrd="0" destOrd="0" presId="urn:microsoft.com/office/officeart/2005/8/layout/vProcess5"/>
    <dgm:cxn modelId="{911A5BA6-9D10-4601-AFE7-F93AAA63232D}" srcId="{65A312BF-0485-436A-8FB4-461949F69B43}" destId="{E6EB43D9-FA6C-4702-B350-90C26CB80C28}" srcOrd="0" destOrd="0" parTransId="{499152BF-14AB-4176-87FD-0779600F2F45}" sibTransId="{31D0F91F-F395-4083-8B7F-CCAB17FC96FE}"/>
    <dgm:cxn modelId="{49D8C9A9-07FE-423D-81D3-C976876D27B2}" srcId="{65A312BF-0485-436A-8FB4-461949F69B43}" destId="{F5E37879-16B4-48FB-B840-A575CB893184}" srcOrd="2" destOrd="0" parTransId="{D58A5C41-2662-4AE0-A2C4-29BABD3A7523}" sibTransId="{4F1906EC-58EF-4DE5-919F-3DDCAAE1D0B9}"/>
    <dgm:cxn modelId="{975A3DCC-F579-4697-ACEE-74E1C6202863}" type="presOf" srcId="{A01A75F5-57D6-43CD-9E61-BC4D7C751502}" destId="{8ABE7FE8-4906-46CA-AEFC-2B04F124486D}" srcOrd="0" destOrd="0" presId="urn:microsoft.com/office/officeart/2005/8/layout/vProcess5"/>
    <dgm:cxn modelId="{D3EA6FEA-4464-484B-B56A-B5664A362F4A}" type="presOf" srcId="{F5E37879-16B4-48FB-B840-A575CB893184}" destId="{0BDB5A55-8354-47DD-9A16-9E4CA0581F89}" srcOrd="1" destOrd="0" presId="urn:microsoft.com/office/officeart/2005/8/layout/vProcess5"/>
    <dgm:cxn modelId="{97841BF5-F209-4A1C-B4AE-A32FCE81D0FB}" type="presOf" srcId="{31D0F91F-F395-4083-8B7F-CCAB17FC96FE}" destId="{E8F325C1-76B0-4985-B696-10357AED2D0D}" srcOrd="0" destOrd="0" presId="urn:microsoft.com/office/officeart/2005/8/layout/vProcess5"/>
    <dgm:cxn modelId="{FBA12DA1-C558-4362-A13B-8C0EE8AA36D7}" type="presParOf" srcId="{E915B391-5D09-4530-82FD-0E1090583941}" destId="{6EA467FF-6689-44D0-AB82-24A72E645D21}" srcOrd="0" destOrd="0" presId="urn:microsoft.com/office/officeart/2005/8/layout/vProcess5"/>
    <dgm:cxn modelId="{10976028-05AB-4D7B-9369-CFD7599AA4A7}" type="presParOf" srcId="{E915B391-5D09-4530-82FD-0E1090583941}" destId="{2AEAD359-1B06-4743-91A3-5DECB7047171}" srcOrd="1" destOrd="0" presId="urn:microsoft.com/office/officeart/2005/8/layout/vProcess5"/>
    <dgm:cxn modelId="{45FF33F8-15F6-41E8-8298-E8F8D8830D67}" type="presParOf" srcId="{E915B391-5D09-4530-82FD-0E1090583941}" destId="{08C9295C-B8B7-475C-8A3D-422BF9C31E89}" srcOrd="2" destOrd="0" presId="urn:microsoft.com/office/officeart/2005/8/layout/vProcess5"/>
    <dgm:cxn modelId="{1A08A088-DD15-4EB3-82B8-3CB65768792C}" type="presParOf" srcId="{E915B391-5D09-4530-82FD-0E1090583941}" destId="{78D5AF30-61EF-41DD-90FB-7A0B4D1984D6}" srcOrd="3" destOrd="0" presId="urn:microsoft.com/office/officeart/2005/8/layout/vProcess5"/>
    <dgm:cxn modelId="{C0CD42C6-CBC9-426A-B89A-27669B16C675}" type="presParOf" srcId="{E915B391-5D09-4530-82FD-0E1090583941}" destId="{918B1A7A-758A-42E2-8BCA-737F79845432}" srcOrd="4" destOrd="0" presId="urn:microsoft.com/office/officeart/2005/8/layout/vProcess5"/>
    <dgm:cxn modelId="{E9E874F0-69BE-499F-B19C-85B741B44EA7}" type="presParOf" srcId="{E915B391-5D09-4530-82FD-0E1090583941}" destId="{F3F3E49E-55BA-4964-A68A-AB962F5D5FB7}" srcOrd="5" destOrd="0" presId="urn:microsoft.com/office/officeart/2005/8/layout/vProcess5"/>
    <dgm:cxn modelId="{780A5841-F086-4FEB-ADDC-217298F82FFC}" type="presParOf" srcId="{E915B391-5D09-4530-82FD-0E1090583941}" destId="{E8F325C1-76B0-4985-B696-10357AED2D0D}" srcOrd="6" destOrd="0" presId="urn:microsoft.com/office/officeart/2005/8/layout/vProcess5"/>
    <dgm:cxn modelId="{6776EAEB-7EFB-440A-B507-60D965DEE500}" type="presParOf" srcId="{E915B391-5D09-4530-82FD-0E1090583941}" destId="{8ABE7FE8-4906-46CA-AEFC-2B04F124486D}" srcOrd="7" destOrd="0" presId="urn:microsoft.com/office/officeart/2005/8/layout/vProcess5"/>
    <dgm:cxn modelId="{45A1AEE9-6EBE-446F-AF94-B8753B84BE36}" type="presParOf" srcId="{E915B391-5D09-4530-82FD-0E1090583941}" destId="{7ABA2D2E-3E10-4BC1-A2B6-9CBEE7D24D19}" srcOrd="8" destOrd="0" presId="urn:microsoft.com/office/officeart/2005/8/layout/vProcess5"/>
    <dgm:cxn modelId="{F24350A5-435B-4C5E-9DEC-F0D3B74FCC31}" type="presParOf" srcId="{E915B391-5D09-4530-82FD-0E1090583941}" destId="{00BCE34F-FC5A-4B0A-9F8A-A038F5CFC235}" srcOrd="9" destOrd="0" presId="urn:microsoft.com/office/officeart/2005/8/layout/vProcess5"/>
    <dgm:cxn modelId="{275506D4-B285-4149-AD94-A6819A94B5B0}" type="presParOf" srcId="{E915B391-5D09-4530-82FD-0E1090583941}" destId="{5DE78E7A-55C0-4EEE-B3D7-7A85322998FB}" srcOrd="10" destOrd="0" presId="urn:microsoft.com/office/officeart/2005/8/layout/vProcess5"/>
    <dgm:cxn modelId="{CF2BDBB7-D6CE-405E-AA39-352BE8373568}" type="presParOf" srcId="{E915B391-5D09-4530-82FD-0E1090583941}" destId="{CCA37E32-328B-41FA-B501-AFCC7B09F6C4}" srcOrd="11" destOrd="0" presId="urn:microsoft.com/office/officeart/2005/8/layout/vProcess5"/>
    <dgm:cxn modelId="{D6E67C81-B65B-46BF-BC17-5C4DAB90794C}" type="presParOf" srcId="{E915B391-5D09-4530-82FD-0E1090583941}" destId="{0BDB5A55-8354-47DD-9A16-9E4CA0581F89}" srcOrd="12" destOrd="0" presId="urn:microsoft.com/office/officeart/2005/8/layout/vProcess5"/>
    <dgm:cxn modelId="{4AFEE3AD-EFC2-41BC-9061-FB5194720EA7}" type="presParOf" srcId="{E915B391-5D09-4530-82FD-0E1090583941}" destId="{BEA090AD-881A-4147-9969-D775CA5C07AB}" srcOrd="13" destOrd="0" presId="urn:microsoft.com/office/officeart/2005/8/layout/vProcess5"/>
    <dgm:cxn modelId="{B31FF625-51AF-4366-A52C-09B3F08E5557}" type="presParOf" srcId="{E915B391-5D09-4530-82FD-0E1090583941}" destId="{B585F4B5-9D46-409B-809D-2264B853119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E53356-6D55-4240-84E7-9F29DE7306B9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508C39-4AA0-4AF3-9D9E-848A0CDC42B4}">
      <dgm:prSet/>
      <dgm:spPr/>
      <dgm:t>
        <a:bodyPr/>
        <a:lstStyle/>
        <a:p>
          <a:pPr>
            <a:defRPr cap="all"/>
          </a:pPr>
          <a:r>
            <a:rPr lang="en-US"/>
            <a:t>Functions can accept inputs called parameters.</a:t>
          </a:r>
        </a:p>
      </dgm:t>
    </dgm:pt>
    <dgm:pt modelId="{D43C558D-40A7-4ABD-8132-5244713B04BE}" type="parTrans" cxnId="{48B2121B-45A8-47D0-B4C3-361AE609BFE9}">
      <dgm:prSet/>
      <dgm:spPr/>
      <dgm:t>
        <a:bodyPr/>
        <a:lstStyle/>
        <a:p>
          <a:endParaRPr lang="en-US"/>
        </a:p>
      </dgm:t>
    </dgm:pt>
    <dgm:pt modelId="{68A85A34-6717-4504-BFC5-0B08E9145539}" type="sibTrans" cxnId="{48B2121B-45A8-47D0-B4C3-361AE609BFE9}">
      <dgm:prSet/>
      <dgm:spPr/>
      <dgm:t>
        <a:bodyPr/>
        <a:lstStyle/>
        <a:p>
          <a:endParaRPr lang="en-US"/>
        </a:p>
      </dgm:t>
    </dgm:pt>
    <dgm:pt modelId="{D95BF277-E9C0-4D89-BD09-613F60A60461}">
      <dgm:prSet/>
      <dgm:spPr/>
      <dgm:t>
        <a:bodyPr/>
        <a:lstStyle/>
        <a:p>
          <a:pPr>
            <a:defRPr cap="all"/>
          </a:pPr>
          <a:r>
            <a:rPr lang="en-US"/>
            <a:t>Example:</a:t>
          </a:r>
        </a:p>
      </dgm:t>
    </dgm:pt>
    <dgm:pt modelId="{4A09929F-31AC-44B9-8ED7-59A7210E64B2}" type="parTrans" cxnId="{E7BC1243-A907-43F5-858F-72AE234ABE68}">
      <dgm:prSet/>
      <dgm:spPr/>
      <dgm:t>
        <a:bodyPr/>
        <a:lstStyle/>
        <a:p>
          <a:endParaRPr lang="en-US"/>
        </a:p>
      </dgm:t>
    </dgm:pt>
    <dgm:pt modelId="{866D4D02-6A07-4CE9-96A3-D7296DBCE8BC}" type="sibTrans" cxnId="{E7BC1243-A907-43F5-858F-72AE234ABE68}">
      <dgm:prSet/>
      <dgm:spPr/>
      <dgm:t>
        <a:bodyPr/>
        <a:lstStyle/>
        <a:p>
          <a:endParaRPr lang="en-US"/>
        </a:p>
      </dgm:t>
    </dgm:pt>
    <dgm:pt modelId="{178B0D9C-6624-4F5B-AC7A-7313D22B55F2}">
      <dgm:prSet/>
      <dgm:spPr/>
      <dgm:t>
        <a:bodyPr/>
        <a:lstStyle/>
        <a:p>
          <a:pPr>
            <a:defRPr cap="all"/>
          </a:pPr>
          <a:r>
            <a:rPr lang="en-US"/>
            <a:t>def greet(name):</a:t>
          </a:r>
        </a:p>
      </dgm:t>
    </dgm:pt>
    <dgm:pt modelId="{96772CDB-FBF3-4ACF-8362-37ED45369A5E}" type="parTrans" cxnId="{D2DE4EAE-D63D-4A66-89D6-D15FDFEAF784}">
      <dgm:prSet/>
      <dgm:spPr/>
      <dgm:t>
        <a:bodyPr/>
        <a:lstStyle/>
        <a:p>
          <a:endParaRPr lang="en-US"/>
        </a:p>
      </dgm:t>
    </dgm:pt>
    <dgm:pt modelId="{83C9E8F3-DCD1-4C20-92C6-43126CA04985}" type="sibTrans" cxnId="{D2DE4EAE-D63D-4A66-89D6-D15FDFEAF784}">
      <dgm:prSet/>
      <dgm:spPr/>
      <dgm:t>
        <a:bodyPr/>
        <a:lstStyle/>
        <a:p>
          <a:endParaRPr lang="en-US"/>
        </a:p>
      </dgm:t>
    </dgm:pt>
    <dgm:pt modelId="{98609DF9-982D-4CAA-948B-C849C1434826}">
      <dgm:prSet/>
      <dgm:spPr/>
      <dgm:t>
        <a:bodyPr/>
        <a:lstStyle/>
        <a:p>
          <a:pPr>
            <a:defRPr cap="all"/>
          </a:pPr>
          <a:r>
            <a:rPr lang="en-US"/>
            <a:t>print("Hello, " + name)</a:t>
          </a:r>
        </a:p>
      </dgm:t>
    </dgm:pt>
    <dgm:pt modelId="{2E82942A-3F56-4686-B3B9-6AC68DF8959D}" type="parTrans" cxnId="{A12A5886-0C60-4F84-B3AE-E98DBAA1E1AB}">
      <dgm:prSet/>
      <dgm:spPr/>
      <dgm:t>
        <a:bodyPr/>
        <a:lstStyle/>
        <a:p>
          <a:endParaRPr lang="en-US"/>
        </a:p>
      </dgm:t>
    </dgm:pt>
    <dgm:pt modelId="{9B7D6377-E65E-4071-BD0F-7270AB689672}" type="sibTrans" cxnId="{A12A5886-0C60-4F84-B3AE-E98DBAA1E1AB}">
      <dgm:prSet/>
      <dgm:spPr/>
      <dgm:t>
        <a:bodyPr/>
        <a:lstStyle/>
        <a:p>
          <a:endParaRPr lang="en-US"/>
        </a:p>
      </dgm:t>
    </dgm:pt>
    <dgm:pt modelId="{307574DD-1441-4C1C-962B-0E61781F58EA}">
      <dgm:prSet/>
      <dgm:spPr/>
      <dgm:t>
        <a:bodyPr/>
        <a:lstStyle/>
        <a:p>
          <a:pPr>
            <a:defRPr cap="all"/>
          </a:pPr>
          <a:r>
            <a:rPr lang="en-US"/>
            <a:t>greet("Alice")</a:t>
          </a:r>
        </a:p>
      </dgm:t>
    </dgm:pt>
    <dgm:pt modelId="{F69933BB-A7D3-45CF-B214-B71B22553143}" type="parTrans" cxnId="{6C0A4813-76B9-43C5-B5F3-6BB9A8DB9869}">
      <dgm:prSet/>
      <dgm:spPr/>
      <dgm:t>
        <a:bodyPr/>
        <a:lstStyle/>
        <a:p>
          <a:endParaRPr lang="en-US"/>
        </a:p>
      </dgm:t>
    </dgm:pt>
    <dgm:pt modelId="{43470ED5-52E3-4F99-B5A2-24C5FB2261E1}" type="sibTrans" cxnId="{6C0A4813-76B9-43C5-B5F3-6BB9A8DB9869}">
      <dgm:prSet/>
      <dgm:spPr/>
      <dgm:t>
        <a:bodyPr/>
        <a:lstStyle/>
        <a:p>
          <a:endParaRPr lang="en-US"/>
        </a:p>
      </dgm:t>
    </dgm:pt>
    <dgm:pt modelId="{365EBB58-18B0-411C-BF4F-15055C538EA0}">
      <dgm:prSet/>
      <dgm:spPr/>
      <dgm:t>
        <a:bodyPr/>
        <a:lstStyle/>
        <a:p>
          <a:pPr>
            <a:defRPr cap="all"/>
          </a:pPr>
          <a:r>
            <a:rPr lang="en-US"/>
            <a:t>greet("Bob")</a:t>
          </a:r>
        </a:p>
      </dgm:t>
    </dgm:pt>
    <dgm:pt modelId="{E189FB5F-C45F-4387-91D7-733182A1AE97}" type="parTrans" cxnId="{5EB65CBF-C7B2-4BC2-8C1F-3B1BF82C3BA5}">
      <dgm:prSet/>
      <dgm:spPr/>
      <dgm:t>
        <a:bodyPr/>
        <a:lstStyle/>
        <a:p>
          <a:endParaRPr lang="en-US"/>
        </a:p>
      </dgm:t>
    </dgm:pt>
    <dgm:pt modelId="{71E1E74F-B204-478B-85D9-85BE24F49F53}" type="sibTrans" cxnId="{5EB65CBF-C7B2-4BC2-8C1F-3B1BF82C3BA5}">
      <dgm:prSet/>
      <dgm:spPr/>
      <dgm:t>
        <a:bodyPr/>
        <a:lstStyle/>
        <a:p>
          <a:endParaRPr lang="en-US"/>
        </a:p>
      </dgm:t>
    </dgm:pt>
    <dgm:pt modelId="{27408BAE-45C9-49A0-B73F-031A9C2EF268}" type="pres">
      <dgm:prSet presAssocID="{90E53356-6D55-4240-84E7-9F29DE7306B9}" presName="Name0" presStyleCnt="0">
        <dgm:presLayoutVars>
          <dgm:dir/>
          <dgm:resizeHandles val="exact"/>
        </dgm:presLayoutVars>
      </dgm:prSet>
      <dgm:spPr/>
    </dgm:pt>
    <dgm:pt modelId="{01CAE268-E410-46D2-86EE-186D4F022CF6}" type="pres">
      <dgm:prSet presAssocID="{4F508C39-4AA0-4AF3-9D9E-848A0CDC42B4}" presName="node" presStyleLbl="node1" presStyleIdx="0" presStyleCnt="6">
        <dgm:presLayoutVars>
          <dgm:bulletEnabled val="1"/>
        </dgm:presLayoutVars>
      </dgm:prSet>
      <dgm:spPr/>
    </dgm:pt>
    <dgm:pt modelId="{7D683C5A-D1B7-48C6-A51C-0E485D092D53}" type="pres">
      <dgm:prSet presAssocID="{68A85A34-6717-4504-BFC5-0B08E9145539}" presName="sibTrans" presStyleLbl="sibTrans1D1" presStyleIdx="0" presStyleCnt="5"/>
      <dgm:spPr/>
    </dgm:pt>
    <dgm:pt modelId="{CA1F8BE2-4EAC-4B26-B4D7-DB430CF8EF11}" type="pres">
      <dgm:prSet presAssocID="{68A85A34-6717-4504-BFC5-0B08E9145539}" presName="connectorText" presStyleLbl="sibTrans1D1" presStyleIdx="0" presStyleCnt="5"/>
      <dgm:spPr/>
    </dgm:pt>
    <dgm:pt modelId="{352F5DDC-2454-4E49-93BA-550F1381C020}" type="pres">
      <dgm:prSet presAssocID="{D95BF277-E9C0-4D89-BD09-613F60A60461}" presName="node" presStyleLbl="node1" presStyleIdx="1" presStyleCnt="6">
        <dgm:presLayoutVars>
          <dgm:bulletEnabled val="1"/>
        </dgm:presLayoutVars>
      </dgm:prSet>
      <dgm:spPr/>
    </dgm:pt>
    <dgm:pt modelId="{25C120EB-8194-4EBC-8E23-255EB3B8BC11}" type="pres">
      <dgm:prSet presAssocID="{866D4D02-6A07-4CE9-96A3-D7296DBCE8BC}" presName="sibTrans" presStyleLbl="sibTrans1D1" presStyleIdx="1" presStyleCnt="5"/>
      <dgm:spPr/>
    </dgm:pt>
    <dgm:pt modelId="{10FD100E-B60B-43D6-912A-37D6BD3AE4D9}" type="pres">
      <dgm:prSet presAssocID="{866D4D02-6A07-4CE9-96A3-D7296DBCE8BC}" presName="connectorText" presStyleLbl="sibTrans1D1" presStyleIdx="1" presStyleCnt="5"/>
      <dgm:spPr/>
    </dgm:pt>
    <dgm:pt modelId="{9801B2A5-43E2-4A65-96C3-46C02F41C149}" type="pres">
      <dgm:prSet presAssocID="{178B0D9C-6624-4F5B-AC7A-7313D22B55F2}" presName="node" presStyleLbl="node1" presStyleIdx="2" presStyleCnt="6">
        <dgm:presLayoutVars>
          <dgm:bulletEnabled val="1"/>
        </dgm:presLayoutVars>
      </dgm:prSet>
      <dgm:spPr/>
    </dgm:pt>
    <dgm:pt modelId="{2BF9E997-518B-49AB-8C11-51ACC50ACE90}" type="pres">
      <dgm:prSet presAssocID="{83C9E8F3-DCD1-4C20-92C6-43126CA04985}" presName="sibTrans" presStyleLbl="sibTrans1D1" presStyleIdx="2" presStyleCnt="5"/>
      <dgm:spPr/>
    </dgm:pt>
    <dgm:pt modelId="{0C6FDD44-966B-4D10-917A-FBE60B023E7A}" type="pres">
      <dgm:prSet presAssocID="{83C9E8F3-DCD1-4C20-92C6-43126CA04985}" presName="connectorText" presStyleLbl="sibTrans1D1" presStyleIdx="2" presStyleCnt="5"/>
      <dgm:spPr/>
    </dgm:pt>
    <dgm:pt modelId="{E5B7A47E-0B7F-4D41-8A62-D3D9AA457ECA}" type="pres">
      <dgm:prSet presAssocID="{98609DF9-982D-4CAA-948B-C849C1434826}" presName="node" presStyleLbl="node1" presStyleIdx="3" presStyleCnt="6">
        <dgm:presLayoutVars>
          <dgm:bulletEnabled val="1"/>
        </dgm:presLayoutVars>
      </dgm:prSet>
      <dgm:spPr/>
    </dgm:pt>
    <dgm:pt modelId="{C6AB8080-D78D-4085-9FE2-BAEDE9B35F67}" type="pres">
      <dgm:prSet presAssocID="{9B7D6377-E65E-4071-BD0F-7270AB689672}" presName="sibTrans" presStyleLbl="sibTrans1D1" presStyleIdx="3" presStyleCnt="5"/>
      <dgm:spPr/>
    </dgm:pt>
    <dgm:pt modelId="{49555336-0710-4BA3-9590-ACD6C2E859CD}" type="pres">
      <dgm:prSet presAssocID="{9B7D6377-E65E-4071-BD0F-7270AB689672}" presName="connectorText" presStyleLbl="sibTrans1D1" presStyleIdx="3" presStyleCnt="5"/>
      <dgm:spPr/>
    </dgm:pt>
    <dgm:pt modelId="{91969927-0F0E-494E-B210-09640562BB96}" type="pres">
      <dgm:prSet presAssocID="{307574DD-1441-4C1C-962B-0E61781F58EA}" presName="node" presStyleLbl="node1" presStyleIdx="4" presStyleCnt="6">
        <dgm:presLayoutVars>
          <dgm:bulletEnabled val="1"/>
        </dgm:presLayoutVars>
      </dgm:prSet>
      <dgm:spPr/>
    </dgm:pt>
    <dgm:pt modelId="{2A89C971-F120-44FD-B127-7581376094FE}" type="pres">
      <dgm:prSet presAssocID="{43470ED5-52E3-4F99-B5A2-24C5FB2261E1}" presName="sibTrans" presStyleLbl="sibTrans1D1" presStyleIdx="4" presStyleCnt="5"/>
      <dgm:spPr/>
    </dgm:pt>
    <dgm:pt modelId="{090EA40A-9154-4709-BF86-3A3E105D43FF}" type="pres">
      <dgm:prSet presAssocID="{43470ED5-52E3-4F99-B5A2-24C5FB2261E1}" presName="connectorText" presStyleLbl="sibTrans1D1" presStyleIdx="4" presStyleCnt="5"/>
      <dgm:spPr/>
    </dgm:pt>
    <dgm:pt modelId="{7E93D660-7F51-46C7-888A-AC8B5D7003D5}" type="pres">
      <dgm:prSet presAssocID="{365EBB58-18B0-411C-BF4F-15055C538EA0}" presName="node" presStyleLbl="node1" presStyleIdx="5" presStyleCnt="6">
        <dgm:presLayoutVars>
          <dgm:bulletEnabled val="1"/>
        </dgm:presLayoutVars>
      </dgm:prSet>
      <dgm:spPr/>
    </dgm:pt>
  </dgm:ptLst>
  <dgm:cxnLst>
    <dgm:cxn modelId="{EF0DA103-5020-46CF-A7C4-88D3E382CCBE}" type="presOf" srcId="{D95BF277-E9C0-4D89-BD09-613F60A60461}" destId="{352F5DDC-2454-4E49-93BA-550F1381C020}" srcOrd="0" destOrd="0" presId="urn:microsoft.com/office/officeart/2016/7/layout/RepeatingBendingProcessNew"/>
    <dgm:cxn modelId="{6C0A4813-76B9-43C5-B5F3-6BB9A8DB9869}" srcId="{90E53356-6D55-4240-84E7-9F29DE7306B9}" destId="{307574DD-1441-4C1C-962B-0E61781F58EA}" srcOrd="4" destOrd="0" parTransId="{F69933BB-A7D3-45CF-B214-B71B22553143}" sibTransId="{43470ED5-52E3-4F99-B5A2-24C5FB2261E1}"/>
    <dgm:cxn modelId="{EFBB3119-FE71-4CF5-AFD1-9A90EC532561}" type="presOf" srcId="{68A85A34-6717-4504-BFC5-0B08E9145539}" destId="{7D683C5A-D1B7-48C6-A51C-0E485D092D53}" srcOrd="0" destOrd="0" presId="urn:microsoft.com/office/officeart/2016/7/layout/RepeatingBendingProcessNew"/>
    <dgm:cxn modelId="{48B2121B-45A8-47D0-B4C3-361AE609BFE9}" srcId="{90E53356-6D55-4240-84E7-9F29DE7306B9}" destId="{4F508C39-4AA0-4AF3-9D9E-848A0CDC42B4}" srcOrd="0" destOrd="0" parTransId="{D43C558D-40A7-4ABD-8132-5244713B04BE}" sibTransId="{68A85A34-6717-4504-BFC5-0B08E9145539}"/>
    <dgm:cxn modelId="{78C2FD1D-3B1B-404A-85AF-16F22B02466F}" type="presOf" srcId="{83C9E8F3-DCD1-4C20-92C6-43126CA04985}" destId="{0C6FDD44-966B-4D10-917A-FBE60B023E7A}" srcOrd="1" destOrd="0" presId="urn:microsoft.com/office/officeart/2016/7/layout/RepeatingBendingProcessNew"/>
    <dgm:cxn modelId="{A0874061-4BFB-4C52-AB58-E276E8CD7764}" type="presOf" srcId="{866D4D02-6A07-4CE9-96A3-D7296DBCE8BC}" destId="{25C120EB-8194-4EBC-8E23-255EB3B8BC11}" srcOrd="0" destOrd="0" presId="urn:microsoft.com/office/officeart/2016/7/layout/RepeatingBendingProcessNew"/>
    <dgm:cxn modelId="{0955D441-8801-4BB6-B64E-7C35CEE386C8}" type="presOf" srcId="{365EBB58-18B0-411C-BF4F-15055C538EA0}" destId="{7E93D660-7F51-46C7-888A-AC8B5D7003D5}" srcOrd="0" destOrd="0" presId="urn:microsoft.com/office/officeart/2016/7/layout/RepeatingBendingProcessNew"/>
    <dgm:cxn modelId="{D343F261-7898-4653-B867-9819223471EB}" type="presOf" srcId="{866D4D02-6A07-4CE9-96A3-D7296DBCE8BC}" destId="{10FD100E-B60B-43D6-912A-37D6BD3AE4D9}" srcOrd="1" destOrd="0" presId="urn:microsoft.com/office/officeart/2016/7/layout/RepeatingBendingProcessNew"/>
    <dgm:cxn modelId="{E7BC1243-A907-43F5-858F-72AE234ABE68}" srcId="{90E53356-6D55-4240-84E7-9F29DE7306B9}" destId="{D95BF277-E9C0-4D89-BD09-613F60A60461}" srcOrd="1" destOrd="0" parTransId="{4A09929F-31AC-44B9-8ED7-59A7210E64B2}" sibTransId="{866D4D02-6A07-4CE9-96A3-D7296DBCE8BC}"/>
    <dgm:cxn modelId="{86768D66-F68B-4DB3-81B4-5EF4E79A583F}" type="presOf" srcId="{43470ED5-52E3-4F99-B5A2-24C5FB2261E1}" destId="{2A89C971-F120-44FD-B127-7581376094FE}" srcOrd="0" destOrd="0" presId="urn:microsoft.com/office/officeart/2016/7/layout/RepeatingBendingProcessNew"/>
    <dgm:cxn modelId="{349B5B67-BFA0-47AD-A7BA-4E552D7758B4}" type="presOf" srcId="{9B7D6377-E65E-4071-BD0F-7270AB689672}" destId="{C6AB8080-D78D-4085-9FE2-BAEDE9B35F67}" srcOrd="0" destOrd="0" presId="urn:microsoft.com/office/officeart/2016/7/layout/RepeatingBendingProcessNew"/>
    <dgm:cxn modelId="{6BC37D79-BA3C-44B5-9CFD-C0DC5E8EBA94}" type="presOf" srcId="{83C9E8F3-DCD1-4C20-92C6-43126CA04985}" destId="{2BF9E997-518B-49AB-8C11-51ACC50ACE90}" srcOrd="0" destOrd="0" presId="urn:microsoft.com/office/officeart/2016/7/layout/RepeatingBendingProcessNew"/>
    <dgm:cxn modelId="{7E35BB79-6C40-4C68-A510-B97B641D2027}" type="presOf" srcId="{9B7D6377-E65E-4071-BD0F-7270AB689672}" destId="{49555336-0710-4BA3-9590-ACD6C2E859CD}" srcOrd="1" destOrd="0" presId="urn:microsoft.com/office/officeart/2016/7/layout/RepeatingBendingProcessNew"/>
    <dgm:cxn modelId="{DF529B7C-29B8-4DB0-9A4B-2A91F7F4F4AE}" type="presOf" srcId="{307574DD-1441-4C1C-962B-0E61781F58EA}" destId="{91969927-0F0E-494E-B210-09640562BB96}" srcOrd="0" destOrd="0" presId="urn:microsoft.com/office/officeart/2016/7/layout/RepeatingBendingProcessNew"/>
    <dgm:cxn modelId="{A12A5886-0C60-4F84-B3AE-E98DBAA1E1AB}" srcId="{90E53356-6D55-4240-84E7-9F29DE7306B9}" destId="{98609DF9-982D-4CAA-948B-C849C1434826}" srcOrd="3" destOrd="0" parTransId="{2E82942A-3F56-4686-B3B9-6AC68DF8959D}" sibTransId="{9B7D6377-E65E-4071-BD0F-7270AB689672}"/>
    <dgm:cxn modelId="{0192AFA5-80C4-4F36-A1D9-E00255ED5833}" type="presOf" srcId="{68A85A34-6717-4504-BFC5-0B08E9145539}" destId="{CA1F8BE2-4EAC-4B26-B4D7-DB430CF8EF11}" srcOrd="1" destOrd="0" presId="urn:microsoft.com/office/officeart/2016/7/layout/RepeatingBendingProcessNew"/>
    <dgm:cxn modelId="{D2DE4EAE-D63D-4A66-89D6-D15FDFEAF784}" srcId="{90E53356-6D55-4240-84E7-9F29DE7306B9}" destId="{178B0D9C-6624-4F5B-AC7A-7313D22B55F2}" srcOrd="2" destOrd="0" parTransId="{96772CDB-FBF3-4ACF-8362-37ED45369A5E}" sibTransId="{83C9E8F3-DCD1-4C20-92C6-43126CA04985}"/>
    <dgm:cxn modelId="{5EB65CBF-C7B2-4BC2-8C1F-3B1BF82C3BA5}" srcId="{90E53356-6D55-4240-84E7-9F29DE7306B9}" destId="{365EBB58-18B0-411C-BF4F-15055C538EA0}" srcOrd="5" destOrd="0" parTransId="{E189FB5F-C45F-4387-91D7-733182A1AE97}" sibTransId="{71E1E74F-B204-478B-85D9-85BE24F49F53}"/>
    <dgm:cxn modelId="{085BB8C7-B874-4CF2-9A6C-B151CAE7DC9B}" type="presOf" srcId="{178B0D9C-6624-4F5B-AC7A-7313D22B55F2}" destId="{9801B2A5-43E2-4A65-96C3-46C02F41C149}" srcOrd="0" destOrd="0" presId="urn:microsoft.com/office/officeart/2016/7/layout/RepeatingBendingProcessNew"/>
    <dgm:cxn modelId="{6A14F4C7-8952-4225-B4CD-F3F9376915E5}" type="presOf" srcId="{43470ED5-52E3-4F99-B5A2-24C5FB2261E1}" destId="{090EA40A-9154-4709-BF86-3A3E105D43FF}" srcOrd="1" destOrd="0" presId="urn:microsoft.com/office/officeart/2016/7/layout/RepeatingBendingProcessNew"/>
    <dgm:cxn modelId="{3010B6D5-A614-4F06-9D4C-78D789F148AE}" type="presOf" srcId="{98609DF9-982D-4CAA-948B-C849C1434826}" destId="{E5B7A47E-0B7F-4D41-8A62-D3D9AA457ECA}" srcOrd="0" destOrd="0" presId="urn:microsoft.com/office/officeart/2016/7/layout/RepeatingBendingProcessNew"/>
    <dgm:cxn modelId="{F79094D6-D319-45B0-B5A0-5473C47DA1F3}" type="presOf" srcId="{90E53356-6D55-4240-84E7-9F29DE7306B9}" destId="{27408BAE-45C9-49A0-B73F-031A9C2EF268}" srcOrd="0" destOrd="0" presId="urn:microsoft.com/office/officeart/2016/7/layout/RepeatingBendingProcessNew"/>
    <dgm:cxn modelId="{C27C21FD-431E-42F5-A0E2-8DCE55F577C9}" type="presOf" srcId="{4F508C39-4AA0-4AF3-9D9E-848A0CDC42B4}" destId="{01CAE268-E410-46D2-86EE-186D4F022CF6}" srcOrd="0" destOrd="0" presId="urn:microsoft.com/office/officeart/2016/7/layout/RepeatingBendingProcessNew"/>
    <dgm:cxn modelId="{D545DF1D-FDCA-4228-BA66-BCAF00252F4D}" type="presParOf" srcId="{27408BAE-45C9-49A0-B73F-031A9C2EF268}" destId="{01CAE268-E410-46D2-86EE-186D4F022CF6}" srcOrd="0" destOrd="0" presId="urn:microsoft.com/office/officeart/2016/7/layout/RepeatingBendingProcessNew"/>
    <dgm:cxn modelId="{73D88D99-5426-47DE-B8EF-C463E4B968A7}" type="presParOf" srcId="{27408BAE-45C9-49A0-B73F-031A9C2EF268}" destId="{7D683C5A-D1B7-48C6-A51C-0E485D092D53}" srcOrd="1" destOrd="0" presId="urn:microsoft.com/office/officeart/2016/7/layout/RepeatingBendingProcessNew"/>
    <dgm:cxn modelId="{E3827ABD-C173-4401-960C-E3F4DAD4CD52}" type="presParOf" srcId="{7D683C5A-D1B7-48C6-A51C-0E485D092D53}" destId="{CA1F8BE2-4EAC-4B26-B4D7-DB430CF8EF11}" srcOrd="0" destOrd="0" presId="urn:microsoft.com/office/officeart/2016/7/layout/RepeatingBendingProcessNew"/>
    <dgm:cxn modelId="{0A346568-F58C-4D8F-9DD9-128E0D4C6F68}" type="presParOf" srcId="{27408BAE-45C9-49A0-B73F-031A9C2EF268}" destId="{352F5DDC-2454-4E49-93BA-550F1381C020}" srcOrd="2" destOrd="0" presId="urn:microsoft.com/office/officeart/2016/7/layout/RepeatingBendingProcessNew"/>
    <dgm:cxn modelId="{0070D891-DB65-412F-8988-100664496BC1}" type="presParOf" srcId="{27408BAE-45C9-49A0-B73F-031A9C2EF268}" destId="{25C120EB-8194-4EBC-8E23-255EB3B8BC11}" srcOrd="3" destOrd="0" presId="urn:microsoft.com/office/officeart/2016/7/layout/RepeatingBendingProcessNew"/>
    <dgm:cxn modelId="{6B59D8FB-712D-4EFF-83A2-AEEF5B1EFA3F}" type="presParOf" srcId="{25C120EB-8194-4EBC-8E23-255EB3B8BC11}" destId="{10FD100E-B60B-43D6-912A-37D6BD3AE4D9}" srcOrd="0" destOrd="0" presId="urn:microsoft.com/office/officeart/2016/7/layout/RepeatingBendingProcessNew"/>
    <dgm:cxn modelId="{59C4A50C-C5AC-4377-9DE2-7CAAC29FC7C6}" type="presParOf" srcId="{27408BAE-45C9-49A0-B73F-031A9C2EF268}" destId="{9801B2A5-43E2-4A65-96C3-46C02F41C149}" srcOrd="4" destOrd="0" presId="urn:microsoft.com/office/officeart/2016/7/layout/RepeatingBendingProcessNew"/>
    <dgm:cxn modelId="{1B6E7AB7-6293-4385-99F9-402D376DD9AF}" type="presParOf" srcId="{27408BAE-45C9-49A0-B73F-031A9C2EF268}" destId="{2BF9E997-518B-49AB-8C11-51ACC50ACE90}" srcOrd="5" destOrd="0" presId="urn:microsoft.com/office/officeart/2016/7/layout/RepeatingBendingProcessNew"/>
    <dgm:cxn modelId="{C6EE089C-AC87-4FF5-B34C-303C5A44F49B}" type="presParOf" srcId="{2BF9E997-518B-49AB-8C11-51ACC50ACE90}" destId="{0C6FDD44-966B-4D10-917A-FBE60B023E7A}" srcOrd="0" destOrd="0" presId="urn:microsoft.com/office/officeart/2016/7/layout/RepeatingBendingProcessNew"/>
    <dgm:cxn modelId="{45FF1B00-C8BD-4E71-B4AE-1CEC2E82B368}" type="presParOf" srcId="{27408BAE-45C9-49A0-B73F-031A9C2EF268}" destId="{E5B7A47E-0B7F-4D41-8A62-D3D9AA457ECA}" srcOrd="6" destOrd="0" presId="urn:microsoft.com/office/officeart/2016/7/layout/RepeatingBendingProcessNew"/>
    <dgm:cxn modelId="{E81DBFD5-6322-40D4-BC15-8E655A3316D1}" type="presParOf" srcId="{27408BAE-45C9-49A0-B73F-031A9C2EF268}" destId="{C6AB8080-D78D-4085-9FE2-BAEDE9B35F67}" srcOrd="7" destOrd="0" presId="urn:microsoft.com/office/officeart/2016/7/layout/RepeatingBendingProcessNew"/>
    <dgm:cxn modelId="{2C97E40B-47A2-4F8D-AE9D-EACE50C626E2}" type="presParOf" srcId="{C6AB8080-D78D-4085-9FE2-BAEDE9B35F67}" destId="{49555336-0710-4BA3-9590-ACD6C2E859CD}" srcOrd="0" destOrd="0" presId="urn:microsoft.com/office/officeart/2016/7/layout/RepeatingBendingProcessNew"/>
    <dgm:cxn modelId="{0AC3A77C-35EA-47F2-A439-6FFAF7F6F78A}" type="presParOf" srcId="{27408BAE-45C9-49A0-B73F-031A9C2EF268}" destId="{91969927-0F0E-494E-B210-09640562BB96}" srcOrd="8" destOrd="0" presId="urn:microsoft.com/office/officeart/2016/7/layout/RepeatingBendingProcessNew"/>
    <dgm:cxn modelId="{312D9286-F641-4452-998F-85569DFBB2DC}" type="presParOf" srcId="{27408BAE-45C9-49A0-B73F-031A9C2EF268}" destId="{2A89C971-F120-44FD-B127-7581376094FE}" srcOrd="9" destOrd="0" presId="urn:microsoft.com/office/officeart/2016/7/layout/RepeatingBendingProcessNew"/>
    <dgm:cxn modelId="{35D04031-3F2D-4409-946D-33F9040D0C10}" type="presParOf" srcId="{2A89C971-F120-44FD-B127-7581376094FE}" destId="{090EA40A-9154-4709-BF86-3A3E105D43FF}" srcOrd="0" destOrd="0" presId="urn:microsoft.com/office/officeart/2016/7/layout/RepeatingBendingProcessNew"/>
    <dgm:cxn modelId="{55809903-A97E-4A86-BC87-0CED9AA86085}" type="presParOf" srcId="{27408BAE-45C9-49A0-B73F-031A9C2EF268}" destId="{7E93D660-7F51-46C7-888A-AC8B5D7003D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CE8D3-A2F5-4494-913B-7DA5ABD04B90}">
      <dsp:nvSpPr>
        <dsp:cNvPr id="0" name=""/>
        <dsp:cNvSpPr/>
      </dsp:nvSpPr>
      <dsp:spPr>
        <a:xfrm>
          <a:off x="2041" y="1022517"/>
          <a:ext cx="1457716" cy="9256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EFBFE9-9F27-4CD8-B734-17BE0E34464A}">
      <dsp:nvSpPr>
        <dsp:cNvPr id="0" name=""/>
        <dsp:cNvSpPr/>
      </dsp:nvSpPr>
      <dsp:spPr>
        <a:xfrm>
          <a:off x="164010" y="1176387"/>
          <a:ext cx="1457716" cy="925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use def to create a function.</a:t>
          </a:r>
        </a:p>
      </dsp:txBody>
      <dsp:txXfrm>
        <a:off x="191121" y="1203498"/>
        <a:ext cx="1403494" cy="871427"/>
      </dsp:txXfrm>
    </dsp:sp>
    <dsp:sp modelId="{4B134B47-69A6-44D6-858F-42C82D8DF6F6}">
      <dsp:nvSpPr>
        <dsp:cNvPr id="0" name=""/>
        <dsp:cNvSpPr/>
      </dsp:nvSpPr>
      <dsp:spPr>
        <a:xfrm>
          <a:off x="1783694" y="1022517"/>
          <a:ext cx="1457716" cy="9256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6F72B5-D159-489B-986C-B437033785EC}">
      <dsp:nvSpPr>
        <dsp:cNvPr id="0" name=""/>
        <dsp:cNvSpPr/>
      </dsp:nvSpPr>
      <dsp:spPr>
        <a:xfrm>
          <a:off x="1945663" y="1176387"/>
          <a:ext cx="1457716" cy="925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Example:</a:t>
          </a:r>
        </a:p>
      </dsp:txBody>
      <dsp:txXfrm>
        <a:off x="1972774" y="1203498"/>
        <a:ext cx="1403494" cy="871427"/>
      </dsp:txXfrm>
    </dsp:sp>
    <dsp:sp modelId="{E5784096-E946-4EDF-98B4-5379250B750B}">
      <dsp:nvSpPr>
        <dsp:cNvPr id="0" name=""/>
        <dsp:cNvSpPr/>
      </dsp:nvSpPr>
      <dsp:spPr>
        <a:xfrm>
          <a:off x="3565348" y="1022517"/>
          <a:ext cx="1457716" cy="9256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931F9D-0543-4472-99ED-E7DC48A1DE4D}">
      <dsp:nvSpPr>
        <dsp:cNvPr id="0" name=""/>
        <dsp:cNvSpPr/>
      </dsp:nvSpPr>
      <dsp:spPr>
        <a:xfrm>
          <a:off x="3727316" y="1176387"/>
          <a:ext cx="1457716" cy="925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 greet():</a:t>
          </a:r>
        </a:p>
      </dsp:txBody>
      <dsp:txXfrm>
        <a:off x="3754427" y="1203498"/>
        <a:ext cx="1403494" cy="871427"/>
      </dsp:txXfrm>
    </dsp:sp>
    <dsp:sp modelId="{C0830E47-C007-41D2-8202-89741C918E61}">
      <dsp:nvSpPr>
        <dsp:cNvPr id="0" name=""/>
        <dsp:cNvSpPr/>
      </dsp:nvSpPr>
      <dsp:spPr>
        <a:xfrm>
          <a:off x="5347001" y="1022517"/>
          <a:ext cx="1457716" cy="9256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77DB83-9A61-45F4-8E6F-92919D60EF94}">
      <dsp:nvSpPr>
        <dsp:cNvPr id="0" name=""/>
        <dsp:cNvSpPr/>
      </dsp:nvSpPr>
      <dsp:spPr>
        <a:xfrm>
          <a:off x="5508970" y="1176387"/>
          <a:ext cx="1457716" cy="925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print("Hello, world!")</a:t>
          </a:r>
        </a:p>
      </dsp:txBody>
      <dsp:txXfrm>
        <a:off x="5536081" y="1203498"/>
        <a:ext cx="1403494" cy="871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AD359-1B06-4743-91A3-5DECB7047171}">
      <dsp:nvSpPr>
        <dsp:cNvPr id="0" name=""/>
        <dsp:cNvSpPr/>
      </dsp:nvSpPr>
      <dsp:spPr>
        <a:xfrm>
          <a:off x="0" y="0"/>
          <a:ext cx="5365920" cy="562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After defining a function, we call it by its name.</a:t>
          </a:r>
        </a:p>
      </dsp:txBody>
      <dsp:txXfrm>
        <a:off x="16473" y="16473"/>
        <a:ext cx="4693222" cy="529473"/>
      </dsp:txXfrm>
    </dsp:sp>
    <dsp:sp modelId="{08C9295C-B8B7-475C-8A3D-422BF9C31E89}">
      <dsp:nvSpPr>
        <dsp:cNvPr id="0" name=""/>
        <dsp:cNvSpPr/>
      </dsp:nvSpPr>
      <dsp:spPr>
        <a:xfrm>
          <a:off x="400701" y="640533"/>
          <a:ext cx="5365920" cy="562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Example:</a:t>
          </a:r>
        </a:p>
      </dsp:txBody>
      <dsp:txXfrm>
        <a:off x="417174" y="657006"/>
        <a:ext cx="4566699" cy="529473"/>
      </dsp:txXfrm>
    </dsp:sp>
    <dsp:sp modelId="{78D5AF30-61EF-41DD-90FB-7A0B4D1984D6}">
      <dsp:nvSpPr>
        <dsp:cNvPr id="0" name=""/>
        <dsp:cNvSpPr/>
      </dsp:nvSpPr>
      <dsp:spPr>
        <a:xfrm>
          <a:off x="801403" y="1281067"/>
          <a:ext cx="5365920" cy="562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def greet():</a:t>
          </a:r>
        </a:p>
      </dsp:txBody>
      <dsp:txXfrm>
        <a:off x="817876" y="1297540"/>
        <a:ext cx="4566699" cy="529473"/>
      </dsp:txXfrm>
    </dsp:sp>
    <dsp:sp modelId="{918B1A7A-758A-42E2-8BCA-737F79845432}">
      <dsp:nvSpPr>
        <dsp:cNvPr id="0" name=""/>
        <dsp:cNvSpPr/>
      </dsp:nvSpPr>
      <dsp:spPr>
        <a:xfrm>
          <a:off x="1202105" y="1921600"/>
          <a:ext cx="5365920" cy="562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print("Hello, world!")</a:t>
          </a:r>
        </a:p>
      </dsp:txBody>
      <dsp:txXfrm>
        <a:off x="1218578" y="1938073"/>
        <a:ext cx="4566699" cy="529473"/>
      </dsp:txXfrm>
    </dsp:sp>
    <dsp:sp modelId="{F3F3E49E-55BA-4964-A68A-AB962F5D5FB7}">
      <dsp:nvSpPr>
        <dsp:cNvPr id="0" name=""/>
        <dsp:cNvSpPr/>
      </dsp:nvSpPr>
      <dsp:spPr>
        <a:xfrm>
          <a:off x="1602807" y="2562134"/>
          <a:ext cx="5365920" cy="562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greet()  # Calling the function</a:t>
          </a:r>
        </a:p>
      </dsp:txBody>
      <dsp:txXfrm>
        <a:off x="1619280" y="2578607"/>
        <a:ext cx="4566699" cy="529473"/>
      </dsp:txXfrm>
    </dsp:sp>
    <dsp:sp modelId="{E8F325C1-76B0-4985-B696-10357AED2D0D}">
      <dsp:nvSpPr>
        <dsp:cNvPr id="0" name=""/>
        <dsp:cNvSpPr/>
      </dsp:nvSpPr>
      <dsp:spPr>
        <a:xfrm>
          <a:off x="5000347" y="410878"/>
          <a:ext cx="365572" cy="365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82601" y="410878"/>
        <a:ext cx="201064" cy="275093"/>
      </dsp:txXfrm>
    </dsp:sp>
    <dsp:sp modelId="{8ABE7FE8-4906-46CA-AEFC-2B04F124486D}">
      <dsp:nvSpPr>
        <dsp:cNvPr id="0" name=""/>
        <dsp:cNvSpPr/>
      </dsp:nvSpPr>
      <dsp:spPr>
        <a:xfrm>
          <a:off x="5401049" y="1051412"/>
          <a:ext cx="365572" cy="365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483303" y="1051412"/>
        <a:ext cx="201064" cy="275093"/>
      </dsp:txXfrm>
    </dsp:sp>
    <dsp:sp modelId="{7ABA2D2E-3E10-4BC1-A2B6-9CBEE7D24D19}">
      <dsp:nvSpPr>
        <dsp:cNvPr id="0" name=""/>
        <dsp:cNvSpPr/>
      </dsp:nvSpPr>
      <dsp:spPr>
        <a:xfrm>
          <a:off x="5801751" y="1682572"/>
          <a:ext cx="365572" cy="365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884005" y="1682572"/>
        <a:ext cx="201064" cy="275093"/>
      </dsp:txXfrm>
    </dsp:sp>
    <dsp:sp modelId="{00BCE34F-FC5A-4B0A-9F8A-A038F5CFC235}">
      <dsp:nvSpPr>
        <dsp:cNvPr id="0" name=""/>
        <dsp:cNvSpPr/>
      </dsp:nvSpPr>
      <dsp:spPr>
        <a:xfrm>
          <a:off x="6202453" y="2329355"/>
          <a:ext cx="365572" cy="365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84707" y="2329355"/>
        <a:ext cx="201064" cy="275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83C5A-D1B7-48C6-A51C-0E485D092D53}">
      <dsp:nvSpPr>
        <dsp:cNvPr id="0" name=""/>
        <dsp:cNvSpPr/>
      </dsp:nvSpPr>
      <dsp:spPr>
        <a:xfrm>
          <a:off x="2014537" y="681993"/>
          <a:ext cx="4319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92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18938" y="725401"/>
        <a:ext cx="23126" cy="4625"/>
      </dsp:txXfrm>
    </dsp:sp>
    <dsp:sp modelId="{01CAE268-E410-46D2-86EE-186D4F022CF6}">
      <dsp:nvSpPr>
        <dsp:cNvPr id="0" name=""/>
        <dsp:cNvSpPr/>
      </dsp:nvSpPr>
      <dsp:spPr>
        <a:xfrm>
          <a:off x="5342" y="124415"/>
          <a:ext cx="2010995" cy="12065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540" tIns="103436" rIns="98540" bIns="10343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Functions can accept inputs called parameters.</a:t>
          </a:r>
        </a:p>
      </dsp:txBody>
      <dsp:txXfrm>
        <a:off x="5342" y="124415"/>
        <a:ext cx="2010995" cy="1206597"/>
      </dsp:txXfrm>
    </dsp:sp>
    <dsp:sp modelId="{25C120EB-8194-4EBC-8E23-255EB3B8BC11}">
      <dsp:nvSpPr>
        <dsp:cNvPr id="0" name=""/>
        <dsp:cNvSpPr/>
      </dsp:nvSpPr>
      <dsp:spPr>
        <a:xfrm>
          <a:off x="4488061" y="681993"/>
          <a:ext cx="4319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92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92462" y="725401"/>
        <a:ext cx="23126" cy="4625"/>
      </dsp:txXfrm>
    </dsp:sp>
    <dsp:sp modelId="{352F5DDC-2454-4E49-93BA-550F1381C020}">
      <dsp:nvSpPr>
        <dsp:cNvPr id="0" name=""/>
        <dsp:cNvSpPr/>
      </dsp:nvSpPr>
      <dsp:spPr>
        <a:xfrm>
          <a:off x="2478866" y="124415"/>
          <a:ext cx="2010995" cy="12065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540" tIns="103436" rIns="98540" bIns="10343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Example:</a:t>
          </a:r>
        </a:p>
      </dsp:txBody>
      <dsp:txXfrm>
        <a:off x="2478866" y="124415"/>
        <a:ext cx="2010995" cy="1206597"/>
      </dsp:txXfrm>
    </dsp:sp>
    <dsp:sp modelId="{2BF9E997-518B-49AB-8C11-51ACC50ACE90}">
      <dsp:nvSpPr>
        <dsp:cNvPr id="0" name=""/>
        <dsp:cNvSpPr/>
      </dsp:nvSpPr>
      <dsp:spPr>
        <a:xfrm>
          <a:off x="1010839" y="1329212"/>
          <a:ext cx="4947048" cy="431928"/>
        </a:xfrm>
        <a:custGeom>
          <a:avLst/>
          <a:gdLst/>
          <a:ahLst/>
          <a:cxnLst/>
          <a:rect l="0" t="0" r="0" b="0"/>
          <a:pathLst>
            <a:path>
              <a:moveTo>
                <a:pt x="4947048" y="0"/>
              </a:moveTo>
              <a:lnTo>
                <a:pt x="4947048" y="233064"/>
              </a:lnTo>
              <a:lnTo>
                <a:pt x="0" y="233064"/>
              </a:lnTo>
              <a:lnTo>
                <a:pt x="0" y="43192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0148" y="1542864"/>
        <a:ext cx="248431" cy="4625"/>
      </dsp:txXfrm>
    </dsp:sp>
    <dsp:sp modelId="{9801B2A5-43E2-4A65-96C3-46C02F41C149}">
      <dsp:nvSpPr>
        <dsp:cNvPr id="0" name=""/>
        <dsp:cNvSpPr/>
      </dsp:nvSpPr>
      <dsp:spPr>
        <a:xfrm>
          <a:off x="4952390" y="124415"/>
          <a:ext cx="2010995" cy="12065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540" tIns="103436" rIns="98540" bIns="10343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def greet(name):</a:t>
          </a:r>
        </a:p>
      </dsp:txBody>
      <dsp:txXfrm>
        <a:off x="4952390" y="124415"/>
        <a:ext cx="2010995" cy="1206597"/>
      </dsp:txXfrm>
    </dsp:sp>
    <dsp:sp modelId="{C6AB8080-D78D-4085-9FE2-BAEDE9B35F67}">
      <dsp:nvSpPr>
        <dsp:cNvPr id="0" name=""/>
        <dsp:cNvSpPr/>
      </dsp:nvSpPr>
      <dsp:spPr>
        <a:xfrm>
          <a:off x="2014537" y="2351120"/>
          <a:ext cx="4319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92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18938" y="2394527"/>
        <a:ext cx="23126" cy="4625"/>
      </dsp:txXfrm>
    </dsp:sp>
    <dsp:sp modelId="{E5B7A47E-0B7F-4D41-8A62-D3D9AA457ECA}">
      <dsp:nvSpPr>
        <dsp:cNvPr id="0" name=""/>
        <dsp:cNvSpPr/>
      </dsp:nvSpPr>
      <dsp:spPr>
        <a:xfrm>
          <a:off x="5342" y="1793541"/>
          <a:ext cx="2010995" cy="12065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540" tIns="103436" rIns="98540" bIns="10343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print("Hello, " + name)</a:t>
          </a:r>
        </a:p>
      </dsp:txBody>
      <dsp:txXfrm>
        <a:off x="5342" y="1793541"/>
        <a:ext cx="2010995" cy="1206597"/>
      </dsp:txXfrm>
    </dsp:sp>
    <dsp:sp modelId="{2A89C971-F120-44FD-B127-7581376094FE}">
      <dsp:nvSpPr>
        <dsp:cNvPr id="0" name=""/>
        <dsp:cNvSpPr/>
      </dsp:nvSpPr>
      <dsp:spPr>
        <a:xfrm>
          <a:off x="4488061" y="2351120"/>
          <a:ext cx="4319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928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92462" y="2394527"/>
        <a:ext cx="23126" cy="4625"/>
      </dsp:txXfrm>
    </dsp:sp>
    <dsp:sp modelId="{91969927-0F0E-494E-B210-09640562BB96}">
      <dsp:nvSpPr>
        <dsp:cNvPr id="0" name=""/>
        <dsp:cNvSpPr/>
      </dsp:nvSpPr>
      <dsp:spPr>
        <a:xfrm>
          <a:off x="2478866" y="1793541"/>
          <a:ext cx="2010995" cy="12065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540" tIns="103436" rIns="98540" bIns="10343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greet("Alice")</a:t>
          </a:r>
        </a:p>
      </dsp:txBody>
      <dsp:txXfrm>
        <a:off x="2478866" y="1793541"/>
        <a:ext cx="2010995" cy="1206597"/>
      </dsp:txXfrm>
    </dsp:sp>
    <dsp:sp modelId="{7E93D660-7F51-46C7-888A-AC8B5D7003D5}">
      <dsp:nvSpPr>
        <dsp:cNvPr id="0" name=""/>
        <dsp:cNvSpPr/>
      </dsp:nvSpPr>
      <dsp:spPr>
        <a:xfrm>
          <a:off x="4952390" y="1793541"/>
          <a:ext cx="2010995" cy="12065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540" tIns="103436" rIns="98540" bIns="10343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greet("Bob")</a:t>
          </a:r>
        </a:p>
      </dsp:txBody>
      <dsp:txXfrm>
        <a:off x="4952390" y="1793541"/>
        <a:ext cx="2010995" cy="1206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7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8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4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2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8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38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8AFCDBD-7D2C-D837-4220-BA1ABB5B08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r="1100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ZA" sz="2200"/>
              <a:t>Introduction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Functions are blocks of code that perform a task.</a:t>
            </a:r>
          </a:p>
          <a:p>
            <a:r>
              <a:t>They help us organise code and reuse it.</a:t>
            </a:r>
          </a:p>
          <a:p>
            <a:r>
              <a:t>In Python, functions are defined with the def keyword.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42" y="804519"/>
            <a:ext cx="2370376" cy="4431360"/>
          </a:xfrm>
        </p:spPr>
        <p:txBody>
          <a:bodyPr anchor="ctr">
            <a:normAutofit/>
          </a:bodyPr>
          <a:lstStyle/>
          <a:p>
            <a:r>
              <a:t>Summary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t>Functions group code into blocks.</a:t>
            </a:r>
          </a:p>
          <a:p>
            <a:r>
              <a:t>They can accept parameters, return values, and improve program structure.</a:t>
            </a:r>
          </a:p>
          <a:p>
            <a:r>
              <a:t>Functions are one of the most important concepts in Python.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Defining a Function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3D325C-1D06-B0DB-F0C9-9212FD2CB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211308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Calling a Function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D61F8D-3B45-03CC-6ADA-7E5EB456A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188666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ZA"/>
              <a:t>Functions with Parameters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7336E7-3226-0B61-49EF-F5E51E654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913217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42" y="804519"/>
            <a:ext cx="2370376" cy="4431360"/>
          </a:xfrm>
        </p:spPr>
        <p:txBody>
          <a:bodyPr anchor="ctr">
            <a:normAutofit/>
          </a:bodyPr>
          <a:lstStyle/>
          <a:p>
            <a:r>
              <a:rPr lang="en-ZA" sz="2700"/>
              <a:t>Functions with Multiple Parameters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t>We can pass more than one parameter.</a:t>
            </a:r>
          </a:p>
          <a:p>
            <a:endParaRPr/>
          </a:p>
          <a:p>
            <a:r>
              <a:t>Example:</a:t>
            </a:r>
          </a:p>
          <a:p>
            <a:r>
              <a:t>def add(a, b):</a:t>
            </a:r>
          </a:p>
          <a:p>
            <a:r>
              <a:t>    print(a + b)</a:t>
            </a:r>
          </a:p>
          <a:p>
            <a:endParaRPr/>
          </a:p>
          <a:p>
            <a:r>
              <a:t>add(5, 3)</a:t>
            </a:r>
          </a:p>
          <a:p>
            <a:r>
              <a:t>add(10, 20)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42" y="804519"/>
            <a:ext cx="2370376" cy="4431360"/>
          </a:xfrm>
        </p:spPr>
        <p:txBody>
          <a:bodyPr anchor="ctr">
            <a:normAutofit/>
          </a:bodyPr>
          <a:lstStyle/>
          <a:p>
            <a:r>
              <a:t>Return Values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t>Functions can return values using return.</a:t>
            </a:r>
          </a:p>
          <a:p>
            <a:endParaRPr/>
          </a:p>
          <a:p>
            <a:r>
              <a:t>Example:</a:t>
            </a:r>
          </a:p>
          <a:p>
            <a:r>
              <a:t>def add(a, b):</a:t>
            </a:r>
          </a:p>
          <a:p>
            <a:r>
              <a:t>    return a + b</a:t>
            </a:r>
          </a:p>
          <a:p>
            <a:endParaRPr/>
          </a:p>
          <a:p>
            <a:r>
              <a:t>result = add(5, 3)</a:t>
            </a:r>
          </a:p>
          <a:p>
            <a:r>
              <a:t>print(result)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42" y="804519"/>
            <a:ext cx="2370376" cy="4431360"/>
          </a:xfrm>
        </p:spPr>
        <p:txBody>
          <a:bodyPr anchor="ctr">
            <a:normAutofit/>
          </a:bodyPr>
          <a:lstStyle/>
          <a:p>
            <a:r>
              <a:rPr lang="en-ZA" sz="2700"/>
              <a:t>Default Parameters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t>Parameters can have default values.</a:t>
            </a:r>
          </a:p>
          <a:p>
            <a:endParaRPr/>
          </a:p>
          <a:p>
            <a:r>
              <a:t>Example:</a:t>
            </a:r>
          </a:p>
          <a:p>
            <a:r>
              <a:t>def greet(name="Guest"):</a:t>
            </a:r>
          </a:p>
          <a:p>
            <a:r>
              <a:t>    print("Hello, " + name)</a:t>
            </a:r>
          </a:p>
          <a:p>
            <a:endParaRPr/>
          </a:p>
          <a:p>
            <a:r>
              <a:t>greet()</a:t>
            </a:r>
          </a:p>
          <a:p>
            <a:r>
              <a:t>greet("Alice")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42" y="804519"/>
            <a:ext cx="2370376" cy="4431360"/>
          </a:xfrm>
        </p:spPr>
        <p:txBody>
          <a:bodyPr anchor="ctr">
            <a:normAutofit/>
          </a:bodyPr>
          <a:lstStyle/>
          <a:p>
            <a:r>
              <a:rPr lang="en-ZA" sz="2700"/>
              <a:t>Keyword Arguments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t>We can pass arguments by name.</a:t>
            </a:r>
          </a:p>
          <a:p>
            <a:endParaRPr/>
          </a:p>
          <a:p>
            <a:r>
              <a:t>Example:</a:t>
            </a:r>
          </a:p>
          <a:p>
            <a:r>
              <a:t>def greet(name, age):</a:t>
            </a:r>
          </a:p>
          <a:p>
            <a:r>
              <a:t>    print(name + " is " + str(age) + " years old")</a:t>
            </a:r>
          </a:p>
          <a:p>
            <a:endParaRPr/>
          </a:p>
          <a:p>
            <a:r>
              <a:t>greet(age=25, name="Alice")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42" y="804519"/>
            <a:ext cx="2370376" cy="4431360"/>
          </a:xfrm>
        </p:spPr>
        <p:txBody>
          <a:bodyPr anchor="ctr">
            <a:normAutofit/>
          </a:bodyPr>
          <a:lstStyle/>
          <a:p>
            <a:r>
              <a:rPr lang="en-ZA" sz="2700"/>
              <a:t>Why Use Functions?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t>1. Avoid repeating code.</a:t>
            </a:r>
          </a:p>
          <a:p>
            <a:r>
              <a:t>2. Organise logic into reusable blocks.</a:t>
            </a:r>
          </a:p>
          <a:p>
            <a:r>
              <a:t>3. Easier debugging and testing.</a:t>
            </a:r>
          </a:p>
          <a:p>
            <a:r>
              <a:t>4. Improve readability.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334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Introduction to Functions</vt:lpstr>
      <vt:lpstr>Defining a Function</vt:lpstr>
      <vt:lpstr>Calling a Function</vt:lpstr>
      <vt:lpstr>Functions with Parameters</vt:lpstr>
      <vt:lpstr>Functions with Multiple Parameters</vt:lpstr>
      <vt:lpstr>Return Values</vt:lpstr>
      <vt:lpstr>Default Parameters</vt:lpstr>
      <vt:lpstr>Keyword Arguments</vt:lpstr>
      <vt:lpstr>Why Use Functions?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Brandon Van Vuuren</cp:lastModifiedBy>
  <cp:revision>2</cp:revision>
  <dcterms:created xsi:type="dcterms:W3CDTF">2013-01-27T09:14:16Z</dcterms:created>
  <dcterms:modified xsi:type="dcterms:W3CDTF">2025-08-29T03:27:01Z</dcterms:modified>
  <cp:category/>
</cp:coreProperties>
</file>