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6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1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5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9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2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6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5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0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7773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rn snake in front of black background">
            <a:extLst>
              <a:ext uri="{FF2B5EF4-FFF2-40B4-BE49-F238E27FC236}">
                <a16:creationId xmlns:a16="http://schemas.microsoft.com/office/drawing/2014/main" id="{78633C9A-3520-EE5B-F0E8-3ABE553BD2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l="7423" r="3578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ZA" sz="2200"/>
              <a:t>Introduction to Lists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Lists are used to store multiple items in a single variable.</a:t>
            </a:r>
          </a:p>
          <a:p>
            <a:r>
              <a:t>Lists are one of Python's most flexible data structures.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42" y="804519"/>
            <a:ext cx="2370376" cy="4431360"/>
          </a:xfrm>
        </p:spPr>
        <p:txBody>
          <a:bodyPr anchor="ctr">
            <a:normAutofit/>
          </a:bodyPr>
          <a:lstStyle/>
          <a:p>
            <a:r>
              <a:t>Summary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t>Lists store multiple items in one variable.</a:t>
            </a:r>
          </a:p>
          <a:p>
            <a:r>
              <a:t>We can access, modify, add, and remove items.</a:t>
            </a:r>
          </a:p>
          <a:p>
            <a:r>
              <a:t>Lists, tuples, sets, and dictionaries are core Python data structures.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D0858F2-B0F3-27F2-01C9-53175D0152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grayscl/>
          </a:blip>
          <a:srcRect l="12849" r="12153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23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ZA"/>
              <a:t>Creating a List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We create lists using square brackets.</a:t>
            </a:r>
          </a:p>
          <a:p>
            <a:endParaRPr/>
          </a:p>
          <a:p>
            <a:r>
              <a:t>Example:</a:t>
            </a:r>
          </a:p>
          <a:p>
            <a:r>
              <a:t>fruits = ["apple", "banana", "cherry"]</a:t>
            </a:r>
          </a:p>
          <a:p>
            <a:r>
              <a:t>print(fruits)</a:t>
            </a:r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42" y="804519"/>
            <a:ext cx="2370376" cy="4431360"/>
          </a:xfrm>
        </p:spPr>
        <p:txBody>
          <a:bodyPr anchor="ctr">
            <a:normAutofit/>
          </a:bodyPr>
          <a:lstStyle/>
          <a:p>
            <a:r>
              <a:rPr lang="en-ZA" sz="3000"/>
              <a:t>Accessing List Items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t>We use indexes to access items in a list.</a:t>
            </a:r>
          </a:p>
          <a:p>
            <a:endParaRPr/>
          </a:p>
          <a:p>
            <a:r>
              <a:t>Example:</a:t>
            </a:r>
          </a:p>
          <a:p>
            <a:r>
              <a:t>fruits = ["apple", "banana", "cherry"]</a:t>
            </a:r>
          </a:p>
          <a:p>
            <a:r>
              <a:t>print(fruits[0])  # apple</a:t>
            </a:r>
          </a:p>
          <a:p>
            <a:r>
              <a:t>print(fruits[2])  # cherry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Negative Indexing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Negative indexes start from the end.</a:t>
            </a:r>
          </a:p>
          <a:p>
            <a:endParaRPr/>
          </a:p>
          <a:p>
            <a:r>
              <a:t>Example:</a:t>
            </a:r>
          </a:p>
          <a:p>
            <a:r>
              <a:t>fruits = ["apple", "banana", "cherry"]</a:t>
            </a:r>
          </a:p>
          <a:p>
            <a:r>
              <a:t>print(fruits[-1])  # cherry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3000"/>
              <a:t>Changing List Items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We can change values in a list using their index.</a:t>
            </a:r>
          </a:p>
          <a:p>
            <a:endParaRPr/>
          </a:p>
          <a:p>
            <a:r>
              <a:t>Example:</a:t>
            </a:r>
          </a:p>
          <a:p>
            <a:r>
              <a:t>fruits = ["apple", "banana", "cherry"]</a:t>
            </a:r>
          </a:p>
          <a:p>
            <a:r>
              <a:t>fruits[1] = "blueberry"</a:t>
            </a:r>
          </a:p>
          <a:p>
            <a:r>
              <a:t>print(fruits)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Adding Items to a List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We use append() and insert() to add items.</a:t>
            </a:r>
          </a:p>
          <a:p>
            <a:endParaRPr/>
          </a:p>
          <a:p>
            <a:r>
              <a:t>Example:</a:t>
            </a:r>
          </a:p>
          <a:p>
            <a:r>
              <a:t>fruits = ["apple", "banana"]</a:t>
            </a:r>
          </a:p>
          <a:p>
            <a:r>
              <a:t>fruits.append("cherry")</a:t>
            </a:r>
          </a:p>
          <a:p>
            <a:r>
              <a:t>fruits.insert(1, "orange")</a:t>
            </a:r>
          </a:p>
          <a:p>
            <a:r>
              <a:t>print(fruits)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Removing Items from a List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We use remove() or pop() to delete items.</a:t>
            </a:r>
          </a:p>
          <a:p>
            <a:endParaRPr/>
          </a:p>
          <a:p>
            <a:r>
              <a:t>Example:</a:t>
            </a:r>
          </a:p>
          <a:p>
            <a:r>
              <a:t>fruits = ["apple", "banana", "cherry"]</a:t>
            </a:r>
          </a:p>
          <a:p>
            <a:r>
              <a:t>fruits.remove("banana")</a:t>
            </a:r>
          </a:p>
          <a:p>
            <a:r>
              <a:t>fruits.pop(0)</a:t>
            </a:r>
          </a:p>
          <a:p>
            <a:r>
              <a:t>print(fruits)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t>Looping Through a List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We can loop through items in a list with a for loop.</a:t>
            </a:r>
          </a:p>
          <a:p>
            <a:endParaRPr/>
          </a:p>
          <a:p>
            <a:r>
              <a:t>Example:</a:t>
            </a:r>
          </a:p>
          <a:p>
            <a:r>
              <a:t>fruits = ["apple", "banana", "cherry"]</a:t>
            </a:r>
          </a:p>
          <a:p>
            <a:r>
              <a:t>for fruit in fruits:</a:t>
            </a:r>
          </a:p>
          <a:p>
            <a:r>
              <a:t>    print(fruit)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470" y="1600199"/>
            <a:ext cx="2380112" cy="4297680"/>
          </a:xfrm>
        </p:spPr>
        <p:txBody>
          <a:bodyPr anchor="ctr">
            <a:normAutofit/>
          </a:bodyPr>
          <a:lstStyle/>
          <a:p>
            <a:r>
              <a:rPr lang="en-ZA" sz="2700"/>
              <a:t>Other Data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199"/>
            <a:ext cx="0" cy="42976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3863" y="1600199"/>
            <a:ext cx="4627277" cy="4297680"/>
          </a:xfrm>
        </p:spPr>
        <p:txBody>
          <a:bodyPr anchor="ctr">
            <a:normAutofit/>
          </a:bodyPr>
          <a:lstStyle/>
          <a:p>
            <a:r>
              <a:t>Besides lists, Python has:</a:t>
            </a:r>
          </a:p>
          <a:p>
            <a:r>
              <a:t>- Tuples: ordered, unchangeable</a:t>
            </a:r>
          </a:p>
          <a:p>
            <a:r>
              <a:t>- Sets: unordered, no duplicates</a:t>
            </a:r>
          </a:p>
          <a:p>
            <a:r>
              <a:t>- Dictionaries: key-value pairs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355</Words>
  <Application>Microsoft Office PowerPoint</Application>
  <PresentationFormat>On-screen Show (4:3)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Introduction to Lists</vt:lpstr>
      <vt:lpstr>Creating a List</vt:lpstr>
      <vt:lpstr>Accessing List Items</vt:lpstr>
      <vt:lpstr>Negative Indexing</vt:lpstr>
      <vt:lpstr>Changing List Items</vt:lpstr>
      <vt:lpstr>Adding Items to a List</vt:lpstr>
      <vt:lpstr>Removing Items from a List</vt:lpstr>
      <vt:lpstr>Looping Through a List</vt:lpstr>
      <vt:lpstr>Other Data Structures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Brandon Van Vuuren</cp:lastModifiedBy>
  <cp:revision>2</cp:revision>
  <dcterms:created xsi:type="dcterms:W3CDTF">2013-01-27T09:14:16Z</dcterms:created>
  <dcterms:modified xsi:type="dcterms:W3CDTF">2025-08-29T03:28:39Z</dcterms:modified>
  <cp:category/>
</cp:coreProperties>
</file>