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4222A5-132A-4C80-B901-CDE400985C5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AF2344-A3B3-4FFC-B73E-98015E62F37F}">
      <dgm:prSet/>
      <dgm:spPr/>
      <dgm:t>
        <a:bodyPr/>
        <a:lstStyle/>
        <a:p>
          <a:pPr>
            <a:defRPr cap="all"/>
          </a:pPr>
          <a:r>
            <a:rPr lang="en-US"/>
            <a:t>We use escape characters like \n for new lines.</a:t>
          </a:r>
        </a:p>
      </dgm:t>
    </dgm:pt>
    <dgm:pt modelId="{0E489DA4-BAC8-44E8-AA39-C41077475EEF}" type="parTrans" cxnId="{7294F803-2668-4098-8BA0-9DEC9062F5B4}">
      <dgm:prSet/>
      <dgm:spPr/>
      <dgm:t>
        <a:bodyPr/>
        <a:lstStyle/>
        <a:p>
          <a:endParaRPr lang="en-US"/>
        </a:p>
      </dgm:t>
    </dgm:pt>
    <dgm:pt modelId="{E257B4B5-2221-47FA-A66A-F5E174CF5180}" type="sibTrans" cxnId="{7294F803-2668-4098-8BA0-9DEC9062F5B4}">
      <dgm:prSet/>
      <dgm:spPr/>
      <dgm:t>
        <a:bodyPr/>
        <a:lstStyle/>
        <a:p>
          <a:endParaRPr lang="en-US"/>
        </a:p>
      </dgm:t>
    </dgm:pt>
    <dgm:pt modelId="{3C8995B6-C123-4A0B-82C4-612D8E401174}">
      <dgm:prSet/>
      <dgm:spPr/>
      <dgm:t>
        <a:bodyPr/>
        <a:lstStyle/>
        <a:p>
          <a:pPr>
            <a:defRPr cap="all"/>
          </a:pPr>
          <a:r>
            <a:rPr lang="en-US"/>
            <a:t>Example:</a:t>
          </a:r>
        </a:p>
      </dgm:t>
    </dgm:pt>
    <dgm:pt modelId="{28873D96-EFE3-4EAA-AF62-1A56506302DD}" type="parTrans" cxnId="{375F0BD0-7527-47B1-9FCF-6F3AC0FB86FB}">
      <dgm:prSet/>
      <dgm:spPr/>
      <dgm:t>
        <a:bodyPr/>
        <a:lstStyle/>
        <a:p>
          <a:endParaRPr lang="en-US"/>
        </a:p>
      </dgm:t>
    </dgm:pt>
    <dgm:pt modelId="{F238C2AE-AE21-4DD1-8DD0-FC7C3D4A94B1}" type="sibTrans" cxnId="{375F0BD0-7527-47B1-9FCF-6F3AC0FB86FB}">
      <dgm:prSet/>
      <dgm:spPr/>
      <dgm:t>
        <a:bodyPr/>
        <a:lstStyle/>
        <a:p>
          <a:endParaRPr lang="en-US"/>
        </a:p>
      </dgm:t>
    </dgm:pt>
    <dgm:pt modelId="{9BA003E1-4486-4721-8D8D-1D625110EDEA}">
      <dgm:prSet/>
      <dgm:spPr/>
      <dgm:t>
        <a:bodyPr/>
        <a:lstStyle/>
        <a:p>
          <a:pPr>
            <a:defRPr cap="all"/>
          </a:pPr>
          <a:r>
            <a:rPr lang="en-US"/>
            <a:t>print("First line\nSecond line")</a:t>
          </a:r>
        </a:p>
      </dgm:t>
    </dgm:pt>
    <dgm:pt modelId="{47B26634-53C0-49AA-8553-D27355D621C2}" type="parTrans" cxnId="{CCDE2D06-5D5B-41ED-B156-CABE5D173F1C}">
      <dgm:prSet/>
      <dgm:spPr/>
      <dgm:t>
        <a:bodyPr/>
        <a:lstStyle/>
        <a:p>
          <a:endParaRPr lang="en-US"/>
        </a:p>
      </dgm:t>
    </dgm:pt>
    <dgm:pt modelId="{0534A6C9-C52F-402A-BA4F-836BE9E4AD34}" type="sibTrans" cxnId="{CCDE2D06-5D5B-41ED-B156-CABE5D173F1C}">
      <dgm:prSet/>
      <dgm:spPr/>
      <dgm:t>
        <a:bodyPr/>
        <a:lstStyle/>
        <a:p>
          <a:endParaRPr lang="en-US"/>
        </a:p>
      </dgm:t>
    </dgm:pt>
    <dgm:pt modelId="{11277D13-8A1C-40C9-8704-AF41FDD0B3C1}" type="pres">
      <dgm:prSet presAssocID="{CC4222A5-132A-4C80-B901-CDE400985C56}" presName="root" presStyleCnt="0">
        <dgm:presLayoutVars>
          <dgm:dir/>
          <dgm:resizeHandles val="exact"/>
        </dgm:presLayoutVars>
      </dgm:prSet>
      <dgm:spPr/>
    </dgm:pt>
    <dgm:pt modelId="{865E4C65-D944-498C-9EB0-36E7360A39B4}" type="pres">
      <dgm:prSet presAssocID="{1AAF2344-A3B3-4FFC-B73E-98015E62F37F}" presName="compNode" presStyleCnt="0"/>
      <dgm:spPr/>
    </dgm:pt>
    <dgm:pt modelId="{A71042F1-613E-4DAF-ACB8-35FFA965C102}" type="pres">
      <dgm:prSet presAssocID="{1AAF2344-A3B3-4FFC-B73E-98015E62F37F}" presName="iconBgRect" presStyleLbl="bgShp" presStyleIdx="0" presStyleCnt="3"/>
      <dgm:spPr/>
    </dgm:pt>
    <dgm:pt modelId="{8CD54275-523F-4EDD-BADA-68E8FBB0FBEB}" type="pres">
      <dgm:prSet presAssocID="{1AAF2344-A3B3-4FFC-B73E-98015E62F3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590AD243-5B9A-428A-9EDB-E6F837B38659}" type="pres">
      <dgm:prSet presAssocID="{1AAF2344-A3B3-4FFC-B73E-98015E62F37F}" presName="spaceRect" presStyleCnt="0"/>
      <dgm:spPr/>
    </dgm:pt>
    <dgm:pt modelId="{30A9E555-E1F6-49C4-AE73-22411C207459}" type="pres">
      <dgm:prSet presAssocID="{1AAF2344-A3B3-4FFC-B73E-98015E62F37F}" presName="textRect" presStyleLbl="revTx" presStyleIdx="0" presStyleCnt="3">
        <dgm:presLayoutVars>
          <dgm:chMax val="1"/>
          <dgm:chPref val="1"/>
        </dgm:presLayoutVars>
      </dgm:prSet>
      <dgm:spPr/>
    </dgm:pt>
    <dgm:pt modelId="{7F225172-DFE6-42B8-8480-7FD2031D281E}" type="pres">
      <dgm:prSet presAssocID="{E257B4B5-2221-47FA-A66A-F5E174CF5180}" presName="sibTrans" presStyleCnt="0"/>
      <dgm:spPr/>
    </dgm:pt>
    <dgm:pt modelId="{AF3345B8-EB43-4B91-B4D7-024FB2B660FC}" type="pres">
      <dgm:prSet presAssocID="{3C8995B6-C123-4A0B-82C4-612D8E401174}" presName="compNode" presStyleCnt="0"/>
      <dgm:spPr/>
    </dgm:pt>
    <dgm:pt modelId="{4F1B143C-B90D-485C-B62A-8DB05F861E90}" type="pres">
      <dgm:prSet presAssocID="{3C8995B6-C123-4A0B-82C4-612D8E401174}" presName="iconBgRect" presStyleLbl="bgShp" presStyleIdx="1" presStyleCnt="3"/>
      <dgm:spPr/>
    </dgm:pt>
    <dgm:pt modelId="{5498BDBA-0EC0-4D2A-A3AB-D3F833EA22BE}" type="pres">
      <dgm:prSet presAssocID="{3C8995B6-C123-4A0B-82C4-612D8E4011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70E3B36-6DFF-42CA-82C4-F8B9AEFF0F73}" type="pres">
      <dgm:prSet presAssocID="{3C8995B6-C123-4A0B-82C4-612D8E401174}" presName="spaceRect" presStyleCnt="0"/>
      <dgm:spPr/>
    </dgm:pt>
    <dgm:pt modelId="{0395DC4D-A340-42F0-B25D-11CDE1A7D93A}" type="pres">
      <dgm:prSet presAssocID="{3C8995B6-C123-4A0B-82C4-612D8E401174}" presName="textRect" presStyleLbl="revTx" presStyleIdx="1" presStyleCnt="3">
        <dgm:presLayoutVars>
          <dgm:chMax val="1"/>
          <dgm:chPref val="1"/>
        </dgm:presLayoutVars>
      </dgm:prSet>
      <dgm:spPr/>
    </dgm:pt>
    <dgm:pt modelId="{FE343377-F0AC-4461-95D4-DF430A384C43}" type="pres">
      <dgm:prSet presAssocID="{F238C2AE-AE21-4DD1-8DD0-FC7C3D4A94B1}" presName="sibTrans" presStyleCnt="0"/>
      <dgm:spPr/>
    </dgm:pt>
    <dgm:pt modelId="{2104DF8B-78BF-4DF7-B845-5AA621CB711F}" type="pres">
      <dgm:prSet presAssocID="{9BA003E1-4486-4721-8D8D-1D625110EDEA}" presName="compNode" presStyleCnt="0"/>
      <dgm:spPr/>
    </dgm:pt>
    <dgm:pt modelId="{BD1C5223-6830-4CED-B6B3-70E376D6016D}" type="pres">
      <dgm:prSet presAssocID="{9BA003E1-4486-4721-8D8D-1D625110EDEA}" presName="iconBgRect" presStyleLbl="bgShp" presStyleIdx="2" presStyleCnt="3"/>
      <dgm:spPr/>
    </dgm:pt>
    <dgm:pt modelId="{003BD4A7-16FF-4967-BFD4-D7A7876D6BC1}" type="pres">
      <dgm:prSet presAssocID="{9BA003E1-4486-4721-8D8D-1D625110ED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AB3A302A-D92F-4BDD-8E6D-6E345313E477}" type="pres">
      <dgm:prSet presAssocID="{9BA003E1-4486-4721-8D8D-1D625110EDEA}" presName="spaceRect" presStyleCnt="0"/>
      <dgm:spPr/>
    </dgm:pt>
    <dgm:pt modelId="{79705600-8D3C-4B77-B2F7-7D3952E65F8A}" type="pres">
      <dgm:prSet presAssocID="{9BA003E1-4486-4721-8D8D-1D625110ED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94F803-2668-4098-8BA0-9DEC9062F5B4}" srcId="{CC4222A5-132A-4C80-B901-CDE400985C56}" destId="{1AAF2344-A3B3-4FFC-B73E-98015E62F37F}" srcOrd="0" destOrd="0" parTransId="{0E489DA4-BAC8-44E8-AA39-C41077475EEF}" sibTransId="{E257B4B5-2221-47FA-A66A-F5E174CF5180}"/>
    <dgm:cxn modelId="{CCDE2D06-5D5B-41ED-B156-CABE5D173F1C}" srcId="{CC4222A5-132A-4C80-B901-CDE400985C56}" destId="{9BA003E1-4486-4721-8D8D-1D625110EDEA}" srcOrd="2" destOrd="0" parTransId="{47B26634-53C0-49AA-8553-D27355D621C2}" sibTransId="{0534A6C9-C52F-402A-BA4F-836BE9E4AD34}"/>
    <dgm:cxn modelId="{FB0E9E2A-4E0B-4686-A378-0FABA57C27C6}" type="presOf" srcId="{3C8995B6-C123-4A0B-82C4-612D8E401174}" destId="{0395DC4D-A340-42F0-B25D-11CDE1A7D93A}" srcOrd="0" destOrd="0" presId="urn:microsoft.com/office/officeart/2018/5/layout/IconCircleLabelList"/>
    <dgm:cxn modelId="{D23ECE5E-FA6E-4EE9-B628-B37DD21A9304}" type="presOf" srcId="{CC4222A5-132A-4C80-B901-CDE400985C56}" destId="{11277D13-8A1C-40C9-8704-AF41FDD0B3C1}" srcOrd="0" destOrd="0" presId="urn:microsoft.com/office/officeart/2018/5/layout/IconCircleLabelList"/>
    <dgm:cxn modelId="{70783ABF-5760-407C-9260-0481EF954DAE}" type="presOf" srcId="{9BA003E1-4486-4721-8D8D-1D625110EDEA}" destId="{79705600-8D3C-4B77-B2F7-7D3952E65F8A}" srcOrd="0" destOrd="0" presId="urn:microsoft.com/office/officeart/2018/5/layout/IconCircleLabelList"/>
    <dgm:cxn modelId="{375F0BD0-7527-47B1-9FCF-6F3AC0FB86FB}" srcId="{CC4222A5-132A-4C80-B901-CDE400985C56}" destId="{3C8995B6-C123-4A0B-82C4-612D8E401174}" srcOrd="1" destOrd="0" parTransId="{28873D96-EFE3-4EAA-AF62-1A56506302DD}" sibTransId="{F238C2AE-AE21-4DD1-8DD0-FC7C3D4A94B1}"/>
    <dgm:cxn modelId="{7AE4F9F1-A6C0-4E2D-8935-F89E269A6B79}" type="presOf" srcId="{1AAF2344-A3B3-4FFC-B73E-98015E62F37F}" destId="{30A9E555-E1F6-49C4-AE73-22411C207459}" srcOrd="0" destOrd="0" presId="urn:microsoft.com/office/officeart/2018/5/layout/IconCircleLabelList"/>
    <dgm:cxn modelId="{CD434207-25EE-4028-8F77-BA68B6AFD395}" type="presParOf" srcId="{11277D13-8A1C-40C9-8704-AF41FDD0B3C1}" destId="{865E4C65-D944-498C-9EB0-36E7360A39B4}" srcOrd="0" destOrd="0" presId="urn:microsoft.com/office/officeart/2018/5/layout/IconCircleLabelList"/>
    <dgm:cxn modelId="{80FAB53E-834C-485E-BAD4-3CBE6FE18A76}" type="presParOf" srcId="{865E4C65-D944-498C-9EB0-36E7360A39B4}" destId="{A71042F1-613E-4DAF-ACB8-35FFA965C102}" srcOrd="0" destOrd="0" presId="urn:microsoft.com/office/officeart/2018/5/layout/IconCircleLabelList"/>
    <dgm:cxn modelId="{5E63511E-748E-4C32-AC2B-72C77F6B810A}" type="presParOf" srcId="{865E4C65-D944-498C-9EB0-36E7360A39B4}" destId="{8CD54275-523F-4EDD-BADA-68E8FBB0FBEB}" srcOrd="1" destOrd="0" presId="urn:microsoft.com/office/officeart/2018/5/layout/IconCircleLabelList"/>
    <dgm:cxn modelId="{6837F5C5-1A3E-4AAE-8738-15BB2A711214}" type="presParOf" srcId="{865E4C65-D944-498C-9EB0-36E7360A39B4}" destId="{590AD243-5B9A-428A-9EDB-E6F837B38659}" srcOrd="2" destOrd="0" presId="urn:microsoft.com/office/officeart/2018/5/layout/IconCircleLabelList"/>
    <dgm:cxn modelId="{83443D76-3619-442D-AFA7-95D8C278FE1E}" type="presParOf" srcId="{865E4C65-D944-498C-9EB0-36E7360A39B4}" destId="{30A9E555-E1F6-49C4-AE73-22411C207459}" srcOrd="3" destOrd="0" presId="urn:microsoft.com/office/officeart/2018/5/layout/IconCircleLabelList"/>
    <dgm:cxn modelId="{847D2B6B-C41A-489C-8925-7B9433EB37DE}" type="presParOf" srcId="{11277D13-8A1C-40C9-8704-AF41FDD0B3C1}" destId="{7F225172-DFE6-42B8-8480-7FD2031D281E}" srcOrd="1" destOrd="0" presId="urn:microsoft.com/office/officeart/2018/5/layout/IconCircleLabelList"/>
    <dgm:cxn modelId="{A9F974C4-FE05-4BF9-9790-BA98D28BF25B}" type="presParOf" srcId="{11277D13-8A1C-40C9-8704-AF41FDD0B3C1}" destId="{AF3345B8-EB43-4B91-B4D7-024FB2B660FC}" srcOrd="2" destOrd="0" presId="urn:microsoft.com/office/officeart/2018/5/layout/IconCircleLabelList"/>
    <dgm:cxn modelId="{C41F7232-58C1-4C32-A489-91A7CD09AC88}" type="presParOf" srcId="{AF3345B8-EB43-4B91-B4D7-024FB2B660FC}" destId="{4F1B143C-B90D-485C-B62A-8DB05F861E90}" srcOrd="0" destOrd="0" presId="urn:microsoft.com/office/officeart/2018/5/layout/IconCircleLabelList"/>
    <dgm:cxn modelId="{1195DED7-4A26-4BC9-85F7-A21598B9DD3F}" type="presParOf" srcId="{AF3345B8-EB43-4B91-B4D7-024FB2B660FC}" destId="{5498BDBA-0EC0-4D2A-A3AB-D3F833EA22BE}" srcOrd="1" destOrd="0" presId="urn:microsoft.com/office/officeart/2018/5/layout/IconCircleLabelList"/>
    <dgm:cxn modelId="{A8B63E37-AF5B-4D7F-888E-FCB759BE780A}" type="presParOf" srcId="{AF3345B8-EB43-4B91-B4D7-024FB2B660FC}" destId="{370E3B36-6DFF-42CA-82C4-F8B9AEFF0F73}" srcOrd="2" destOrd="0" presId="urn:microsoft.com/office/officeart/2018/5/layout/IconCircleLabelList"/>
    <dgm:cxn modelId="{A06E93F8-F0E1-42DD-B345-7FF960BCE575}" type="presParOf" srcId="{AF3345B8-EB43-4B91-B4D7-024FB2B660FC}" destId="{0395DC4D-A340-42F0-B25D-11CDE1A7D93A}" srcOrd="3" destOrd="0" presId="urn:microsoft.com/office/officeart/2018/5/layout/IconCircleLabelList"/>
    <dgm:cxn modelId="{AB336E54-AF26-4CC8-820D-EF2CDE3ABA20}" type="presParOf" srcId="{11277D13-8A1C-40C9-8704-AF41FDD0B3C1}" destId="{FE343377-F0AC-4461-95D4-DF430A384C43}" srcOrd="3" destOrd="0" presId="urn:microsoft.com/office/officeart/2018/5/layout/IconCircleLabelList"/>
    <dgm:cxn modelId="{22FA2F93-1F17-4FD4-8B6D-E44722879459}" type="presParOf" srcId="{11277D13-8A1C-40C9-8704-AF41FDD0B3C1}" destId="{2104DF8B-78BF-4DF7-B845-5AA621CB711F}" srcOrd="4" destOrd="0" presId="urn:microsoft.com/office/officeart/2018/5/layout/IconCircleLabelList"/>
    <dgm:cxn modelId="{F03CEB56-86DC-46EE-ABD7-33403F1C2E04}" type="presParOf" srcId="{2104DF8B-78BF-4DF7-B845-5AA621CB711F}" destId="{BD1C5223-6830-4CED-B6B3-70E376D6016D}" srcOrd="0" destOrd="0" presId="urn:microsoft.com/office/officeart/2018/5/layout/IconCircleLabelList"/>
    <dgm:cxn modelId="{1515F37E-AE1D-458C-A0D8-4AFB09771CE0}" type="presParOf" srcId="{2104DF8B-78BF-4DF7-B845-5AA621CB711F}" destId="{003BD4A7-16FF-4967-BFD4-D7A7876D6BC1}" srcOrd="1" destOrd="0" presId="urn:microsoft.com/office/officeart/2018/5/layout/IconCircleLabelList"/>
    <dgm:cxn modelId="{0FFFF1DA-85B1-4EEA-8425-43FD6B10EBF4}" type="presParOf" srcId="{2104DF8B-78BF-4DF7-B845-5AA621CB711F}" destId="{AB3A302A-D92F-4BDD-8E6D-6E345313E477}" srcOrd="2" destOrd="0" presId="urn:microsoft.com/office/officeart/2018/5/layout/IconCircleLabelList"/>
    <dgm:cxn modelId="{27D6AEBD-F0C9-4E97-90B5-1ED8D95747E8}" type="presParOf" srcId="{2104DF8B-78BF-4DF7-B845-5AA621CB711F}" destId="{79705600-8D3C-4B77-B2F7-7D3952E65F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042F1-613E-4DAF-ACB8-35FFA965C102}">
      <dsp:nvSpPr>
        <dsp:cNvPr id="0" name=""/>
        <dsp:cNvSpPr/>
      </dsp:nvSpPr>
      <dsp:spPr>
        <a:xfrm>
          <a:off x="438140" y="644185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54275-523F-4EDD-BADA-68E8FBB0FBEB}">
      <dsp:nvSpPr>
        <dsp:cNvPr id="0" name=""/>
        <dsp:cNvSpPr/>
      </dsp:nvSpPr>
      <dsp:spPr>
        <a:xfrm>
          <a:off x="716015" y="922060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9E555-E1F6-49C4-AE73-22411C207459}">
      <dsp:nvSpPr>
        <dsp:cNvPr id="0" name=""/>
        <dsp:cNvSpPr/>
      </dsp:nvSpPr>
      <dsp:spPr>
        <a:xfrm>
          <a:off x="21327" y="2354185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We use escape characters like \n for new lines.</a:t>
          </a:r>
        </a:p>
      </dsp:txBody>
      <dsp:txXfrm>
        <a:off x="21327" y="2354185"/>
        <a:ext cx="2137500" cy="720000"/>
      </dsp:txXfrm>
    </dsp:sp>
    <dsp:sp modelId="{4F1B143C-B90D-485C-B62A-8DB05F861E90}">
      <dsp:nvSpPr>
        <dsp:cNvPr id="0" name=""/>
        <dsp:cNvSpPr/>
      </dsp:nvSpPr>
      <dsp:spPr>
        <a:xfrm>
          <a:off x="2949702" y="644185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8BDBA-0EC0-4D2A-A3AB-D3F833EA22BE}">
      <dsp:nvSpPr>
        <dsp:cNvPr id="0" name=""/>
        <dsp:cNvSpPr/>
      </dsp:nvSpPr>
      <dsp:spPr>
        <a:xfrm>
          <a:off x="3227577" y="922060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5DC4D-A340-42F0-B25D-11CDE1A7D93A}">
      <dsp:nvSpPr>
        <dsp:cNvPr id="0" name=""/>
        <dsp:cNvSpPr/>
      </dsp:nvSpPr>
      <dsp:spPr>
        <a:xfrm>
          <a:off x="2532890" y="2354185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Example:</a:t>
          </a:r>
        </a:p>
      </dsp:txBody>
      <dsp:txXfrm>
        <a:off x="2532890" y="2354185"/>
        <a:ext cx="2137500" cy="720000"/>
      </dsp:txXfrm>
    </dsp:sp>
    <dsp:sp modelId="{BD1C5223-6830-4CED-B6B3-70E376D6016D}">
      <dsp:nvSpPr>
        <dsp:cNvPr id="0" name=""/>
        <dsp:cNvSpPr/>
      </dsp:nvSpPr>
      <dsp:spPr>
        <a:xfrm>
          <a:off x="5461265" y="644185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BD4A7-16FF-4967-BFD4-D7A7876D6BC1}">
      <dsp:nvSpPr>
        <dsp:cNvPr id="0" name=""/>
        <dsp:cNvSpPr/>
      </dsp:nvSpPr>
      <dsp:spPr>
        <a:xfrm>
          <a:off x="5739140" y="922060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05600-8D3C-4B77-B2F7-7D3952E65F8A}">
      <dsp:nvSpPr>
        <dsp:cNvPr id="0" name=""/>
        <dsp:cNvSpPr/>
      </dsp:nvSpPr>
      <dsp:spPr>
        <a:xfrm>
          <a:off x="5044452" y="2354185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print("First line\nSecond line")</a:t>
          </a:r>
        </a:p>
      </dsp:txBody>
      <dsp:txXfrm>
        <a:off x="5044452" y="2354185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2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3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1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4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81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F1BBD559-593C-6D04-A8F5-9B0EB4CA7F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2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GB" sz="2200"/>
              <a:t>Introduction to Input and Output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Input and output let us communicate with users.</a:t>
            </a:r>
          </a:p>
          <a:p>
            <a:r>
              <a:t>We use print() to display output and input() to take user input.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FA809164-360C-0CF6-362B-99CC4FCF0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l="11002" r="-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Summary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Output is shown with print(), input is taken with input().</a:t>
            </a:r>
          </a:p>
          <a:p>
            <a:r>
              <a:t>We can format output using f-strings and handle input with type casting.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Using print()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The print() function displays text and values.</a:t>
            </a:r>
          </a:p>
          <a:p>
            <a:endParaRPr/>
          </a:p>
          <a:p>
            <a:r>
              <a:t>Example:</a:t>
            </a:r>
          </a:p>
          <a:p>
            <a:r>
              <a:t>print("Hello, world!")</a:t>
            </a:r>
          </a:p>
          <a:p>
            <a:r>
              <a:t>print(5 + 3)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Printing Multiple Values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We can print multiple values separated by commas.</a:t>
            </a:r>
          </a:p>
          <a:p>
            <a:endParaRPr/>
          </a:p>
          <a:p>
            <a:r>
              <a:t>Example:</a:t>
            </a:r>
          </a:p>
          <a:p>
            <a:r>
              <a:t>x = 10</a:t>
            </a:r>
          </a:p>
          <a:p>
            <a:r>
              <a:t>y = 20</a:t>
            </a:r>
          </a:p>
          <a:p>
            <a:r>
              <a:t>print("The values are", x, "and", 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Using input()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The input() function lets users type values into the program.</a:t>
            </a:r>
          </a:p>
          <a:p>
            <a:endParaRPr/>
          </a:p>
          <a:p>
            <a:r>
              <a:t>Example:</a:t>
            </a:r>
          </a:p>
          <a:p>
            <a:r>
              <a:t>name = input("Enter your name: ")</a:t>
            </a:r>
          </a:p>
          <a:p>
            <a:r>
              <a:t>print("Hello", name)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Input Casting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Input is always a string by default. We can cast it to other types.</a:t>
            </a:r>
          </a:p>
          <a:p>
            <a:endParaRPr/>
          </a:p>
          <a:p>
            <a:r>
              <a:t>Example:</a:t>
            </a:r>
          </a:p>
          <a:p>
            <a:r>
              <a:t>age = int(input("Enter your age: "))</a:t>
            </a:r>
          </a:p>
          <a:p>
            <a:r>
              <a:t>print(age + 1)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Formatted Output with f-strings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f-strings make it easy to include variables in output.</a:t>
            </a:r>
          </a:p>
          <a:p>
            <a:endParaRPr/>
          </a:p>
          <a:p>
            <a:r>
              <a:t>Example:</a:t>
            </a:r>
          </a:p>
          <a:p>
            <a:r>
              <a:t>name = "Alice"</a:t>
            </a:r>
          </a:p>
          <a:p>
            <a:r>
              <a:t>score = 95</a:t>
            </a:r>
          </a:p>
          <a:p>
            <a:r>
              <a:t>print(f"{name} scored {score} points")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ZA"/>
              <a:t>Escape Characters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647853-D54B-58D3-B368-982D0DB63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634612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500"/>
              <a:t>Customising print()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We can customise print() with sep and end.</a:t>
            </a:r>
          </a:p>
          <a:p>
            <a:endParaRPr/>
          </a:p>
          <a:p>
            <a:r>
              <a:t>Example:</a:t>
            </a:r>
          </a:p>
          <a:p>
            <a:r>
              <a:t>print("A", "B", "C", sep="-")</a:t>
            </a:r>
          </a:p>
          <a:p>
            <a:r>
              <a:t>print("Hello", end="!")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3000"/>
              <a:t>Practical 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name = input("Enter your name: ")</a:t>
            </a:r>
          </a:p>
          <a:p>
            <a:r>
              <a:t>age = int(input("Enter your age: "))</a:t>
            </a:r>
          </a:p>
          <a:p>
            <a:r>
              <a:t>print(f"Welcome {name}, you are {age} years old.")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313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Introduction to Input and Output</vt:lpstr>
      <vt:lpstr>Using print()</vt:lpstr>
      <vt:lpstr>Printing Multiple Values</vt:lpstr>
      <vt:lpstr>Using input()</vt:lpstr>
      <vt:lpstr>Input Casting</vt:lpstr>
      <vt:lpstr>Formatted Output with f-strings</vt:lpstr>
      <vt:lpstr>Escape Characters</vt:lpstr>
      <vt:lpstr>Customising print()</vt:lpstr>
      <vt:lpstr>Practical Example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Brandon Van Vuuren</cp:lastModifiedBy>
  <cp:revision>2</cp:revision>
  <dcterms:created xsi:type="dcterms:W3CDTF">2013-01-27T09:14:16Z</dcterms:created>
  <dcterms:modified xsi:type="dcterms:W3CDTF">2025-08-29T03:31:57Z</dcterms:modified>
  <cp:category/>
</cp:coreProperties>
</file>