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6B253-F8BE-46C4-B977-CA81E1205BF4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9FC5BCA-1B11-49E9-960A-E755CF2E6F9D}">
      <dgm:prSet/>
      <dgm:spPr/>
      <dgm:t>
        <a:bodyPr/>
        <a:lstStyle/>
        <a:p>
          <a:r>
            <a:rPr lang="en-US"/>
            <a:t>Python provides control statements to change how loops run.</a:t>
          </a:r>
        </a:p>
      </dgm:t>
    </dgm:pt>
    <dgm:pt modelId="{E14D79BD-D5CF-40DC-AE8C-A9CF62AB88BC}" type="parTrans" cxnId="{B84F3B09-13D7-4182-9DF1-77A9DF3BB274}">
      <dgm:prSet/>
      <dgm:spPr/>
      <dgm:t>
        <a:bodyPr/>
        <a:lstStyle/>
        <a:p>
          <a:endParaRPr lang="en-US"/>
        </a:p>
      </dgm:t>
    </dgm:pt>
    <dgm:pt modelId="{935CAE64-DF43-4B7A-BB28-42A9475C8786}" type="sibTrans" cxnId="{B84F3B09-13D7-4182-9DF1-77A9DF3BB274}">
      <dgm:prSet/>
      <dgm:spPr/>
      <dgm:t>
        <a:bodyPr/>
        <a:lstStyle/>
        <a:p>
          <a:endParaRPr lang="en-US"/>
        </a:p>
      </dgm:t>
    </dgm:pt>
    <dgm:pt modelId="{44463816-C828-4979-B0EF-1F8F459963F4}">
      <dgm:prSet/>
      <dgm:spPr/>
      <dgm:t>
        <a:bodyPr/>
        <a:lstStyle/>
        <a:p>
          <a:r>
            <a:rPr lang="en-US"/>
            <a:t>The main controls are break, continue, and pass.</a:t>
          </a:r>
        </a:p>
      </dgm:t>
    </dgm:pt>
    <dgm:pt modelId="{8E03B220-75F0-4EAF-A90C-63610C00F433}" type="parTrans" cxnId="{0D0D3846-C02F-4D5E-9621-FADC6EB04449}">
      <dgm:prSet/>
      <dgm:spPr/>
      <dgm:t>
        <a:bodyPr/>
        <a:lstStyle/>
        <a:p>
          <a:endParaRPr lang="en-US"/>
        </a:p>
      </dgm:t>
    </dgm:pt>
    <dgm:pt modelId="{7C8935C8-D398-4710-AED5-E55B1AAEDA7A}" type="sibTrans" cxnId="{0D0D3846-C02F-4D5E-9621-FADC6EB04449}">
      <dgm:prSet/>
      <dgm:spPr/>
      <dgm:t>
        <a:bodyPr/>
        <a:lstStyle/>
        <a:p>
          <a:endParaRPr lang="en-US"/>
        </a:p>
      </dgm:t>
    </dgm:pt>
    <dgm:pt modelId="{1C04005A-1DE6-45D0-B44B-A0823043887D}" type="pres">
      <dgm:prSet presAssocID="{D8A6B253-F8BE-46C4-B977-CA81E1205B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91B0C0-7F8B-4BA3-B6CA-F8B1664C65D3}" type="pres">
      <dgm:prSet presAssocID="{89FC5BCA-1B11-49E9-960A-E755CF2E6F9D}" presName="hierRoot1" presStyleCnt="0"/>
      <dgm:spPr/>
    </dgm:pt>
    <dgm:pt modelId="{00FAAE1D-0AE5-4F4B-B5D5-FDFC09DF5D03}" type="pres">
      <dgm:prSet presAssocID="{89FC5BCA-1B11-49E9-960A-E755CF2E6F9D}" presName="composite" presStyleCnt="0"/>
      <dgm:spPr/>
    </dgm:pt>
    <dgm:pt modelId="{2DEC9169-0392-4088-83A9-73AE73131293}" type="pres">
      <dgm:prSet presAssocID="{89FC5BCA-1B11-49E9-960A-E755CF2E6F9D}" presName="background" presStyleLbl="node0" presStyleIdx="0" presStyleCnt="2"/>
      <dgm:spPr/>
    </dgm:pt>
    <dgm:pt modelId="{9C73D42C-B2E5-480A-A8A7-8170C4515315}" type="pres">
      <dgm:prSet presAssocID="{89FC5BCA-1B11-49E9-960A-E755CF2E6F9D}" presName="text" presStyleLbl="fgAcc0" presStyleIdx="0" presStyleCnt="2">
        <dgm:presLayoutVars>
          <dgm:chPref val="3"/>
        </dgm:presLayoutVars>
      </dgm:prSet>
      <dgm:spPr/>
    </dgm:pt>
    <dgm:pt modelId="{0096A49E-04A5-42BF-AFCB-061B3CBF5BDF}" type="pres">
      <dgm:prSet presAssocID="{89FC5BCA-1B11-49E9-960A-E755CF2E6F9D}" presName="hierChild2" presStyleCnt="0"/>
      <dgm:spPr/>
    </dgm:pt>
    <dgm:pt modelId="{ED4781EB-0880-4E9E-89A2-6CAE34B9C562}" type="pres">
      <dgm:prSet presAssocID="{44463816-C828-4979-B0EF-1F8F459963F4}" presName="hierRoot1" presStyleCnt="0"/>
      <dgm:spPr/>
    </dgm:pt>
    <dgm:pt modelId="{1BF14ED8-AB3D-4538-8DA8-9372E4AAB98D}" type="pres">
      <dgm:prSet presAssocID="{44463816-C828-4979-B0EF-1F8F459963F4}" presName="composite" presStyleCnt="0"/>
      <dgm:spPr/>
    </dgm:pt>
    <dgm:pt modelId="{D8740BDD-2D75-4177-82EA-E376B30AE3EF}" type="pres">
      <dgm:prSet presAssocID="{44463816-C828-4979-B0EF-1F8F459963F4}" presName="background" presStyleLbl="node0" presStyleIdx="1" presStyleCnt="2"/>
      <dgm:spPr/>
    </dgm:pt>
    <dgm:pt modelId="{6DA07F53-D86F-4419-9F0A-A6CC2260CA9D}" type="pres">
      <dgm:prSet presAssocID="{44463816-C828-4979-B0EF-1F8F459963F4}" presName="text" presStyleLbl="fgAcc0" presStyleIdx="1" presStyleCnt="2">
        <dgm:presLayoutVars>
          <dgm:chPref val="3"/>
        </dgm:presLayoutVars>
      </dgm:prSet>
      <dgm:spPr/>
    </dgm:pt>
    <dgm:pt modelId="{2BB143F5-EC3E-4D9E-8003-79CC05284BDF}" type="pres">
      <dgm:prSet presAssocID="{44463816-C828-4979-B0EF-1F8F459963F4}" presName="hierChild2" presStyleCnt="0"/>
      <dgm:spPr/>
    </dgm:pt>
  </dgm:ptLst>
  <dgm:cxnLst>
    <dgm:cxn modelId="{B84F3B09-13D7-4182-9DF1-77A9DF3BB274}" srcId="{D8A6B253-F8BE-46C4-B977-CA81E1205BF4}" destId="{89FC5BCA-1B11-49E9-960A-E755CF2E6F9D}" srcOrd="0" destOrd="0" parTransId="{E14D79BD-D5CF-40DC-AE8C-A9CF62AB88BC}" sibTransId="{935CAE64-DF43-4B7A-BB28-42A9475C8786}"/>
    <dgm:cxn modelId="{F56DD612-4B6D-47B0-9025-BB9FC5036501}" type="presOf" srcId="{89FC5BCA-1B11-49E9-960A-E755CF2E6F9D}" destId="{9C73D42C-B2E5-480A-A8A7-8170C4515315}" srcOrd="0" destOrd="0" presId="urn:microsoft.com/office/officeart/2005/8/layout/hierarchy1"/>
    <dgm:cxn modelId="{8A13F514-AFC8-4DED-8919-9B362CAB4A41}" type="presOf" srcId="{D8A6B253-F8BE-46C4-B977-CA81E1205BF4}" destId="{1C04005A-1DE6-45D0-B44B-A0823043887D}" srcOrd="0" destOrd="0" presId="urn:microsoft.com/office/officeart/2005/8/layout/hierarchy1"/>
    <dgm:cxn modelId="{0D0D3846-C02F-4D5E-9621-FADC6EB04449}" srcId="{D8A6B253-F8BE-46C4-B977-CA81E1205BF4}" destId="{44463816-C828-4979-B0EF-1F8F459963F4}" srcOrd="1" destOrd="0" parTransId="{8E03B220-75F0-4EAF-A90C-63610C00F433}" sibTransId="{7C8935C8-D398-4710-AED5-E55B1AAEDA7A}"/>
    <dgm:cxn modelId="{CF79DCD1-F84F-45A5-AAD5-A5C4D175383C}" type="presOf" srcId="{44463816-C828-4979-B0EF-1F8F459963F4}" destId="{6DA07F53-D86F-4419-9F0A-A6CC2260CA9D}" srcOrd="0" destOrd="0" presId="urn:microsoft.com/office/officeart/2005/8/layout/hierarchy1"/>
    <dgm:cxn modelId="{A3865B23-BC11-4A9E-8298-297323F9C752}" type="presParOf" srcId="{1C04005A-1DE6-45D0-B44B-A0823043887D}" destId="{3091B0C0-7F8B-4BA3-B6CA-F8B1664C65D3}" srcOrd="0" destOrd="0" presId="urn:microsoft.com/office/officeart/2005/8/layout/hierarchy1"/>
    <dgm:cxn modelId="{8DA0CECA-0FE9-47D5-ACBB-F42EBA540B9D}" type="presParOf" srcId="{3091B0C0-7F8B-4BA3-B6CA-F8B1664C65D3}" destId="{00FAAE1D-0AE5-4F4B-B5D5-FDFC09DF5D03}" srcOrd="0" destOrd="0" presId="urn:microsoft.com/office/officeart/2005/8/layout/hierarchy1"/>
    <dgm:cxn modelId="{DA23AC6F-449F-4826-A992-BC4EC0976F5F}" type="presParOf" srcId="{00FAAE1D-0AE5-4F4B-B5D5-FDFC09DF5D03}" destId="{2DEC9169-0392-4088-83A9-73AE73131293}" srcOrd="0" destOrd="0" presId="urn:microsoft.com/office/officeart/2005/8/layout/hierarchy1"/>
    <dgm:cxn modelId="{A778174A-9628-41E5-AF77-D30443D814E0}" type="presParOf" srcId="{00FAAE1D-0AE5-4F4B-B5D5-FDFC09DF5D03}" destId="{9C73D42C-B2E5-480A-A8A7-8170C4515315}" srcOrd="1" destOrd="0" presId="urn:microsoft.com/office/officeart/2005/8/layout/hierarchy1"/>
    <dgm:cxn modelId="{A45DD943-7A38-4F89-9BF2-1FAAF3C8FA04}" type="presParOf" srcId="{3091B0C0-7F8B-4BA3-B6CA-F8B1664C65D3}" destId="{0096A49E-04A5-42BF-AFCB-061B3CBF5BDF}" srcOrd="1" destOrd="0" presId="urn:microsoft.com/office/officeart/2005/8/layout/hierarchy1"/>
    <dgm:cxn modelId="{AE49D3D3-958E-4751-962C-F6F17420354C}" type="presParOf" srcId="{1C04005A-1DE6-45D0-B44B-A0823043887D}" destId="{ED4781EB-0880-4E9E-89A2-6CAE34B9C562}" srcOrd="1" destOrd="0" presId="urn:microsoft.com/office/officeart/2005/8/layout/hierarchy1"/>
    <dgm:cxn modelId="{97A12F20-1FF4-4EDE-BB47-5AF266CFBF5C}" type="presParOf" srcId="{ED4781EB-0880-4E9E-89A2-6CAE34B9C562}" destId="{1BF14ED8-AB3D-4538-8DA8-9372E4AAB98D}" srcOrd="0" destOrd="0" presId="urn:microsoft.com/office/officeart/2005/8/layout/hierarchy1"/>
    <dgm:cxn modelId="{9D42960D-E7D9-4C1E-93DA-2C85CA3ABC82}" type="presParOf" srcId="{1BF14ED8-AB3D-4538-8DA8-9372E4AAB98D}" destId="{D8740BDD-2D75-4177-82EA-E376B30AE3EF}" srcOrd="0" destOrd="0" presId="urn:microsoft.com/office/officeart/2005/8/layout/hierarchy1"/>
    <dgm:cxn modelId="{6675B271-6FF3-4A72-954A-0479D752E197}" type="presParOf" srcId="{1BF14ED8-AB3D-4538-8DA8-9372E4AAB98D}" destId="{6DA07F53-D86F-4419-9F0A-A6CC2260CA9D}" srcOrd="1" destOrd="0" presId="urn:microsoft.com/office/officeart/2005/8/layout/hierarchy1"/>
    <dgm:cxn modelId="{D75F5997-935D-4A86-B91E-8F37F40C7D0A}" type="presParOf" srcId="{ED4781EB-0880-4E9E-89A2-6CAE34B9C562}" destId="{2BB143F5-EC3E-4D9E-8003-79CC05284BD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9D380F-751C-4A9E-B071-E8B36773DCE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5545BA4-9ED8-487A-A0DD-4D133FC73026}">
      <dgm:prSet/>
      <dgm:spPr/>
      <dgm:t>
        <a:bodyPr/>
        <a:lstStyle/>
        <a:p>
          <a:pPr>
            <a:defRPr cap="all"/>
          </a:pPr>
          <a:r>
            <a:rPr lang="en-US"/>
            <a:t>The break statement stops a loop completely.</a:t>
          </a:r>
        </a:p>
      </dgm:t>
    </dgm:pt>
    <dgm:pt modelId="{73F2F1F2-98E5-4277-9E4C-E98DA82B3F5A}" type="parTrans" cxnId="{344D6C89-87BB-4352-9E34-BBD7F5525C6A}">
      <dgm:prSet/>
      <dgm:spPr/>
      <dgm:t>
        <a:bodyPr/>
        <a:lstStyle/>
        <a:p>
          <a:endParaRPr lang="en-US"/>
        </a:p>
      </dgm:t>
    </dgm:pt>
    <dgm:pt modelId="{92AE3952-86CE-45DB-B049-5727A5D7AB21}" type="sibTrans" cxnId="{344D6C89-87BB-4352-9E34-BBD7F5525C6A}">
      <dgm:prSet/>
      <dgm:spPr/>
      <dgm:t>
        <a:bodyPr/>
        <a:lstStyle/>
        <a:p>
          <a:endParaRPr lang="en-US"/>
        </a:p>
      </dgm:t>
    </dgm:pt>
    <dgm:pt modelId="{AFB83A7C-A6CB-42FC-A3A7-A2E9B8D082C1}">
      <dgm:prSet/>
      <dgm:spPr/>
      <dgm:t>
        <a:bodyPr/>
        <a:lstStyle/>
        <a:p>
          <a:pPr>
            <a:defRPr cap="all"/>
          </a:pPr>
          <a:r>
            <a:rPr lang="en-US"/>
            <a:t>Example:</a:t>
          </a:r>
        </a:p>
      </dgm:t>
    </dgm:pt>
    <dgm:pt modelId="{ED9CC6E1-0B4E-4554-8777-ADD8D86388E1}" type="parTrans" cxnId="{A78FC12A-934D-4599-B9E3-D2C00DDCE92E}">
      <dgm:prSet/>
      <dgm:spPr/>
      <dgm:t>
        <a:bodyPr/>
        <a:lstStyle/>
        <a:p>
          <a:endParaRPr lang="en-US"/>
        </a:p>
      </dgm:t>
    </dgm:pt>
    <dgm:pt modelId="{5228246C-39D4-4D8A-923E-43A5FDF546F1}" type="sibTrans" cxnId="{A78FC12A-934D-4599-B9E3-D2C00DDCE92E}">
      <dgm:prSet/>
      <dgm:spPr/>
      <dgm:t>
        <a:bodyPr/>
        <a:lstStyle/>
        <a:p>
          <a:endParaRPr lang="en-US"/>
        </a:p>
      </dgm:t>
    </dgm:pt>
    <dgm:pt modelId="{BE744AEA-1C3F-4F1F-9080-0419BD4452F7}">
      <dgm:prSet/>
      <dgm:spPr/>
      <dgm:t>
        <a:bodyPr/>
        <a:lstStyle/>
        <a:p>
          <a:pPr>
            <a:defRPr cap="all"/>
          </a:pPr>
          <a:r>
            <a:rPr lang="en-US"/>
            <a:t>for i in range(10):</a:t>
          </a:r>
        </a:p>
      </dgm:t>
    </dgm:pt>
    <dgm:pt modelId="{3E888947-1026-4B85-96F4-3AD486D09174}" type="parTrans" cxnId="{24AE46B1-4519-4215-B7A1-5F45790FEF0F}">
      <dgm:prSet/>
      <dgm:spPr/>
      <dgm:t>
        <a:bodyPr/>
        <a:lstStyle/>
        <a:p>
          <a:endParaRPr lang="en-US"/>
        </a:p>
      </dgm:t>
    </dgm:pt>
    <dgm:pt modelId="{7E3B5E1F-172F-4769-B592-190D38838A7A}" type="sibTrans" cxnId="{24AE46B1-4519-4215-B7A1-5F45790FEF0F}">
      <dgm:prSet/>
      <dgm:spPr/>
      <dgm:t>
        <a:bodyPr/>
        <a:lstStyle/>
        <a:p>
          <a:endParaRPr lang="en-US"/>
        </a:p>
      </dgm:t>
    </dgm:pt>
    <dgm:pt modelId="{DB20CA06-0ECA-4C80-9A6C-39BA0EB38939}">
      <dgm:prSet/>
      <dgm:spPr/>
      <dgm:t>
        <a:bodyPr/>
        <a:lstStyle/>
        <a:p>
          <a:pPr>
            <a:defRPr cap="all"/>
          </a:pPr>
          <a:r>
            <a:rPr lang="en-US"/>
            <a:t>if i == 5:</a:t>
          </a:r>
        </a:p>
      </dgm:t>
    </dgm:pt>
    <dgm:pt modelId="{91C6401C-0C57-4B95-9CC1-1B5FA657D0A8}" type="parTrans" cxnId="{F98256C0-0A10-4BEF-8877-2AAC7C01484C}">
      <dgm:prSet/>
      <dgm:spPr/>
      <dgm:t>
        <a:bodyPr/>
        <a:lstStyle/>
        <a:p>
          <a:endParaRPr lang="en-US"/>
        </a:p>
      </dgm:t>
    </dgm:pt>
    <dgm:pt modelId="{4FBE634D-35D4-4C13-9765-0A9E9883342E}" type="sibTrans" cxnId="{F98256C0-0A10-4BEF-8877-2AAC7C01484C}">
      <dgm:prSet/>
      <dgm:spPr/>
      <dgm:t>
        <a:bodyPr/>
        <a:lstStyle/>
        <a:p>
          <a:endParaRPr lang="en-US"/>
        </a:p>
      </dgm:t>
    </dgm:pt>
    <dgm:pt modelId="{C1FF3153-3E82-44CD-B15A-1FD39ACA8D6D}">
      <dgm:prSet/>
      <dgm:spPr/>
      <dgm:t>
        <a:bodyPr/>
        <a:lstStyle/>
        <a:p>
          <a:pPr>
            <a:defRPr cap="all"/>
          </a:pPr>
          <a:r>
            <a:rPr lang="en-US"/>
            <a:t>break</a:t>
          </a:r>
        </a:p>
      </dgm:t>
    </dgm:pt>
    <dgm:pt modelId="{9A8D2A5F-ADFC-470F-89AD-C3FDD5C003D7}" type="parTrans" cxnId="{5E5413B5-1BEF-4B4C-BAEA-68BB823C545B}">
      <dgm:prSet/>
      <dgm:spPr/>
      <dgm:t>
        <a:bodyPr/>
        <a:lstStyle/>
        <a:p>
          <a:endParaRPr lang="en-US"/>
        </a:p>
      </dgm:t>
    </dgm:pt>
    <dgm:pt modelId="{00205D1F-38B3-4A78-861D-25B1462A926C}" type="sibTrans" cxnId="{5E5413B5-1BEF-4B4C-BAEA-68BB823C545B}">
      <dgm:prSet/>
      <dgm:spPr/>
      <dgm:t>
        <a:bodyPr/>
        <a:lstStyle/>
        <a:p>
          <a:endParaRPr lang="en-US"/>
        </a:p>
      </dgm:t>
    </dgm:pt>
    <dgm:pt modelId="{A83621AD-6579-49F1-B3E8-86E23012DB51}">
      <dgm:prSet/>
      <dgm:spPr/>
      <dgm:t>
        <a:bodyPr/>
        <a:lstStyle/>
        <a:p>
          <a:pPr>
            <a:defRPr cap="all"/>
          </a:pPr>
          <a:r>
            <a:rPr lang="en-US"/>
            <a:t>print(i)</a:t>
          </a:r>
        </a:p>
      </dgm:t>
    </dgm:pt>
    <dgm:pt modelId="{FDCCE74F-23A1-4B92-A03D-597079C72F22}" type="parTrans" cxnId="{F95D6E95-BC56-43C7-814E-D3480F4CBB08}">
      <dgm:prSet/>
      <dgm:spPr/>
      <dgm:t>
        <a:bodyPr/>
        <a:lstStyle/>
        <a:p>
          <a:endParaRPr lang="en-US"/>
        </a:p>
      </dgm:t>
    </dgm:pt>
    <dgm:pt modelId="{CBF98DE0-0C0B-4AF4-8E28-C35941729A04}" type="sibTrans" cxnId="{F95D6E95-BC56-43C7-814E-D3480F4CBB08}">
      <dgm:prSet/>
      <dgm:spPr/>
      <dgm:t>
        <a:bodyPr/>
        <a:lstStyle/>
        <a:p>
          <a:endParaRPr lang="en-US"/>
        </a:p>
      </dgm:t>
    </dgm:pt>
    <dgm:pt modelId="{C64EE0C3-16C6-4DDF-8FC6-9E2435CD77D3}" type="pres">
      <dgm:prSet presAssocID="{259D380F-751C-4A9E-B071-E8B36773DCEC}" presName="root" presStyleCnt="0">
        <dgm:presLayoutVars>
          <dgm:dir/>
          <dgm:resizeHandles val="exact"/>
        </dgm:presLayoutVars>
      </dgm:prSet>
      <dgm:spPr/>
    </dgm:pt>
    <dgm:pt modelId="{7772AF8F-E2F3-4E2B-B228-5F6190FC9459}" type="pres">
      <dgm:prSet presAssocID="{A5545BA4-9ED8-487A-A0DD-4D133FC73026}" presName="compNode" presStyleCnt="0"/>
      <dgm:spPr/>
    </dgm:pt>
    <dgm:pt modelId="{7EFDDEDF-7663-4280-812F-15DD6B6A7C6A}" type="pres">
      <dgm:prSet presAssocID="{A5545BA4-9ED8-487A-A0DD-4D133FC73026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A3B25E8-DFB6-487B-9B1C-B76E304C4FB4}" type="pres">
      <dgm:prSet presAssocID="{A5545BA4-9ED8-487A-A0DD-4D133FC73026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 Sign"/>
        </a:ext>
      </dgm:extLst>
    </dgm:pt>
    <dgm:pt modelId="{8A1B85EF-505F-45A2-BD00-2292198F69B2}" type="pres">
      <dgm:prSet presAssocID="{A5545BA4-9ED8-487A-A0DD-4D133FC73026}" presName="spaceRect" presStyleCnt="0"/>
      <dgm:spPr/>
    </dgm:pt>
    <dgm:pt modelId="{38D0590E-B3DD-4D2F-AF83-FC59985F820B}" type="pres">
      <dgm:prSet presAssocID="{A5545BA4-9ED8-487A-A0DD-4D133FC73026}" presName="textRect" presStyleLbl="revTx" presStyleIdx="0" presStyleCnt="6">
        <dgm:presLayoutVars>
          <dgm:chMax val="1"/>
          <dgm:chPref val="1"/>
        </dgm:presLayoutVars>
      </dgm:prSet>
      <dgm:spPr/>
    </dgm:pt>
    <dgm:pt modelId="{04B5708F-D1A0-4075-A0A2-271A60DE6888}" type="pres">
      <dgm:prSet presAssocID="{92AE3952-86CE-45DB-B049-5727A5D7AB21}" presName="sibTrans" presStyleCnt="0"/>
      <dgm:spPr/>
    </dgm:pt>
    <dgm:pt modelId="{87653518-87D0-4FAE-A4E2-D86B0B2588BF}" type="pres">
      <dgm:prSet presAssocID="{AFB83A7C-A6CB-42FC-A3A7-A2E9B8D082C1}" presName="compNode" presStyleCnt="0"/>
      <dgm:spPr/>
    </dgm:pt>
    <dgm:pt modelId="{5D66C8C2-2C2F-4D07-9E77-A03FC16AA2E5}" type="pres">
      <dgm:prSet presAssocID="{AFB83A7C-A6CB-42FC-A3A7-A2E9B8D082C1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472BFFF-3D93-405C-B0C0-C20BB77A0982}" type="pres">
      <dgm:prSet presAssocID="{AFB83A7C-A6CB-42FC-A3A7-A2E9B8D082C1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3D19C2B7-CB2E-4436-9D49-5CDA0C822595}" type="pres">
      <dgm:prSet presAssocID="{AFB83A7C-A6CB-42FC-A3A7-A2E9B8D082C1}" presName="spaceRect" presStyleCnt="0"/>
      <dgm:spPr/>
    </dgm:pt>
    <dgm:pt modelId="{C1818A26-EAE0-4521-8A85-436DDDA54B6A}" type="pres">
      <dgm:prSet presAssocID="{AFB83A7C-A6CB-42FC-A3A7-A2E9B8D082C1}" presName="textRect" presStyleLbl="revTx" presStyleIdx="1" presStyleCnt="6">
        <dgm:presLayoutVars>
          <dgm:chMax val="1"/>
          <dgm:chPref val="1"/>
        </dgm:presLayoutVars>
      </dgm:prSet>
      <dgm:spPr/>
    </dgm:pt>
    <dgm:pt modelId="{44C2F139-880E-4B48-A053-8C314AF43D8A}" type="pres">
      <dgm:prSet presAssocID="{5228246C-39D4-4D8A-923E-43A5FDF546F1}" presName="sibTrans" presStyleCnt="0"/>
      <dgm:spPr/>
    </dgm:pt>
    <dgm:pt modelId="{71C19E43-8082-4CF1-8B64-2CB1F980CB89}" type="pres">
      <dgm:prSet presAssocID="{BE744AEA-1C3F-4F1F-9080-0419BD4452F7}" presName="compNode" presStyleCnt="0"/>
      <dgm:spPr/>
    </dgm:pt>
    <dgm:pt modelId="{44DF7EE2-1602-4F8B-8D7B-02F025C70769}" type="pres">
      <dgm:prSet presAssocID="{BE744AEA-1C3F-4F1F-9080-0419BD4452F7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A2F53D0-DE66-4335-B498-FD653B59B293}" type="pres">
      <dgm:prSet presAssocID="{BE744AEA-1C3F-4F1F-9080-0419BD4452F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697E9843-F267-48CC-93E0-36D44C00236B}" type="pres">
      <dgm:prSet presAssocID="{BE744AEA-1C3F-4F1F-9080-0419BD4452F7}" presName="spaceRect" presStyleCnt="0"/>
      <dgm:spPr/>
    </dgm:pt>
    <dgm:pt modelId="{363497B4-4F63-4456-95C2-17AB32FAA210}" type="pres">
      <dgm:prSet presAssocID="{BE744AEA-1C3F-4F1F-9080-0419BD4452F7}" presName="textRect" presStyleLbl="revTx" presStyleIdx="2" presStyleCnt="6">
        <dgm:presLayoutVars>
          <dgm:chMax val="1"/>
          <dgm:chPref val="1"/>
        </dgm:presLayoutVars>
      </dgm:prSet>
      <dgm:spPr/>
    </dgm:pt>
    <dgm:pt modelId="{54ABBBA6-26AF-4815-8FB8-C894639D3A17}" type="pres">
      <dgm:prSet presAssocID="{7E3B5E1F-172F-4769-B592-190D38838A7A}" presName="sibTrans" presStyleCnt="0"/>
      <dgm:spPr/>
    </dgm:pt>
    <dgm:pt modelId="{275DC0B8-FB62-4B23-9F22-2056F46ECBB8}" type="pres">
      <dgm:prSet presAssocID="{DB20CA06-0ECA-4C80-9A6C-39BA0EB38939}" presName="compNode" presStyleCnt="0"/>
      <dgm:spPr/>
    </dgm:pt>
    <dgm:pt modelId="{BB55E0C9-EBAF-43E6-9377-101D4F41660F}" type="pres">
      <dgm:prSet presAssocID="{DB20CA06-0ECA-4C80-9A6C-39BA0EB38939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80A8331-BDC5-4E2B-B057-133179A4EB70}" type="pres">
      <dgm:prSet presAssocID="{DB20CA06-0ECA-4C80-9A6C-39BA0EB3893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D15E983-1A47-4843-A894-D2DD7B287586}" type="pres">
      <dgm:prSet presAssocID="{DB20CA06-0ECA-4C80-9A6C-39BA0EB38939}" presName="spaceRect" presStyleCnt="0"/>
      <dgm:spPr/>
    </dgm:pt>
    <dgm:pt modelId="{F35D2349-DBC8-4B88-93DA-867BDEC1E364}" type="pres">
      <dgm:prSet presAssocID="{DB20CA06-0ECA-4C80-9A6C-39BA0EB38939}" presName="textRect" presStyleLbl="revTx" presStyleIdx="3" presStyleCnt="6">
        <dgm:presLayoutVars>
          <dgm:chMax val="1"/>
          <dgm:chPref val="1"/>
        </dgm:presLayoutVars>
      </dgm:prSet>
      <dgm:spPr/>
    </dgm:pt>
    <dgm:pt modelId="{5B47E325-72B2-4B6D-A11E-B2117A5AE474}" type="pres">
      <dgm:prSet presAssocID="{4FBE634D-35D4-4C13-9765-0A9E9883342E}" presName="sibTrans" presStyleCnt="0"/>
      <dgm:spPr/>
    </dgm:pt>
    <dgm:pt modelId="{195C47CE-5E5E-41E6-AC0D-69D0F1D89A64}" type="pres">
      <dgm:prSet presAssocID="{C1FF3153-3E82-44CD-B15A-1FD39ACA8D6D}" presName="compNode" presStyleCnt="0"/>
      <dgm:spPr/>
    </dgm:pt>
    <dgm:pt modelId="{5B83C7DB-DCFC-4B8B-961F-CD9985E5A3BC}" type="pres">
      <dgm:prSet presAssocID="{C1FF3153-3E82-44CD-B15A-1FD39ACA8D6D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A4E899A1-DD3A-4F8F-A2BB-5D180F181661}" type="pres">
      <dgm:prSet presAssocID="{C1FF3153-3E82-44CD-B15A-1FD39ACA8D6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0A1E0975-F71A-43B1-87C2-1EDA2907FA8D}" type="pres">
      <dgm:prSet presAssocID="{C1FF3153-3E82-44CD-B15A-1FD39ACA8D6D}" presName="spaceRect" presStyleCnt="0"/>
      <dgm:spPr/>
    </dgm:pt>
    <dgm:pt modelId="{FEB71E1B-2AFC-44DC-9396-2FBEF491F148}" type="pres">
      <dgm:prSet presAssocID="{C1FF3153-3E82-44CD-B15A-1FD39ACA8D6D}" presName="textRect" presStyleLbl="revTx" presStyleIdx="4" presStyleCnt="6">
        <dgm:presLayoutVars>
          <dgm:chMax val="1"/>
          <dgm:chPref val="1"/>
        </dgm:presLayoutVars>
      </dgm:prSet>
      <dgm:spPr/>
    </dgm:pt>
    <dgm:pt modelId="{4888A29C-9FD1-4316-AD68-DBCFBC36F069}" type="pres">
      <dgm:prSet presAssocID="{00205D1F-38B3-4A78-861D-25B1462A926C}" presName="sibTrans" presStyleCnt="0"/>
      <dgm:spPr/>
    </dgm:pt>
    <dgm:pt modelId="{F5A87195-EF3F-4D8E-878C-F26B48924155}" type="pres">
      <dgm:prSet presAssocID="{A83621AD-6579-49F1-B3E8-86E23012DB51}" presName="compNode" presStyleCnt="0"/>
      <dgm:spPr/>
    </dgm:pt>
    <dgm:pt modelId="{2E995B76-D986-42FA-AC2E-E8E50E6F6FC2}" type="pres">
      <dgm:prSet presAssocID="{A83621AD-6579-49F1-B3E8-86E23012DB51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D4DA9CF-F6AA-4299-930B-2D7DD9C92193}" type="pres">
      <dgm:prSet presAssocID="{A83621AD-6579-49F1-B3E8-86E23012DB5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476815EF-6FD5-4036-AAA1-CFC721997F21}" type="pres">
      <dgm:prSet presAssocID="{A83621AD-6579-49F1-B3E8-86E23012DB51}" presName="spaceRect" presStyleCnt="0"/>
      <dgm:spPr/>
    </dgm:pt>
    <dgm:pt modelId="{4BBFFFCA-7F02-45E5-9A66-AA01BC7494E0}" type="pres">
      <dgm:prSet presAssocID="{A83621AD-6579-49F1-B3E8-86E23012DB51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EF4DD22-9D02-4ED4-AFD2-725F626FF2CE}" type="presOf" srcId="{DB20CA06-0ECA-4C80-9A6C-39BA0EB38939}" destId="{F35D2349-DBC8-4B88-93DA-867BDEC1E364}" srcOrd="0" destOrd="0" presId="urn:microsoft.com/office/officeart/2018/5/layout/IconLeafLabelList"/>
    <dgm:cxn modelId="{A78FC12A-934D-4599-B9E3-D2C00DDCE92E}" srcId="{259D380F-751C-4A9E-B071-E8B36773DCEC}" destId="{AFB83A7C-A6CB-42FC-A3A7-A2E9B8D082C1}" srcOrd="1" destOrd="0" parTransId="{ED9CC6E1-0B4E-4554-8777-ADD8D86388E1}" sibTransId="{5228246C-39D4-4D8A-923E-43A5FDF546F1}"/>
    <dgm:cxn modelId="{127EFC3E-CFD5-4122-80CA-5E9CAB66F315}" type="presOf" srcId="{A5545BA4-9ED8-487A-A0DD-4D133FC73026}" destId="{38D0590E-B3DD-4D2F-AF83-FC59985F820B}" srcOrd="0" destOrd="0" presId="urn:microsoft.com/office/officeart/2018/5/layout/IconLeafLabelList"/>
    <dgm:cxn modelId="{ECF7F96C-353E-48E2-BE26-AAEAE2B3BC8F}" type="presOf" srcId="{C1FF3153-3E82-44CD-B15A-1FD39ACA8D6D}" destId="{FEB71E1B-2AFC-44DC-9396-2FBEF491F148}" srcOrd="0" destOrd="0" presId="urn:microsoft.com/office/officeart/2018/5/layout/IconLeafLabelList"/>
    <dgm:cxn modelId="{344D6C89-87BB-4352-9E34-BBD7F5525C6A}" srcId="{259D380F-751C-4A9E-B071-E8B36773DCEC}" destId="{A5545BA4-9ED8-487A-A0DD-4D133FC73026}" srcOrd="0" destOrd="0" parTransId="{73F2F1F2-98E5-4277-9E4C-E98DA82B3F5A}" sibTransId="{92AE3952-86CE-45DB-B049-5727A5D7AB21}"/>
    <dgm:cxn modelId="{F95D6E95-BC56-43C7-814E-D3480F4CBB08}" srcId="{259D380F-751C-4A9E-B071-E8B36773DCEC}" destId="{A83621AD-6579-49F1-B3E8-86E23012DB51}" srcOrd="5" destOrd="0" parTransId="{FDCCE74F-23A1-4B92-A03D-597079C72F22}" sibTransId="{CBF98DE0-0C0B-4AF4-8E28-C35941729A04}"/>
    <dgm:cxn modelId="{D70239A3-E1D9-43BA-8BAB-CBA72F1DFC96}" type="presOf" srcId="{BE744AEA-1C3F-4F1F-9080-0419BD4452F7}" destId="{363497B4-4F63-4456-95C2-17AB32FAA210}" srcOrd="0" destOrd="0" presId="urn:microsoft.com/office/officeart/2018/5/layout/IconLeafLabelList"/>
    <dgm:cxn modelId="{24AE46B1-4519-4215-B7A1-5F45790FEF0F}" srcId="{259D380F-751C-4A9E-B071-E8B36773DCEC}" destId="{BE744AEA-1C3F-4F1F-9080-0419BD4452F7}" srcOrd="2" destOrd="0" parTransId="{3E888947-1026-4B85-96F4-3AD486D09174}" sibTransId="{7E3B5E1F-172F-4769-B592-190D38838A7A}"/>
    <dgm:cxn modelId="{5E5413B5-1BEF-4B4C-BAEA-68BB823C545B}" srcId="{259D380F-751C-4A9E-B071-E8B36773DCEC}" destId="{C1FF3153-3E82-44CD-B15A-1FD39ACA8D6D}" srcOrd="4" destOrd="0" parTransId="{9A8D2A5F-ADFC-470F-89AD-C3FDD5C003D7}" sibTransId="{00205D1F-38B3-4A78-861D-25B1462A926C}"/>
    <dgm:cxn modelId="{F98256C0-0A10-4BEF-8877-2AAC7C01484C}" srcId="{259D380F-751C-4A9E-B071-E8B36773DCEC}" destId="{DB20CA06-0ECA-4C80-9A6C-39BA0EB38939}" srcOrd="3" destOrd="0" parTransId="{91C6401C-0C57-4B95-9CC1-1B5FA657D0A8}" sibTransId="{4FBE634D-35D4-4C13-9765-0A9E9883342E}"/>
    <dgm:cxn modelId="{5295D1DC-42B7-4599-AA8C-21427BF564CD}" type="presOf" srcId="{A83621AD-6579-49F1-B3E8-86E23012DB51}" destId="{4BBFFFCA-7F02-45E5-9A66-AA01BC7494E0}" srcOrd="0" destOrd="0" presId="urn:microsoft.com/office/officeart/2018/5/layout/IconLeafLabelList"/>
    <dgm:cxn modelId="{AF3A55F5-277F-4512-B0E5-B038E4D332FE}" type="presOf" srcId="{AFB83A7C-A6CB-42FC-A3A7-A2E9B8D082C1}" destId="{C1818A26-EAE0-4521-8A85-436DDDA54B6A}" srcOrd="0" destOrd="0" presId="urn:microsoft.com/office/officeart/2018/5/layout/IconLeafLabelList"/>
    <dgm:cxn modelId="{3A8F32FB-703D-4189-AA27-B33FDA6C1903}" type="presOf" srcId="{259D380F-751C-4A9E-B071-E8B36773DCEC}" destId="{C64EE0C3-16C6-4DDF-8FC6-9E2435CD77D3}" srcOrd="0" destOrd="0" presId="urn:microsoft.com/office/officeart/2018/5/layout/IconLeafLabelList"/>
    <dgm:cxn modelId="{929557CC-4B6F-4284-8DDE-75975D8DDD83}" type="presParOf" srcId="{C64EE0C3-16C6-4DDF-8FC6-9E2435CD77D3}" destId="{7772AF8F-E2F3-4E2B-B228-5F6190FC9459}" srcOrd="0" destOrd="0" presId="urn:microsoft.com/office/officeart/2018/5/layout/IconLeafLabelList"/>
    <dgm:cxn modelId="{5509CC0F-9175-466F-A134-BAA23759661A}" type="presParOf" srcId="{7772AF8F-E2F3-4E2B-B228-5F6190FC9459}" destId="{7EFDDEDF-7663-4280-812F-15DD6B6A7C6A}" srcOrd="0" destOrd="0" presId="urn:microsoft.com/office/officeart/2018/5/layout/IconLeafLabelList"/>
    <dgm:cxn modelId="{AFE7B0B2-5CED-4420-B463-06BD863706D1}" type="presParOf" srcId="{7772AF8F-E2F3-4E2B-B228-5F6190FC9459}" destId="{6A3B25E8-DFB6-487B-9B1C-B76E304C4FB4}" srcOrd="1" destOrd="0" presId="urn:microsoft.com/office/officeart/2018/5/layout/IconLeafLabelList"/>
    <dgm:cxn modelId="{D9CD8D37-CEBE-475D-9A4E-EDF382F47B01}" type="presParOf" srcId="{7772AF8F-E2F3-4E2B-B228-5F6190FC9459}" destId="{8A1B85EF-505F-45A2-BD00-2292198F69B2}" srcOrd="2" destOrd="0" presId="urn:microsoft.com/office/officeart/2018/5/layout/IconLeafLabelList"/>
    <dgm:cxn modelId="{652068CE-FD83-4388-AEA7-B5E7C51DD4BC}" type="presParOf" srcId="{7772AF8F-E2F3-4E2B-B228-5F6190FC9459}" destId="{38D0590E-B3DD-4D2F-AF83-FC59985F820B}" srcOrd="3" destOrd="0" presId="urn:microsoft.com/office/officeart/2018/5/layout/IconLeafLabelList"/>
    <dgm:cxn modelId="{6BB06F26-F552-4976-98EC-31543C743D9D}" type="presParOf" srcId="{C64EE0C3-16C6-4DDF-8FC6-9E2435CD77D3}" destId="{04B5708F-D1A0-4075-A0A2-271A60DE6888}" srcOrd="1" destOrd="0" presId="urn:microsoft.com/office/officeart/2018/5/layout/IconLeafLabelList"/>
    <dgm:cxn modelId="{EDAB0B45-A327-40CC-BBE4-0F33CC6E2E97}" type="presParOf" srcId="{C64EE0C3-16C6-4DDF-8FC6-9E2435CD77D3}" destId="{87653518-87D0-4FAE-A4E2-D86B0B2588BF}" srcOrd="2" destOrd="0" presId="urn:microsoft.com/office/officeart/2018/5/layout/IconLeafLabelList"/>
    <dgm:cxn modelId="{518545B9-D7C3-43A6-96E6-BB0E545D97D9}" type="presParOf" srcId="{87653518-87D0-4FAE-A4E2-D86B0B2588BF}" destId="{5D66C8C2-2C2F-4D07-9E77-A03FC16AA2E5}" srcOrd="0" destOrd="0" presId="urn:microsoft.com/office/officeart/2018/5/layout/IconLeafLabelList"/>
    <dgm:cxn modelId="{9C27D633-0330-4340-BD73-E2BC77455CBB}" type="presParOf" srcId="{87653518-87D0-4FAE-A4E2-D86B0B2588BF}" destId="{C472BFFF-3D93-405C-B0C0-C20BB77A0982}" srcOrd="1" destOrd="0" presId="urn:microsoft.com/office/officeart/2018/5/layout/IconLeafLabelList"/>
    <dgm:cxn modelId="{DF21E6ED-577A-4FF0-A3B6-D19A55028F1D}" type="presParOf" srcId="{87653518-87D0-4FAE-A4E2-D86B0B2588BF}" destId="{3D19C2B7-CB2E-4436-9D49-5CDA0C822595}" srcOrd="2" destOrd="0" presId="urn:microsoft.com/office/officeart/2018/5/layout/IconLeafLabelList"/>
    <dgm:cxn modelId="{6E2A2CEB-437E-4B65-9FF8-62A5684A1597}" type="presParOf" srcId="{87653518-87D0-4FAE-A4E2-D86B0B2588BF}" destId="{C1818A26-EAE0-4521-8A85-436DDDA54B6A}" srcOrd="3" destOrd="0" presId="urn:microsoft.com/office/officeart/2018/5/layout/IconLeafLabelList"/>
    <dgm:cxn modelId="{9411C814-C104-4B3C-9810-7ED1434B4BC2}" type="presParOf" srcId="{C64EE0C3-16C6-4DDF-8FC6-9E2435CD77D3}" destId="{44C2F139-880E-4B48-A053-8C314AF43D8A}" srcOrd="3" destOrd="0" presId="urn:microsoft.com/office/officeart/2018/5/layout/IconLeafLabelList"/>
    <dgm:cxn modelId="{93FAFC26-52FA-48F7-B3A5-78156ACD5B70}" type="presParOf" srcId="{C64EE0C3-16C6-4DDF-8FC6-9E2435CD77D3}" destId="{71C19E43-8082-4CF1-8B64-2CB1F980CB89}" srcOrd="4" destOrd="0" presId="urn:microsoft.com/office/officeart/2018/5/layout/IconLeafLabelList"/>
    <dgm:cxn modelId="{7FB8D7FB-318D-45AB-9BDC-8CDF8A4F56CA}" type="presParOf" srcId="{71C19E43-8082-4CF1-8B64-2CB1F980CB89}" destId="{44DF7EE2-1602-4F8B-8D7B-02F025C70769}" srcOrd="0" destOrd="0" presId="urn:microsoft.com/office/officeart/2018/5/layout/IconLeafLabelList"/>
    <dgm:cxn modelId="{8AD574F6-5443-4EA8-A37F-AFEA655DD29B}" type="presParOf" srcId="{71C19E43-8082-4CF1-8B64-2CB1F980CB89}" destId="{1A2F53D0-DE66-4335-B498-FD653B59B293}" srcOrd="1" destOrd="0" presId="urn:microsoft.com/office/officeart/2018/5/layout/IconLeafLabelList"/>
    <dgm:cxn modelId="{07A45541-9158-4073-AD61-655FA4A1A5B6}" type="presParOf" srcId="{71C19E43-8082-4CF1-8B64-2CB1F980CB89}" destId="{697E9843-F267-48CC-93E0-36D44C00236B}" srcOrd="2" destOrd="0" presId="urn:microsoft.com/office/officeart/2018/5/layout/IconLeafLabelList"/>
    <dgm:cxn modelId="{9025BCB2-80CE-4CB8-9B46-6D5DE3885517}" type="presParOf" srcId="{71C19E43-8082-4CF1-8B64-2CB1F980CB89}" destId="{363497B4-4F63-4456-95C2-17AB32FAA210}" srcOrd="3" destOrd="0" presId="urn:microsoft.com/office/officeart/2018/5/layout/IconLeafLabelList"/>
    <dgm:cxn modelId="{986C8945-C2D2-48FF-A291-A823BA3A4DD1}" type="presParOf" srcId="{C64EE0C3-16C6-4DDF-8FC6-9E2435CD77D3}" destId="{54ABBBA6-26AF-4815-8FB8-C894639D3A17}" srcOrd="5" destOrd="0" presId="urn:microsoft.com/office/officeart/2018/5/layout/IconLeafLabelList"/>
    <dgm:cxn modelId="{34CD4147-8B42-4DA7-845B-305035C1D9E6}" type="presParOf" srcId="{C64EE0C3-16C6-4DDF-8FC6-9E2435CD77D3}" destId="{275DC0B8-FB62-4B23-9F22-2056F46ECBB8}" srcOrd="6" destOrd="0" presId="urn:microsoft.com/office/officeart/2018/5/layout/IconLeafLabelList"/>
    <dgm:cxn modelId="{5DD77E87-7CD4-4AE3-A055-FCCB9832C378}" type="presParOf" srcId="{275DC0B8-FB62-4B23-9F22-2056F46ECBB8}" destId="{BB55E0C9-EBAF-43E6-9377-101D4F41660F}" srcOrd="0" destOrd="0" presId="urn:microsoft.com/office/officeart/2018/5/layout/IconLeafLabelList"/>
    <dgm:cxn modelId="{A6669058-DE47-44C5-B0D2-006C36420871}" type="presParOf" srcId="{275DC0B8-FB62-4B23-9F22-2056F46ECBB8}" destId="{A80A8331-BDC5-4E2B-B057-133179A4EB70}" srcOrd="1" destOrd="0" presId="urn:microsoft.com/office/officeart/2018/5/layout/IconLeafLabelList"/>
    <dgm:cxn modelId="{9BA97119-F989-45F8-913B-699939ED1D00}" type="presParOf" srcId="{275DC0B8-FB62-4B23-9F22-2056F46ECBB8}" destId="{7D15E983-1A47-4843-A894-D2DD7B287586}" srcOrd="2" destOrd="0" presId="urn:microsoft.com/office/officeart/2018/5/layout/IconLeafLabelList"/>
    <dgm:cxn modelId="{419F3A10-00B3-486A-95ED-89B4D1BDFA55}" type="presParOf" srcId="{275DC0B8-FB62-4B23-9F22-2056F46ECBB8}" destId="{F35D2349-DBC8-4B88-93DA-867BDEC1E364}" srcOrd="3" destOrd="0" presId="urn:microsoft.com/office/officeart/2018/5/layout/IconLeafLabelList"/>
    <dgm:cxn modelId="{9A60747F-A1ED-4DEF-A60B-657A0A52A2D4}" type="presParOf" srcId="{C64EE0C3-16C6-4DDF-8FC6-9E2435CD77D3}" destId="{5B47E325-72B2-4B6D-A11E-B2117A5AE474}" srcOrd="7" destOrd="0" presId="urn:microsoft.com/office/officeart/2018/5/layout/IconLeafLabelList"/>
    <dgm:cxn modelId="{56191DA3-7618-47BC-8860-B01D4DDD583A}" type="presParOf" srcId="{C64EE0C3-16C6-4DDF-8FC6-9E2435CD77D3}" destId="{195C47CE-5E5E-41E6-AC0D-69D0F1D89A64}" srcOrd="8" destOrd="0" presId="urn:microsoft.com/office/officeart/2018/5/layout/IconLeafLabelList"/>
    <dgm:cxn modelId="{2D539FAB-F72E-486F-89FF-150BBEDDF4A6}" type="presParOf" srcId="{195C47CE-5E5E-41E6-AC0D-69D0F1D89A64}" destId="{5B83C7DB-DCFC-4B8B-961F-CD9985E5A3BC}" srcOrd="0" destOrd="0" presId="urn:microsoft.com/office/officeart/2018/5/layout/IconLeafLabelList"/>
    <dgm:cxn modelId="{D553FE38-64EB-435A-BA30-C9195BDB19DC}" type="presParOf" srcId="{195C47CE-5E5E-41E6-AC0D-69D0F1D89A64}" destId="{A4E899A1-DD3A-4F8F-A2BB-5D180F181661}" srcOrd="1" destOrd="0" presId="urn:microsoft.com/office/officeart/2018/5/layout/IconLeafLabelList"/>
    <dgm:cxn modelId="{B6862539-49A2-4EAB-943E-48F27C486B00}" type="presParOf" srcId="{195C47CE-5E5E-41E6-AC0D-69D0F1D89A64}" destId="{0A1E0975-F71A-43B1-87C2-1EDA2907FA8D}" srcOrd="2" destOrd="0" presId="urn:microsoft.com/office/officeart/2018/5/layout/IconLeafLabelList"/>
    <dgm:cxn modelId="{5F2C5A70-359D-40DC-8AA5-A57A286FB6DC}" type="presParOf" srcId="{195C47CE-5E5E-41E6-AC0D-69D0F1D89A64}" destId="{FEB71E1B-2AFC-44DC-9396-2FBEF491F148}" srcOrd="3" destOrd="0" presId="urn:microsoft.com/office/officeart/2018/5/layout/IconLeafLabelList"/>
    <dgm:cxn modelId="{A6E528A9-20EC-49D5-82C2-3FC88C9883B5}" type="presParOf" srcId="{C64EE0C3-16C6-4DDF-8FC6-9E2435CD77D3}" destId="{4888A29C-9FD1-4316-AD68-DBCFBC36F069}" srcOrd="9" destOrd="0" presId="urn:microsoft.com/office/officeart/2018/5/layout/IconLeafLabelList"/>
    <dgm:cxn modelId="{C111F947-90DF-406A-9F94-069A738B655B}" type="presParOf" srcId="{C64EE0C3-16C6-4DDF-8FC6-9E2435CD77D3}" destId="{F5A87195-EF3F-4D8E-878C-F26B48924155}" srcOrd="10" destOrd="0" presId="urn:microsoft.com/office/officeart/2018/5/layout/IconLeafLabelList"/>
    <dgm:cxn modelId="{A2EB1945-015C-47DB-AB6E-ED15CA147E50}" type="presParOf" srcId="{F5A87195-EF3F-4D8E-878C-F26B48924155}" destId="{2E995B76-D986-42FA-AC2E-E8E50E6F6FC2}" srcOrd="0" destOrd="0" presId="urn:microsoft.com/office/officeart/2018/5/layout/IconLeafLabelList"/>
    <dgm:cxn modelId="{6CB76FED-2DB3-4ABF-930A-F608F7FDDA54}" type="presParOf" srcId="{F5A87195-EF3F-4D8E-878C-F26B48924155}" destId="{CD4DA9CF-F6AA-4299-930B-2D7DD9C92193}" srcOrd="1" destOrd="0" presId="urn:microsoft.com/office/officeart/2018/5/layout/IconLeafLabelList"/>
    <dgm:cxn modelId="{4304937B-D23D-4528-8095-DAC8B0622014}" type="presParOf" srcId="{F5A87195-EF3F-4D8E-878C-F26B48924155}" destId="{476815EF-6FD5-4036-AAA1-CFC721997F21}" srcOrd="2" destOrd="0" presId="urn:microsoft.com/office/officeart/2018/5/layout/IconLeafLabelList"/>
    <dgm:cxn modelId="{DD1043FC-55B1-4B32-8095-AA70BA831B48}" type="presParOf" srcId="{F5A87195-EF3F-4D8E-878C-F26B48924155}" destId="{4BBFFFCA-7F02-45E5-9A66-AA01BC7494E0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F7A0AD-B39F-4DE7-AEBE-B24575B3170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9923730-E365-4A7E-ADA4-9637AB812523}">
      <dgm:prSet/>
      <dgm:spPr/>
      <dgm:t>
        <a:bodyPr/>
        <a:lstStyle/>
        <a:p>
          <a:pPr>
            <a:defRPr cap="all"/>
          </a:pPr>
          <a:r>
            <a:rPr lang="en-US"/>
            <a:t>The continue statement skips the current iteration and moves to the next.</a:t>
          </a:r>
        </a:p>
      </dgm:t>
    </dgm:pt>
    <dgm:pt modelId="{5D19DD5C-BF1D-45EA-ACFB-735FDCBA0BB1}" type="parTrans" cxnId="{9663924E-383D-471E-9B25-1892C26CE1A7}">
      <dgm:prSet/>
      <dgm:spPr/>
      <dgm:t>
        <a:bodyPr/>
        <a:lstStyle/>
        <a:p>
          <a:endParaRPr lang="en-US"/>
        </a:p>
      </dgm:t>
    </dgm:pt>
    <dgm:pt modelId="{7D8FB8A0-60B5-42FB-A9D5-5FDBC87ACB6A}" type="sibTrans" cxnId="{9663924E-383D-471E-9B25-1892C26CE1A7}">
      <dgm:prSet/>
      <dgm:spPr/>
      <dgm:t>
        <a:bodyPr/>
        <a:lstStyle/>
        <a:p>
          <a:endParaRPr lang="en-US"/>
        </a:p>
      </dgm:t>
    </dgm:pt>
    <dgm:pt modelId="{E88B9CEB-D138-4326-914A-900102CB46C6}">
      <dgm:prSet/>
      <dgm:spPr/>
      <dgm:t>
        <a:bodyPr/>
        <a:lstStyle/>
        <a:p>
          <a:pPr>
            <a:defRPr cap="all"/>
          </a:pPr>
          <a:r>
            <a:rPr lang="en-US"/>
            <a:t>Example:</a:t>
          </a:r>
        </a:p>
      </dgm:t>
    </dgm:pt>
    <dgm:pt modelId="{B715E3AE-F227-479F-84DB-80A4B7226C03}" type="parTrans" cxnId="{5EF4DF5C-E417-4F39-968D-5CC5E0B0DD87}">
      <dgm:prSet/>
      <dgm:spPr/>
      <dgm:t>
        <a:bodyPr/>
        <a:lstStyle/>
        <a:p>
          <a:endParaRPr lang="en-US"/>
        </a:p>
      </dgm:t>
    </dgm:pt>
    <dgm:pt modelId="{FE6CF59E-3321-48D6-BF37-27D63507667C}" type="sibTrans" cxnId="{5EF4DF5C-E417-4F39-968D-5CC5E0B0DD87}">
      <dgm:prSet/>
      <dgm:spPr/>
      <dgm:t>
        <a:bodyPr/>
        <a:lstStyle/>
        <a:p>
          <a:endParaRPr lang="en-US"/>
        </a:p>
      </dgm:t>
    </dgm:pt>
    <dgm:pt modelId="{EE386629-D36E-4D30-90BC-FC20470F0999}">
      <dgm:prSet/>
      <dgm:spPr/>
      <dgm:t>
        <a:bodyPr/>
        <a:lstStyle/>
        <a:p>
          <a:pPr>
            <a:defRPr cap="all"/>
          </a:pPr>
          <a:r>
            <a:rPr lang="en-US"/>
            <a:t>for i in range(5):</a:t>
          </a:r>
        </a:p>
      </dgm:t>
    </dgm:pt>
    <dgm:pt modelId="{576BEC38-6A26-4B3B-A464-C8A20E19D2AE}" type="parTrans" cxnId="{C71606FB-7CE5-481A-BF18-851DE12CBBA9}">
      <dgm:prSet/>
      <dgm:spPr/>
      <dgm:t>
        <a:bodyPr/>
        <a:lstStyle/>
        <a:p>
          <a:endParaRPr lang="en-US"/>
        </a:p>
      </dgm:t>
    </dgm:pt>
    <dgm:pt modelId="{24DF6A42-3120-4199-B0BE-EF50B2555525}" type="sibTrans" cxnId="{C71606FB-7CE5-481A-BF18-851DE12CBBA9}">
      <dgm:prSet/>
      <dgm:spPr/>
      <dgm:t>
        <a:bodyPr/>
        <a:lstStyle/>
        <a:p>
          <a:endParaRPr lang="en-US"/>
        </a:p>
      </dgm:t>
    </dgm:pt>
    <dgm:pt modelId="{736A2F0D-CA2B-4A03-ACBC-0DECAD9A4A16}">
      <dgm:prSet/>
      <dgm:spPr/>
      <dgm:t>
        <a:bodyPr/>
        <a:lstStyle/>
        <a:p>
          <a:pPr>
            <a:defRPr cap="all"/>
          </a:pPr>
          <a:r>
            <a:rPr lang="en-US"/>
            <a:t>if i == 2:</a:t>
          </a:r>
        </a:p>
      </dgm:t>
    </dgm:pt>
    <dgm:pt modelId="{24B94113-B295-4720-ADAE-E31DD7EDC50C}" type="parTrans" cxnId="{AFDD3D75-99A9-4257-BD97-9547487271C1}">
      <dgm:prSet/>
      <dgm:spPr/>
      <dgm:t>
        <a:bodyPr/>
        <a:lstStyle/>
        <a:p>
          <a:endParaRPr lang="en-US"/>
        </a:p>
      </dgm:t>
    </dgm:pt>
    <dgm:pt modelId="{4F952AD3-BC74-4EFA-8BE7-A8F05BA6ACEC}" type="sibTrans" cxnId="{AFDD3D75-99A9-4257-BD97-9547487271C1}">
      <dgm:prSet/>
      <dgm:spPr/>
      <dgm:t>
        <a:bodyPr/>
        <a:lstStyle/>
        <a:p>
          <a:endParaRPr lang="en-US"/>
        </a:p>
      </dgm:t>
    </dgm:pt>
    <dgm:pt modelId="{64BFE261-A155-4650-8E43-971136C2F930}">
      <dgm:prSet/>
      <dgm:spPr/>
      <dgm:t>
        <a:bodyPr/>
        <a:lstStyle/>
        <a:p>
          <a:pPr>
            <a:defRPr cap="all"/>
          </a:pPr>
          <a:r>
            <a:rPr lang="en-US"/>
            <a:t>continue</a:t>
          </a:r>
        </a:p>
      </dgm:t>
    </dgm:pt>
    <dgm:pt modelId="{E50CC167-E683-4E62-AE0A-A0F375F23FA3}" type="parTrans" cxnId="{3C8C96D0-E738-4981-8AD6-633715259238}">
      <dgm:prSet/>
      <dgm:spPr/>
      <dgm:t>
        <a:bodyPr/>
        <a:lstStyle/>
        <a:p>
          <a:endParaRPr lang="en-US"/>
        </a:p>
      </dgm:t>
    </dgm:pt>
    <dgm:pt modelId="{B736BEDC-FD8E-462C-A0AB-695513BA3F5B}" type="sibTrans" cxnId="{3C8C96D0-E738-4981-8AD6-633715259238}">
      <dgm:prSet/>
      <dgm:spPr/>
      <dgm:t>
        <a:bodyPr/>
        <a:lstStyle/>
        <a:p>
          <a:endParaRPr lang="en-US"/>
        </a:p>
      </dgm:t>
    </dgm:pt>
    <dgm:pt modelId="{C15930BF-97DB-4145-9962-BB78831930FD}">
      <dgm:prSet/>
      <dgm:spPr/>
      <dgm:t>
        <a:bodyPr/>
        <a:lstStyle/>
        <a:p>
          <a:pPr>
            <a:defRPr cap="all"/>
          </a:pPr>
          <a:r>
            <a:rPr lang="en-US"/>
            <a:t>print(i)</a:t>
          </a:r>
        </a:p>
      </dgm:t>
    </dgm:pt>
    <dgm:pt modelId="{FB0EE48D-C19A-4C6D-A121-5FA6BCAE548E}" type="parTrans" cxnId="{DC730815-7E24-422A-963A-2FD978A371F2}">
      <dgm:prSet/>
      <dgm:spPr/>
      <dgm:t>
        <a:bodyPr/>
        <a:lstStyle/>
        <a:p>
          <a:endParaRPr lang="en-US"/>
        </a:p>
      </dgm:t>
    </dgm:pt>
    <dgm:pt modelId="{7EFF6522-1D5C-4CAE-B52C-2274B54288D8}" type="sibTrans" cxnId="{DC730815-7E24-422A-963A-2FD978A371F2}">
      <dgm:prSet/>
      <dgm:spPr/>
      <dgm:t>
        <a:bodyPr/>
        <a:lstStyle/>
        <a:p>
          <a:endParaRPr lang="en-US"/>
        </a:p>
      </dgm:t>
    </dgm:pt>
    <dgm:pt modelId="{3F079228-9D4D-404D-B8B1-8BEE2FCC1B4D}" type="pres">
      <dgm:prSet presAssocID="{F7F7A0AD-B39F-4DE7-AEBE-B24575B31705}" presName="root" presStyleCnt="0">
        <dgm:presLayoutVars>
          <dgm:dir/>
          <dgm:resizeHandles val="exact"/>
        </dgm:presLayoutVars>
      </dgm:prSet>
      <dgm:spPr/>
    </dgm:pt>
    <dgm:pt modelId="{CC2D4124-EEAE-4400-B759-8A1F46EEC6E1}" type="pres">
      <dgm:prSet presAssocID="{89923730-E365-4A7E-ADA4-9637AB812523}" presName="compNode" presStyleCnt="0"/>
      <dgm:spPr/>
    </dgm:pt>
    <dgm:pt modelId="{C6C6F230-0109-4C6B-8422-91F4AC3C34AA}" type="pres">
      <dgm:prSet presAssocID="{89923730-E365-4A7E-ADA4-9637AB812523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BC8C2B5-4957-4B01-93C4-EB2128779128}" type="pres">
      <dgm:prSet presAssocID="{89923730-E365-4A7E-ADA4-9637AB81252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46471E3B-577A-47DB-B416-6A9E400A932C}" type="pres">
      <dgm:prSet presAssocID="{89923730-E365-4A7E-ADA4-9637AB812523}" presName="spaceRect" presStyleCnt="0"/>
      <dgm:spPr/>
    </dgm:pt>
    <dgm:pt modelId="{B693425F-A098-4801-843E-F9113163011C}" type="pres">
      <dgm:prSet presAssocID="{89923730-E365-4A7E-ADA4-9637AB812523}" presName="textRect" presStyleLbl="revTx" presStyleIdx="0" presStyleCnt="6">
        <dgm:presLayoutVars>
          <dgm:chMax val="1"/>
          <dgm:chPref val="1"/>
        </dgm:presLayoutVars>
      </dgm:prSet>
      <dgm:spPr/>
    </dgm:pt>
    <dgm:pt modelId="{803CE77E-3DF7-4FFC-BC49-AFC7FEB1F2CE}" type="pres">
      <dgm:prSet presAssocID="{7D8FB8A0-60B5-42FB-A9D5-5FDBC87ACB6A}" presName="sibTrans" presStyleCnt="0"/>
      <dgm:spPr/>
    </dgm:pt>
    <dgm:pt modelId="{52738E8A-67AD-47EE-BB35-995C58BB4527}" type="pres">
      <dgm:prSet presAssocID="{E88B9CEB-D138-4326-914A-900102CB46C6}" presName="compNode" presStyleCnt="0"/>
      <dgm:spPr/>
    </dgm:pt>
    <dgm:pt modelId="{519BF42E-5DF4-4BDD-B1C0-BF7647F860C8}" type="pres">
      <dgm:prSet presAssocID="{E88B9CEB-D138-4326-914A-900102CB46C6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B04FEE9A-EEA8-4755-95E3-998552D2734C}" type="pres">
      <dgm:prSet presAssocID="{E88B9CEB-D138-4326-914A-900102CB46C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F0FB94CF-93D5-4FF0-A455-BFFB1C25693C}" type="pres">
      <dgm:prSet presAssocID="{E88B9CEB-D138-4326-914A-900102CB46C6}" presName="spaceRect" presStyleCnt="0"/>
      <dgm:spPr/>
    </dgm:pt>
    <dgm:pt modelId="{5BB5A3B0-F3E1-4CC9-9357-01205542E9AD}" type="pres">
      <dgm:prSet presAssocID="{E88B9CEB-D138-4326-914A-900102CB46C6}" presName="textRect" presStyleLbl="revTx" presStyleIdx="1" presStyleCnt="6">
        <dgm:presLayoutVars>
          <dgm:chMax val="1"/>
          <dgm:chPref val="1"/>
        </dgm:presLayoutVars>
      </dgm:prSet>
      <dgm:spPr/>
    </dgm:pt>
    <dgm:pt modelId="{7DFC5646-5EC8-490A-B08F-0C28C2119A18}" type="pres">
      <dgm:prSet presAssocID="{FE6CF59E-3321-48D6-BF37-27D63507667C}" presName="sibTrans" presStyleCnt="0"/>
      <dgm:spPr/>
    </dgm:pt>
    <dgm:pt modelId="{ACDFD3B2-A4CC-4773-B818-35E6EC5A1343}" type="pres">
      <dgm:prSet presAssocID="{EE386629-D36E-4D30-90BC-FC20470F0999}" presName="compNode" presStyleCnt="0"/>
      <dgm:spPr/>
    </dgm:pt>
    <dgm:pt modelId="{B46B329F-B100-4E8F-A42A-2B9E95934EFC}" type="pres">
      <dgm:prSet presAssocID="{EE386629-D36E-4D30-90BC-FC20470F0999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A720D19-9FF0-4567-8326-6FF2A6E193D5}" type="pres">
      <dgm:prSet presAssocID="{EE386629-D36E-4D30-90BC-FC20470F0999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59478481-E5C2-4433-B3E8-949EC73D39E0}" type="pres">
      <dgm:prSet presAssocID="{EE386629-D36E-4D30-90BC-FC20470F0999}" presName="spaceRect" presStyleCnt="0"/>
      <dgm:spPr/>
    </dgm:pt>
    <dgm:pt modelId="{BE660676-DDF6-437A-BDC8-87DD4C534086}" type="pres">
      <dgm:prSet presAssocID="{EE386629-D36E-4D30-90BC-FC20470F0999}" presName="textRect" presStyleLbl="revTx" presStyleIdx="2" presStyleCnt="6">
        <dgm:presLayoutVars>
          <dgm:chMax val="1"/>
          <dgm:chPref val="1"/>
        </dgm:presLayoutVars>
      </dgm:prSet>
      <dgm:spPr/>
    </dgm:pt>
    <dgm:pt modelId="{E19C01DB-FD9B-4CF2-B3ED-BDF03307A0F3}" type="pres">
      <dgm:prSet presAssocID="{24DF6A42-3120-4199-B0BE-EF50B2555525}" presName="sibTrans" presStyleCnt="0"/>
      <dgm:spPr/>
    </dgm:pt>
    <dgm:pt modelId="{E04E47BC-5AD2-4661-86E1-09D324654A13}" type="pres">
      <dgm:prSet presAssocID="{736A2F0D-CA2B-4A03-ACBC-0DECAD9A4A16}" presName="compNode" presStyleCnt="0"/>
      <dgm:spPr/>
    </dgm:pt>
    <dgm:pt modelId="{575C7673-ACCA-41BE-AB1C-3572EC03F6A4}" type="pres">
      <dgm:prSet presAssocID="{736A2F0D-CA2B-4A03-ACBC-0DECAD9A4A16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FF59402-7053-40EE-B187-71300254EF0B}" type="pres">
      <dgm:prSet presAssocID="{736A2F0D-CA2B-4A03-ACBC-0DECAD9A4A1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dd"/>
        </a:ext>
      </dgm:extLst>
    </dgm:pt>
    <dgm:pt modelId="{7084C04D-13E9-4AE7-8370-7E9A7C2C5521}" type="pres">
      <dgm:prSet presAssocID="{736A2F0D-CA2B-4A03-ACBC-0DECAD9A4A16}" presName="spaceRect" presStyleCnt="0"/>
      <dgm:spPr/>
    </dgm:pt>
    <dgm:pt modelId="{E0B47D8C-5A5A-4AB9-A9F5-04DDE63195DE}" type="pres">
      <dgm:prSet presAssocID="{736A2F0D-CA2B-4A03-ACBC-0DECAD9A4A16}" presName="textRect" presStyleLbl="revTx" presStyleIdx="3" presStyleCnt="6">
        <dgm:presLayoutVars>
          <dgm:chMax val="1"/>
          <dgm:chPref val="1"/>
        </dgm:presLayoutVars>
      </dgm:prSet>
      <dgm:spPr/>
    </dgm:pt>
    <dgm:pt modelId="{6A672BF7-6012-4D7F-B128-FF036297D5CD}" type="pres">
      <dgm:prSet presAssocID="{4F952AD3-BC74-4EFA-8BE7-A8F05BA6ACEC}" presName="sibTrans" presStyleCnt="0"/>
      <dgm:spPr/>
    </dgm:pt>
    <dgm:pt modelId="{F9F4868B-8C12-4980-B6AC-7A610A062B60}" type="pres">
      <dgm:prSet presAssocID="{64BFE261-A155-4650-8E43-971136C2F930}" presName="compNode" presStyleCnt="0"/>
      <dgm:spPr/>
    </dgm:pt>
    <dgm:pt modelId="{9C8E732D-9802-4127-B8D3-5F3088C2EBCE}" type="pres">
      <dgm:prSet presAssocID="{64BFE261-A155-4650-8E43-971136C2F930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5BA9BEC-31DD-4314-A45B-8953F9D7F3F4}" type="pres">
      <dgm:prSet presAssocID="{64BFE261-A155-4650-8E43-971136C2F930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"/>
        </a:ext>
      </dgm:extLst>
    </dgm:pt>
    <dgm:pt modelId="{7330FBD8-6DCF-478E-A07E-E90458DEE350}" type="pres">
      <dgm:prSet presAssocID="{64BFE261-A155-4650-8E43-971136C2F930}" presName="spaceRect" presStyleCnt="0"/>
      <dgm:spPr/>
    </dgm:pt>
    <dgm:pt modelId="{6D589475-82AC-4AFC-B56F-71C08603B17C}" type="pres">
      <dgm:prSet presAssocID="{64BFE261-A155-4650-8E43-971136C2F930}" presName="textRect" presStyleLbl="revTx" presStyleIdx="4" presStyleCnt="6">
        <dgm:presLayoutVars>
          <dgm:chMax val="1"/>
          <dgm:chPref val="1"/>
        </dgm:presLayoutVars>
      </dgm:prSet>
      <dgm:spPr/>
    </dgm:pt>
    <dgm:pt modelId="{CA79E809-A794-425A-BAE4-95B5A874A9D3}" type="pres">
      <dgm:prSet presAssocID="{B736BEDC-FD8E-462C-A0AB-695513BA3F5B}" presName="sibTrans" presStyleCnt="0"/>
      <dgm:spPr/>
    </dgm:pt>
    <dgm:pt modelId="{761F2CBE-6D7B-482A-916C-41D216D27E8E}" type="pres">
      <dgm:prSet presAssocID="{C15930BF-97DB-4145-9962-BB78831930FD}" presName="compNode" presStyleCnt="0"/>
      <dgm:spPr/>
    </dgm:pt>
    <dgm:pt modelId="{7F865108-02B0-4AFC-904A-2EFFF6721636}" type="pres">
      <dgm:prSet presAssocID="{C15930BF-97DB-4145-9962-BB78831930FD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6F5D6E84-B940-4F9D-A2D3-472824F9A305}" type="pres">
      <dgm:prSet presAssocID="{C15930BF-97DB-4145-9962-BB78831930FD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8F8EFD53-1B27-4F85-A5DF-10736EF4E03F}" type="pres">
      <dgm:prSet presAssocID="{C15930BF-97DB-4145-9962-BB78831930FD}" presName="spaceRect" presStyleCnt="0"/>
      <dgm:spPr/>
    </dgm:pt>
    <dgm:pt modelId="{612EDA3E-1150-4A3C-AA55-D1A45C1820D5}" type="pres">
      <dgm:prSet presAssocID="{C15930BF-97DB-4145-9962-BB78831930FD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DC730815-7E24-422A-963A-2FD978A371F2}" srcId="{F7F7A0AD-B39F-4DE7-AEBE-B24575B31705}" destId="{C15930BF-97DB-4145-9962-BB78831930FD}" srcOrd="5" destOrd="0" parTransId="{FB0EE48D-C19A-4C6D-A121-5FA6BCAE548E}" sibTransId="{7EFF6522-1D5C-4CAE-B52C-2274B54288D8}"/>
    <dgm:cxn modelId="{267D8E35-54E2-4CE4-8118-2B3D368301AD}" type="presOf" srcId="{EE386629-D36E-4D30-90BC-FC20470F0999}" destId="{BE660676-DDF6-437A-BDC8-87DD4C534086}" srcOrd="0" destOrd="0" presId="urn:microsoft.com/office/officeart/2018/5/layout/IconLeafLabelList"/>
    <dgm:cxn modelId="{5EF4DF5C-E417-4F39-968D-5CC5E0B0DD87}" srcId="{F7F7A0AD-B39F-4DE7-AEBE-B24575B31705}" destId="{E88B9CEB-D138-4326-914A-900102CB46C6}" srcOrd="1" destOrd="0" parTransId="{B715E3AE-F227-479F-84DB-80A4B7226C03}" sibTransId="{FE6CF59E-3321-48D6-BF37-27D63507667C}"/>
    <dgm:cxn modelId="{9663924E-383D-471E-9B25-1892C26CE1A7}" srcId="{F7F7A0AD-B39F-4DE7-AEBE-B24575B31705}" destId="{89923730-E365-4A7E-ADA4-9637AB812523}" srcOrd="0" destOrd="0" parTransId="{5D19DD5C-BF1D-45EA-ACFB-735FDCBA0BB1}" sibTransId="{7D8FB8A0-60B5-42FB-A9D5-5FDBC87ACB6A}"/>
    <dgm:cxn modelId="{AFDD3D75-99A9-4257-BD97-9547487271C1}" srcId="{F7F7A0AD-B39F-4DE7-AEBE-B24575B31705}" destId="{736A2F0D-CA2B-4A03-ACBC-0DECAD9A4A16}" srcOrd="3" destOrd="0" parTransId="{24B94113-B295-4720-ADAE-E31DD7EDC50C}" sibTransId="{4F952AD3-BC74-4EFA-8BE7-A8F05BA6ACEC}"/>
    <dgm:cxn modelId="{53ADAE59-AC58-422D-AE95-9339209B724A}" type="presOf" srcId="{E88B9CEB-D138-4326-914A-900102CB46C6}" destId="{5BB5A3B0-F3E1-4CC9-9357-01205542E9AD}" srcOrd="0" destOrd="0" presId="urn:microsoft.com/office/officeart/2018/5/layout/IconLeafLabelList"/>
    <dgm:cxn modelId="{2DA32C99-84B5-4942-B930-4E5959315835}" type="presOf" srcId="{F7F7A0AD-B39F-4DE7-AEBE-B24575B31705}" destId="{3F079228-9D4D-404D-B8B1-8BEE2FCC1B4D}" srcOrd="0" destOrd="0" presId="urn:microsoft.com/office/officeart/2018/5/layout/IconLeafLabelList"/>
    <dgm:cxn modelId="{3267B3C5-5D63-4E81-AC5B-2D033AE7A161}" type="presOf" srcId="{89923730-E365-4A7E-ADA4-9637AB812523}" destId="{B693425F-A098-4801-843E-F9113163011C}" srcOrd="0" destOrd="0" presId="urn:microsoft.com/office/officeart/2018/5/layout/IconLeafLabelList"/>
    <dgm:cxn modelId="{3C8C96D0-E738-4981-8AD6-633715259238}" srcId="{F7F7A0AD-B39F-4DE7-AEBE-B24575B31705}" destId="{64BFE261-A155-4650-8E43-971136C2F930}" srcOrd="4" destOrd="0" parTransId="{E50CC167-E683-4E62-AE0A-A0F375F23FA3}" sibTransId="{B736BEDC-FD8E-462C-A0AB-695513BA3F5B}"/>
    <dgm:cxn modelId="{D86361E9-FE56-442C-BF79-BB1AFD2285D3}" type="presOf" srcId="{C15930BF-97DB-4145-9962-BB78831930FD}" destId="{612EDA3E-1150-4A3C-AA55-D1A45C1820D5}" srcOrd="0" destOrd="0" presId="urn:microsoft.com/office/officeart/2018/5/layout/IconLeafLabelList"/>
    <dgm:cxn modelId="{B8A87FEF-B584-46FE-8BC5-10D43D63A139}" type="presOf" srcId="{64BFE261-A155-4650-8E43-971136C2F930}" destId="{6D589475-82AC-4AFC-B56F-71C08603B17C}" srcOrd="0" destOrd="0" presId="urn:microsoft.com/office/officeart/2018/5/layout/IconLeafLabelList"/>
    <dgm:cxn modelId="{E74BF4F8-450D-4642-B21D-349D4C3047FC}" type="presOf" srcId="{736A2F0D-CA2B-4A03-ACBC-0DECAD9A4A16}" destId="{E0B47D8C-5A5A-4AB9-A9F5-04DDE63195DE}" srcOrd="0" destOrd="0" presId="urn:microsoft.com/office/officeart/2018/5/layout/IconLeafLabelList"/>
    <dgm:cxn modelId="{C71606FB-7CE5-481A-BF18-851DE12CBBA9}" srcId="{F7F7A0AD-B39F-4DE7-AEBE-B24575B31705}" destId="{EE386629-D36E-4D30-90BC-FC20470F0999}" srcOrd="2" destOrd="0" parTransId="{576BEC38-6A26-4B3B-A464-C8A20E19D2AE}" sibTransId="{24DF6A42-3120-4199-B0BE-EF50B2555525}"/>
    <dgm:cxn modelId="{AE6CD3D2-3FBE-4CF2-87B9-A3B193106EA9}" type="presParOf" srcId="{3F079228-9D4D-404D-B8B1-8BEE2FCC1B4D}" destId="{CC2D4124-EEAE-4400-B759-8A1F46EEC6E1}" srcOrd="0" destOrd="0" presId="urn:microsoft.com/office/officeart/2018/5/layout/IconLeafLabelList"/>
    <dgm:cxn modelId="{676B6FD7-9FD3-4C65-A92B-B655012DFC29}" type="presParOf" srcId="{CC2D4124-EEAE-4400-B759-8A1F46EEC6E1}" destId="{C6C6F230-0109-4C6B-8422-91F4AC3C34AA}" srcOrd="0" destOrd="0" presId="urn:microsoft.com/office/officeart/2018/5/layout/IconLeafLabelList"/>
    <dgm:cxn modelId="{2FBD5E0F-E8E1-4865-BC9E-61816A11BAAE}" type="presParOf" srcId="{CC2D4124-EEAE-4400-B759-8A1F46EEC6E1}" destId="{DBC8C2B5-4957-4B01-93C4-EB2128779128}" srcOrd="1" destOrd="0" presId="urn:microsoft.com/office/officeart/2018/5/layout/IconLeafLabelList"/>
    <dgm:cxn modelId="{E5857CE5-B62B-45FA-9AD9-1C31C02AAC74}" type="presParOf" srcId="{CC2D4124-EEAE-4400-B759-8A1F46EEC6E1}" destId="{46471E3B-577A-47DB-B416-6A9E400A932C}" srcOrd="2" destOrd="0" presId="urn:microsoft.com/office/officeart/2018/5/layout/IconLeafLabelList"/>
    <dgm:cxn modelId="{FB93380C-6195-4ED4-90E4-38CC86535EC0}" type="presParOf" srcId="{CC2D4124-EEAE-4400-B759-8A1F46EEC6E1}" destId="{B693425F-A098-4801-843E-F9113163011C}" srcOrd="3" destOrd="0" presId="urn:microsoft.com/office/officeart/2018/5/layout/IconLeafLabelList"/>
    <dgm:cxn modelId="{DDD856FF-6818-4999-B1CC-E387AAD642BE}" type="presParOf" srcId="{3F079228-9D4D-404D-B8B1-8BEE2FCC1B4D}" destId="{803CE77E-3DF7-4FFC-BC49-AFC7FEB1F2CE}" srcOrd="1" destOrd="0" presId="urn:microsoft.com/office/officeart/2018/5/layout/IconLeafLabelList"/>
    <dgm:cxn modelId="{5BF36064-2800-4B1D-8267-6DC91A0D60F0}" type="presParOf" srcId="{3F079228-9D4D-404D-B8B1-8BEE2FCC1B4D}" destId="{52738E8A-67AD-47EE-BB35-995C58BB4527}" srcOrd="2" destOrd="0" presId="urn:microsoft.com/office/officeart/2018/5/layout/IconLeafLabelList"/>
    <dgm:cxn modelId="{6959F099-52B0-44B3-9C1A-A5570EEB1BDD}" type="presParOf" srcId="{52738E8A-67AD-47EE-BB35-995C58BB4527}" destId="{519BF42E-5DF4-4BDD-B1C0-BF7647F860C8}" srcOrd="0" destOrd="0" presId="urn:microsoft.com/office/officeart/2018/5/layout/IconLeafLabelList"/>
    <dgm:cxn modelId="{A6140766-AFD4-46C5-B8B1-A5EE3260B629}" type="presParOf" srcId="{52738E8A-67AD-47EE-BB35-995C58BB4527}" destId="{B04FEE9A-EEA8-4755-95E3-998552D2734C}" srcOrd="1" destOrd="0" presId="urn:microsoft.com/office/officeart/2018/5/layout/IconLeafLabelList"/>
    <dgm:cxn modelId="{D3827AFB-1D79-4C0A-B6CC-06355F0AA156}" type="presParOf" srcId="{52738E8A-67AD-47EE-BB35-995C58BB4527}" destId="{F0FB94CF-93D5-4FF0-A455-BFFB1C25693C}" srcOrd="2" destOrd="0" presId="urn:microsoft.com/office/officeart/2018/5/layout/IconLeafLabelList"/>
    <dgm:cxn modelId="{3848515C-68D5-49DD-B141-26FB4976D07E}" type="presParOf" srcId="{52738E8A-67AD-47EE-BB35-995C58BB4527}" destId="{5BB5A3B0-F3E1-4CC9-9357-01205542E9AD}" srcOrd="3" destOrd="0" presId="urn:microsoft.com/office/officeart/2018/5/layout/IconLeafLabelList"/>
    <dgm:cxn modelId="{5A4DD074-A68B-42CE-8E12-61E664E058E5}" type="presParOf" srcId="{3F079228-9D4D-404D-B8B1-8BEE2FCC1B4D}" destId="{7DFC5646-5EC8-490A-B08F-0C28C2119A18}" srcOrd="3" destOrd="0" presId="urn:microsoft.com/office/officeart/2018/5/layout/IconLeafLabelList"/>
    <dgm:cxn modelId="{0CC6D31B-BDFA-49D2-A75E-7B0707FD3B6D}" type="presParOf" srcId="{3F079228-9D4D-404D-B8B1-8BEE2FCC1B4D}" destId="{ACDFD3B2-A4CC-4773-B818-35E6EC5A1343}" srcOrd="4" destOrd="0" presId="urn:microsoft.com/office/officeart/2018/5/layout/IconLeafLabelList"/>
    <dgm:cxn modelId="{69AB8443-076C-4F0C-90F6-4409C03655DE}" type="presParOf" srcId="{ACDFD3B2-A4CC-4773-B818-35E6EC5A1343}" destId="{B46B329F-B100-4E8F-A42A-2B9E95934EFC}" srcOrd="0" destOrd="0" presId="urn:microsoft.com/office/officeart/2018/5/layout/IconLeafLabelList"/>
    <dgm:cxn modelId="{84DAAA2C-1942-4E9E-9D74-5924B4C59A4E}" type="presParOf" srcId="{ACDFD3B2-A4CC-4773-B818-35E6EC5A1343}" destId="{0A720D19-9FF0-4567-8326-6FF2A6E193D5}" srcOrd="1" destOrd="0" presId="urn:microsoft.com/office/officeart/2018/5/layout/IconLeafLabelList"/>
    <dgm:cxn modelId="{99221F46-ED54-49D6-AA58-F8295DBD7105}" type="presParOf" srcId="{ACDFD3B2-A4CC-4773-B818-35E6EC5A1343}" destId="{59478481-E5C2-4433-B3E8-949EC73D39E0}" srcOrd="2" destOrd="0" presId="urn:microsoft.com/office/officeart/2018/5/layout/IconLeafLabelList"/>
    <dgm:cxn modelId="{913C4FB2-B950-469E-BEB8-925CF0EA2CC2}" type="presParOf" srcId="{ACDFD3B2-A4CC-4773-B818-35E6EC5A1343}" destId="{BE660676-DDF6-437A-BDC8-87DD4C534086}" srcOrd="3" destOrd="0" presId="urn:microsoft.com/office/officeart/2018/5/layout/IconLeafLabelList"/>
    <dgm:cxn modelId="{D96FE743-5D14-4A54-977D-D36FBF259CE0}" type="presParOf" srcId="{3F079228-9D4D-404D-B8B1-8BEE2FCC1B4D}" destId="{E19C01DB-FD9B-4CF2-B3ED-BDF03307A0F3}" srcOrd="5" destOrd="0" presId="urn:microsoft.com/office/officeart/2018/5/layout/IconLeafLabelList"/>
    <dgm:cxn modelId="{BC4E2B33-8560-4C27-8938-8B0BD3200617}" type="presParOf" srcId="{3F079228-9D4D-404D-B8B1-8BEE2FCC1B4D}" destId="{E04E47BC-5AD2-4661-86E1-09D324654A13}" srcOrd="6" destOrd="0" presId="urn:microsoft.com/office/officeart/2018/5/layout/IconLeafLabelList"/>
    <dgm:cxn modelId="{E5CD493F-58CA-4EAC-B6ED-75024B760F99}" type="presParOf" srcId="{E04E47BC-5AD2-4661-86E1-09D324654A13}" destId="{575C7673-ACCA-41BE-AB1C-3572EC03F6A4}" srcOrd="0" destOrd="0" presId="urn:microsoft.com/office/officeart/2018/5/layout/IconLeafLabelList"/>
    <dgm:cxn modelId="{9A6842B3-FD87-47D9-8EC8-FBA5ADEB634D}" type="presParOf" srcId="{E04E47BC-5AD2-4661-86E1-09D324654A13}" destId="{7FF59402-7053-40EE-B187-71300254EF0B}" srcOrd="1" destOrd="0" presId="urn:microsoft.com/office/officeart/2018/5/layout/IconLeafLabelList"/>
    <dgm:cxn modelId="{46D0B886-CE86-46C9-842F-41969C4FBA97}" type="presParOf" srcId="{E04E47BC-5AD2-4661-86E1-09D324654A13}" destId="{7084C04D-13E9-4AE7-8370-7E9A7C2C5521}" srcOrd="2" destOrd="0" presId="urn:microsoft.com/office/officeart/2018/5/layout/IconLeafLabelList"/>
    <dgm:cxn modelId="{53F4EF56-FB81-4D24-95C8-29D00A828131}" type="presParOf" srcId="{E04E47BC-5AD2-4661-86E1-09D324654A13}" destId="{E0B47D8C-5A5A-4AB9-A9F5-04DDE63195DE}" srcOrd="3" destOrd="0" presId="urn:microsoft.com/office/officeart/2018/5/layout/IconLeafLabelList"/>
    <dgm:cxn modelId="{589DF515-56FC-46E4-9724-5A0957DACCCA}" type="presParOf" srcId="{3F079228-9D4D-404D-B8B1-8BEE2FCC1B4D}" destId="{6A672BF7-6012-4D7F-B128-FF036297D5CD}" srcOrd="7" destOrd="0" presId="urn:microsoft.com/office/officeart/2018/5/layout/IconLeafLabelList"/>
    <dgm:cxn modelId="{A41952DF-372F-431B-ABC2-4E2221459C1B}" type="presParOf" srcId="{3F079228-9D4D-404D-B8B1-8BEE2FCC1B4D}" destId="{F9F4868B-8C12-4980-B6AC-7A610A062B60}" srcOrd="8" destOrd="0" presId="urn:microsoft.com/office/officeart/2018/5/layout/IconLeafLabelList"/>
    <dgm:cxn modelId="{639C0AB2-AD14-43A7-BB45-24B37F49CAF4}" type="presParOf" srcId="{F9F4868B-8C12-4980-B6AC-7A610A062B60}" destId="{9C8E732D-9802-4127-B8D3-5F3088C2EBCE}" srcOrd="0" destOrd="0" presId="urn:microsoft.com/office/officeart/2018/5/layout/IconLeafLabelList"/>
    <dgm:cxn modelId="{81A77DD1-0FE8-49C1-945F-0FA5FEB576BF}" type="presParOf" srcId="{F9F4868B-8C12-4980-B6AC-7A610A062B60}" destId="{D5BA9BEC-31DD-4314-A45B-8953F9D7F3F4}" srcOrd="1" destOrd="0" presId="urn:microsoft.com/office/officeart/2018/5/layout/IconLeafLabelList"/>
    <dgm:cxn modelId="{7174269A-EB97-4D1A-BDE1-93B3D99722BA}" type="presParOf" srcId="{F9F4868B-8C12-4980-B6AC-7A610A062B60}" destId="{7330FBD8-6DCF-478E-A07E-E90458DEE350}" srcOrd="2" destOrd="0" presId="urn:microsoft.com/office/officeart/2018/5/layout/IconLeafLabelList"/>
    <dgm:cxn modelId="{DB5A6BE2-8926-4D50-9079-CD742B7CB07D}" type="presParOf" srcId="{F9F4868B-8C12-4980-B6AC-7A610A062B60}" destId="{6D589475-82AC-4AFC-B56F-71C08603B17C}" srcOrd="3" destOrd="0" presId="urn:microsoft.com/office/officeart/2018/5/layout/IconLeafLabelList"/>
    <dgm:cxn modelId="{CE3B1789-96BA-436A-843A-6D2CE072E0DA}" type="presParOf" srcId="{3F079228-9D4D-404D-B8B1-8BEE2FCC1B4D}" destId="{CA79E809-A794-425A-BAE4-95B5A874A9D3}" srcOrd="9" destOrd="0" presId="urn:microsoft.com/office/officeart/2018/5/layout/IconLeafLabelList"/>
    <dgm:cxn modelId="{118C45BB-FB1C-4A66-8A75-C91CADC21D3C}" type="presParOf" srcId="{3F079228-9D4D-404D-B8B1-8BEE2FCC1B4D}" destId="{761F2CBE-6D7B-482A-916C-41D216D27E8E}" srcOrd="10" destOrd="0" presId="urn:microsoft.com/office/officeart/2018/5/layout/IconLeafLabelList"/>
    <dgm:cxn modelId="{DF932EBE-0D55-4F4F-9E14-6B78B5B34E0C}" type="presParOf" srcId="{761F2CBE-6D7B-482A-916C-41D216D27E8E}" destId="{7F865108-02B0-4AFC-904A-2EFFF6721636}" srcOrd="0" destOrd="0" presId="urn:microsoft.com/office/officeart/2018/5/layout/IconLeafLabelList"/>
    <dgm:cxn modelId="{84AEC424-5B9B-4EE8-AF84-D7D88D813F72}" type="presParOf" srcId="{761F2CBE-6D7B-482A-916C-41D216D27E8E}" destId="{6F5D6E84-B940-4F9D-A2D3-472824F9A305}" srcOrd="1" destOrd="0" presId="urn:microsoft.com/office/officeart/2018/5/layout/IconLeafLabelList"/>
    <dgm:cxn modelId="{FA4EBB46-D1F2-42F8-8223-6930DFB38195}" type="presParOf" srcId="{761F2CBE-6D7B-482A-916C-41D216D27E8E}" destId="{8F8EFD53-1B27-4F85-A5DF-10736EF4E03F}" srcOrd="2" destOrd="0" presId="urn:microsoft.com/office/officeart/2018/5/layout/IconLeafLabelList"/>
    <dgm:cxn modelId="{FFEC6422-7CCE-42CC-B156-F76EF3995D3B}" type="presParOf" srcId="{761F2CBE-6D7B-482A-916C-41D216D27E8E}" destId="{612EDA3E-1150-4A3C-AA55-D1A45C1820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4087A50-2247-41D1-A863-5789E75094C4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DE7FCC-1988-42F3-BCA9-5938BE6EF32F}">
      <dgm:prSet/>
      <dgm:spPr/>
      <dgm:t>
        <a:bodyPr/>
        <a:lstStyle/>
        <a:p>
          <a:r>
            <a:rPr lang="en-US"/>
            <a:t>The pass statement does nothing and acts as a placeholder.</a:t>
          </a:r>
        </a:p>
      </dgm:t>
    </dgm:pt>
    <dgm:pt modelId="{361F0198-4F7D-4660-807A-31B95F1E5629}" type="parTrans" cxnId="{BBA7059B-A4CE-4830-B5DC-7F529F2E3C33}">
      <dgm:prSet/>
      <dgm:spPr/>
      <dgm:t>
        <a:bodyPr/>
        <a:lstStyle/>
        <a:p>
          <a:endParaRPr lang="en-US"/>
        </a:p>
      </dgm:t>
    </dgm:pt>
    <dgm:pt modelId="{BA0B427C-A833-490F-AC55-C9772FB19B2F}" type="sibTrans" cxnId="{BBA7059B-A4CE-4830-B5DC-7F529F2E3C33}">
      <dgm:prSet/>
      <dgm:spPr/>
      <dgm:t>
        <a:bodyPr/>
        <a:lstStyle/>
        <a:p>
          <a:endParaRPr lang="en-US"/>
        </a:p>
      </dgm:t>
    </dgm:pt>
    <dgm:pt modelId="{60B0C164-9604-4460-99CD-C0FA207E2DE7}">
      <dgm:prSet/>
      <dgm:spPr/>
      <dgm:t>
        <a:bodyPr/>
        <a:lstStyle/>
        <a:p>
          <a:r>
            <a:rPr lang="en-US"/>
            <a:t>Example:</a:t>
          </a:r>
        </a:p>
      </dgm:t>
    </dgm:pt>
    <dgm:pt modelId="{99422E91-D61D-45C3-9BC8-1C45B8BA5D50}" type="parTrans" cxnId="{DAF14095-1F6E-4B2D-8F8D-116F96CF4813}">
      <dgm:prSet/>
      <dgm:spPr/>
      <dgm:t>
        <a:bodyPr/>
        <a:lstStyle/>
        <a:p>
          <a:endParaRPr lang="en-US"/>
        </a:p>
      </dgm:t>
    </dgm:pt>
    <dgm:pt modelId="{0AA6AABE-A9F6-4B98-B5C8-FA512DC15CD5}" type="sibTrans" cxnId="{DAF14095-1F6E-4B2D-8F8D-116F96CF4813}">
      <dgm:prSet/>
      <dgm:spPr/>
      <dgm:t>
        <a:bodyPr/>
        <a:lstStyle/>
        <a:p>
          <a:endParaRPr lang="en-US"/>
        </a:p>
      </dgm:t>
    </dgm:pt>
    <dgm:pt modelId="{CA3483C6-F7EB-4948-9DD2-7364CB16EC38}">
      <dgm:prSet/>
      <dgm:spPr/>
      <dgm:t>
        <a:bodyPr/>
        <a:lstStyle/>
        <a:p>
          <a:r>
            <a:rPr lang="en-US"/>
            <a:t>for i in range(3):</a:t>
          </a:r>
        </a:p>
      </dgm:t>
    </dgm:pt>
    <dgm:pt modelId="{5CE67BD0-601B-4A64-BC5E-A781790C8ED6}" type="parTrans" cxnId="{C744200C-059D-47A4-9827-AF5F8F7CD6E7}">
      <dgm:prSet/>
      <dgm:spPr/>
      <dgm:t>
        <a:bodyPr/>
        <a:lstStyle/>
        <a:p>
          <a:endParaRPr lang="en-US"/>
        </a:p>
      </dgm:t>
    </dgm:pt>
    <dgm:pt modelId="{113A37E6-A321-4201-8AAB-614E0BEF0496}" type="sibTrans" cxnId="{C744200C-059D-47A4-9827-AF5F8F7CD6E7}">
      <dgm:prSet/>
      <dgm:spPr/>
      <dgm:t>
        <a:bodyPr/>
        <a:lstStyle/>
        <a:p>
          <a:endParaRPr lang="en-US"/>
        </a:p>
      </dgm:t>
    </dgm:pt>
    <dgm:pt modelId="{D5AACD92-0B57-4128-927D-88497363D150}">
      <dgm:prSet/>
      <dgm:spPr/>
      <dgm:t>
        <a:bodyPr/>
        <a:lstStyle/>
        <a:p>
          <a:r>
            <a:rPr lang="en-US"/>
            <a:t>pass</a:t>
          </a:r>
        </a:p>
      </dgm:t>
    </dgm:pt>
    <dgm:pt modelId="{085D6CB6-671C-4121-B0BD-AAB03B4747E7}" type="parTrans" cxnId="{F9A947CA-6E77-490F-8D76-7BD76FF65076}">
      <dgm:prSet/>
      <dgm:spPr/>
      <dgm:t>
        <a:bodyPr/>
        <a:lstStyle/>
        <a:p>
          <a:endParaRPr lang="en-US"/>
        </a:p>
      </dgm:t>
    </dgm:pt>
    <dgm:pt modelId="{CC1C3229-61EA-4827-A10D-245DB195D6AD}" type="sibTrans" cxnId="{F9A947CA-6E77-490F-8D76-7BD76FF65076}">
      <dgm:prSet/>
      <dgm:spPr/>
      <dgm:t>
        <a:bodyPr/>
        <a:lstStyle/>
        <a:p>
          <a:endParaRPr lang="en-US"/>
        </a:p>
      </dgm:t>
    </dgm:pt>
    <dgm:pt modelId="{9943F9CB-090B-49A3-B55B-62B01E2F1135}">
      <dgm:prSet/>
      <dgm:spPr/>
      <dgm:t>
        <a:bodyPr/>
        <a:lstStyle/>
        <a:p>
          <a:r>
            <a:rPr lang="en-US"/>
            <a:t>print("Loop finished")</a:t>
          </a:r>
        </a:p>
      </dgm:t>
    </dgm:pt>
    <dgm:pt modelId="{AEE5B946-C558-4E1E-8555-95F2FCE98118}" type="parTrans" cxnId="{0F3FFD40-99FD-46D5-B2C5-9C8D65D0DB7F}">
      <dgm:prSet/>
      <dgm:spPr/>
      <dgm:t>
        <a:bodyPr/>
        <a:lstStyle/>
        <a:p>
          <a:endParaRPr lang="en-US"/>
        </a:p>
      </dgm:t>
    </dgm:pt>
    <dgm:pt modelId="{2E47484C-07C0-4435-A6B6-A201DA12D4F2}" type="sibTrans" cxnId="{0F3FFD40-99FD-46D5-B2C5-9C8D65D0DB7F}">
      <dgm:prSet/>
      <dgm:spPr/>
      <dgm:t>
        <a:bodyPr/>
        <a:lstStyle/>
        <a:p>
          <a:endParaRPr lang="en-US"/>
        </a:p>
      </dgm:t>
    </dgm:pt>
    <dgm:pt modelId="{77C85EFB-7312-4BD8-948F-AC0C755BD3B4}" type="pres">
      <dgm:prSet presAssocID="{74087A50-2247-41D1-A863-5789E75094C4}" presName="outerComposite" presStyleCnt="0">
        <dgm:presLayoutVars>
          <dgm:chMax val="5"/>
          <dgm:dir/>
          <dgm:resizeHandles val="exact"/>
        </dgm:presLayoutVars>
      </dgm:prSet>
      <dgm:spPr/>
    </dgm:pt>
    <dgm:pt modelId="{1CC0F789-277D-40E9-8330-A2B4287AAE93}" type="pres">
      <dgm:prSet presAssocID="{74087A50-2247-41D1-A863-5789E75094C4}" presName="dummyMaxCanvas" presStyleCnt="0">
        <dgm:presLayoutVars/>
      </dgm:prSet>
      <dgm:spPr/>
    </dgm:pt>
    <dgm:pt modelId="{BC2BFDE4-169D-4E77-89FB-4BB27F10B847}" type="pres">
      <dgm:prSet presAssocID="{74087A50-2247-41D1-A863-5789E75094C4}" presName="FiveNodes_1" presStyleLbl="node1" presStyleIdx="0" presStyleCnt="5">
        <dgm:presLayoutVars>
          <dgm:bulletEnabled val="1"/>
        </dgm:presLayoutVars>
      </dgm:prSet>
      <dgm:spPr/>
    </dgm:pt>
    <dgm:pt modelId="{9F162B33-2265-4869-8E43-5565BF08BF66}" type="pres">
      <dgm:prSet presAssocID="{74087A50-2247-41D1-A863-5789E75094C4}" presName="FiveNodes_2" presStyleLbl="node1" presStyleIdx="1" presStyleCnt="5">
        <dgm:presLayoutVars>
          <dgm:bulletEnabled val="1"/>
        </dgm:presLayoutVars>
      </dgm:prSet>
      <dgm:spPr/>
    </dgm:pt>
    <dgm:pt modelId="{54CE1E8B-E999-45F5-8CCF-9D7B96C209A4}" type="pres">
      <dgm:prSet presAssocID="{74087A50-2247-41D1-A863-5789E75094C4}" presName="FiveNodes_3" presStyleLbl="node1" presStyleIdx="2" presStyleCnt="5">
        <dgm:presLayoutVars>
          <dgm:bulletEnabled val="1"/>
        </dgm:presLayoutVars>
      </dgm:prSet>
      <dgm:spPr/>
    </dgm:pt>
    <dgm:pt modelId="{CBAFD5C8-D150-450E-BE67-BCF150FC1A89}" type="pres">
      <dgm:prSet presAssocID="{74087A50-2247-41D1-A863-5789E75094C4}" presName="FiveNodes_4" presStyleLbl="node1" presStyleIdx="3" presStyleCnt="5">
        <dgm:presLayoutVars>
          <dgm:bulletEnabled val="1"/>
        </dgm:presLayoutVars>
      </dgm:prSet>
      <dgm:spPr/>
    </dgm:pt>
    <dgm:pt modelId="{1E96F977-9884-467E-A030-B9B912294651}" type="pres">
      <dgm:prSet presAssocID="{74087A50-2247-41D1-A863-5789E75094C4}" presName="FiveNodes_5" presStyleLbl="node1" presStyleIdx="4" presStyleCnt="5">
        <dgm:presLayoutVars>
          <dgm:bulletEnabled val="1"/>
        </dgm:presLayoutVars>
      </dgm:prSet>
      <dgm:spPr/>
    </dgm:pt>
    <dgm:pt modelId="{A1BD85C0-C4B4-4574-A5A6-15B711D308F6}" type="pres">
      <dgm:prSet presAssocID="{74087A50-2247-41D1-A863-5789E75094C4}" presName="FiveConn_1-2" presStyleLbl="fgAccFollowNode1" presStyleIdx="0" presStyleCnt="4">
        <dgm:presLayoutVars>
          <dgm:bulletEnabled val="1"/>
        </dgm:presLayoutVars>
      </dgm:prSet>
      <dgm:spPr/>
    </dgm:pt>
    <dgm:pt modelId="{A49B9678-1A86-4190-A799-8ABBB4F69D95}" type="pres">
      <dgm:prSet presAssocID="{74087A50-2247-41D1-A863-5789E75094C4}" presName="FiveConn_2-3" presStyleLbl="fgAccFollowNode1" presStyleIdx="1" presStyleCnt="4">
        <dgm:presLayoutVars>
          <dgm:bulletEnabled val="1"/>
        </dgm:presLayoutVars>
      </dgm:prSet>
      <dgm:spPr/>
    </dgm:pt>
    <dgm:pt modelId="{3FCD80E9-42CD-45D0-87E9-B7506186AE7E}" type="pres">
      <dgm:prSet presAssocID="{74087A50-2247-41D1-A863-5789E75094C4}" presName="FiveConn_3-4" presStyleLbl="fgAccFollowNode1" presStyleIdx="2" presStyleCnt="4">
        <dgm:presLayoutVars>
          <dgm:bulletEnabled val="1"/>
        </dgm:presLayoutVars>
      </dgm:prSet>
      <dgm:spPr/>
    </dgm:pt>
    <dgm:pt modelId="{4E28E443-8133-4190-8B30-89C9AAE4F40D}" type="pres">
      <dgm:prSet presAssocID="{74087A50-2247-41D1-A863-5789E75094C4}" presName="FiveConn_4-5" presStyleLbl="fgAccFollowNode1" presStyleIdx="3" presStyleCnt="4">
        <dgm:presLayoutVars>
          <dgm:bulletEnabled val="1"/>
        </dgm:presLayoutVars>
      </dgm:prSet>
      <dgm:spPr/>
    </dgm:pt>
    <dgm:pt modelId="{DFAB15D9-A801-4419-8D17-5F8484058C1D}" type="pres">
      <dgm:prSet presAssocID="{74087A50-2247-41D1-A863-5789E75094C4}" presName="FiveNodes_1_text" presStyleLbl="node1" presStyleIdx="4" presStyleCnt="5">
        <dgm:presLayoutVars>
          <dgm:bulletEnabled val="1"/>
        </dgm:presLayoutVars>
      </dgm:prSet>
      <dgm:spPr/>
    </dgm:pt>
    <dgm:pt modelId="{015F97EA-FDF0-422F-BF3C-8A07DBE21AF6}" type="pres">
      <dgm:prSet presAssocID="{74087A50-2247-41D1-A863-5789E75094C4}" presName="FiveNodes_2_text" presStyleLbl="node1" presStyleIdx="4" presStyleCnt="5">
        <dgm:presLayoutVars>
          <dgm:bulletEnabled val="1"/>
        </dgm:presLayoutVars>
      </dgm:prSet>
      <dgm:spPr/>
    </dgm:pt>
    <dgm:pt modelId="{DD715254-0ACD-482C-9B36-5CA9183B10FD}" type="pres">
      <dgm:prSet presAssocID="{74087A50-2247-41D1-A863-5789E75094C4}" presName="FiveNodes_3_text" presStyleLbl="node1" presStyleIdx="4" presStyleCnt="5">
        <dgm:presLayoutVars>
          <dgm:bulletEnabled val="1"/>
        </dgm:presLayoutVars>
      </dgm:prSet>
      <dgm:spPr/>
    </dgm:pt>
    <dgm:pt modelId="{0AE6C3EC-F28D-44E1-BFDD-6DFA457AA170}" type="pres">
      <dgm:prSet presAssocID="{74087A50-2247-41D1-A863-5789E75094C4}" presName="FiveNodes_4_text" presStyleLbl="node1" presStyleIdx="4" presStyleCnt="5">
        <dgm:presLayoutVars>
          <dgm:bulletEnabled val="1"/>
        </dgm:presLayoutVars>
      </dgm:prSet>
      <dgm:spPr/>
    </dgm:pt>
    <dgm:pt modelId="{3AD73922-D62B-4A37-9051-A49C4C736A29}" type="pres">
      <dgm:prSet presAssocID="{74087A50-2247-41D1-A863-5789E75094C4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44200C-059D-47A4-9827-AF5F8F7CD6E7}" srcId="{74087A50-2247-41D1-A863-5789E75094C4}" destId="{CA3483C6-F7EB-4948-9DD2-7364CB16EC38}" srcOrd="2" destOrd="0" parTransId="{5CE67BD0-601B-4A64-BC5E-A781790C8ED6}" sibTransId="{113A37E6-A321-4201-8AAB-614E0BEF0496}"/>
    <dgm:cxn modelId="{79C1D116-4F97-41C8-973B-EAF40306240A}" type="presOf" srcId="{0AA6AABE-A9F6-4B98-B5C8-FA512DC15CD5}" destId="{A49B9678-1A86-4190-A799-8ABBB4F69D95}" srcOrd="0" destOrd="0" presId="urn:microsoft.com/office/officeart/2005/8/layout/vProcess5"/>
    <dgm:cxn modelId="{B946E71F-2905-46E8-9544-902BFBE98FE7}" type="presOf" srcId="{CC1C3229-61EA-4827-A10D-245DB195D6AD}" destId="{4E28E443-8133-4190-8B30-89C9AAE4F40D}" srcOrd="0" destOrd="0" presId="urn:microsoft.com/office/officeart/2005/8/layout/vProcess5"/>
    <dgm:cxn modelId="{0F3FFD40-99FD-46D5-B2C5-9C8D65D0DB7F}" srcId="{74087A50-2247-41D1-A863-5789E75094C4}" destId="{9943F9CB-090B-49A3-B55B-62B01E2F1135}" srcOrd="4" destOrd="0" parTransId="{AEE5B946-C558-4E1E-8555-95F2FCE98118}" sibTransId="{2E47484C-07C0-4435-A6B6-A201DA12D4F2}"/>
    <dgm:cxn modelId="{691A445F-E400-4D2F-B82D-91C5666A6659}" type="presOf" srcId="{74087A50-2247-41D1-A863-5789E75094C4}" destId="{77C85EFB-7312-4BD8-948F-AC0C755BD3B4}" srcOrd="0" destOrd="0" presId="urn:microsoft.com/office/officeart/2005/8/layout/vProcess5"/>
    <dgm:cxn modelId="{3AAE9761-4046-41C4-850D-652CB99BDB05}" type="presOf" srcId="{9943F9CB-090B-49A3-B55B-62B01E2F1135}" destId="{1E96F977-9884-467E-A030-B9B912294651}" srcOrd="0" destOrd="0" presId="urn:microsoft.com/office/officeart/2005/8/layout/vProcess5"/>
    <dgm:cxn modelId="{C160DA4D-C044-4738-A25B-943D104FB0F3}" type="presOf" srcId="{F4DE7FCC-1988-42F3-BCA9-5938BE6EF32F}" destId="{BC2BFDE4-169D-4E77-89FB-4BB27F10B847}" srcOrd="0" destOrd="0" presId="urn:microsoft.com/office/officeart/2005/8/layout/vProcess5"/>
    <dgm:cxn modelId="{A469C57C-9FC3-4B22-8214-5F23609B5A45}" type="presOf" srcId="{113A37E6-A321-4201-8AAB-614E0BEF0496}" destId="{3FCD80E9-42CD-45D0-87E9-B7506186AE7E}" srcOrd="0" destOrd="0" presId="urn:microsoft.com/office/officeart/2005/8/layout/vProcess5"/>
    <dgm:cxn modelId="{DAF14095-1F6E-4B2D-8F8D-116F96CF4813}" srcId="{74087A50-2247-41D1-A863-5789E75094C4}" destId="{60B0C164-9604-4460-99CD-C0FA207E2DE7}" srcOrd="1" destOrd="0" parTransId="{99422E91-D61D-45C3-9BC8-1C45B8BA5D50}" sibTransId="{0AA6AABE-A9F6-4B98-B5C8-FA512DC15CD5}"/>
    <dgm:cxn modelId="{BBA7059B-A4CE-4830-B5DC-7F529F2E3C33}" srcId="{74087A50-2247-41D1-A863-5789E75094C4}" destId="{F4DE7FCC-1988-42F3-BCA9-5938BE6EF32F}" srcOrd="0" destOrd="0" parTransId="{361F0198-4F7D-4660-807A-31B95F1E5629}" sibTransId="{BA0B427C-A833-490F-AC55-C9772FB19B2F}"/>
    <dgm:cxn modelId="{C8AFD6A9-1A57-46C9-8F94-82AFBDDD5AB1}" type="presOf" srcId="{9943F9CB-090B-49A3-B55B-62B01E2F1135}" destId="{3AD73922-D62B-4A37-9051-A49C4C736A29}" srcOrd="1" destOrd="0" presId="urn:microsoft.com/office/officeart/2005/8/layout/vProcess5"/>
    <dgm:cxn modelId="{CC26D6B5-FA5D-4C1C-877B-C00B699FF79B}" type="presOf" srcId="{BA0B427C-A833-490F-AC55-C9772FB19B2F}" destId="{A1BD85C0-C4B4-4574-A5A6-15B711D308F6}" srcOrd="0" destOrd="0" presId="urn:microsoft.com/office/officeart/2005/8/layout/vProcess5"/>
    <dgm:cxn modelId="{082887B8-0F9B-4AAA-8484-05C11A76F51D}" type="presOf" srcId="{60B0C164-9604-4460-99CD-C0FA207E2DE7}" destId="{015F97EA-FDF0-422F-BF3C-8A07DBE21AF6}" srcOrd="1" destOrd="0" presId="urn:microsoft.com/office/officeart/2005/8/layout/vProcess5"/>
    <dgm:cxn modelId="{F9A947CA-6E77-490F-8D76-7BD76FF65076}" srcId="{74087A50-2247-41D1-A863-5789E75094C4}" destId="{D5AACD92-0B57-4128-927D-88497363D150}" srcOrd="3" destOrd="0" parTransId="{085D6CB6-671C-4121-B0BD-AAB03B4747E7}" sibTransId="{CC1C3229-61EA-4827-A10D-245DB195D6AD}"/>
    <dgm:cxn modelId="{426BA1DC-172B-4264-95C9-A37A6384A75A}" type="presOf" srcId="{60B0C164-9604-4460-99CD-C0FA207E2DE7}" destId="{9F162B33-2265-4869-8E43-5565BF08BF66}" srcOrd="0" destOrd="0" presId="urn:microsoft.com/office/officeart/2005/8/layout/vProcess5"/>
    <dgm:cxn modelId="{8A8102E3-45F3-4DA5-A223-252D180DFF7E}" type="presOf" srcId="{D5AACD92-0B57-4128-927D-88497363D150}" destId="{CBAFD5C8-D150-450E-BE67-BCF150FC1A89}" srcOrd="0" destOrd="0" presId="urn:microsoft.com/office/officeart/2005/8/layout/vProcess5"/>
    <dgm:cxn modelId="{083038E6-D6A9-4262-8EB5-8A837DB1A9DF}" type="presOf" srcId="{CA3483C6-F7EB-4948-9DD2-7364CB16EC38}" destId="{DD715254-0ACD-482C-9B36-5CA9183B10FD}" srcOrd="1" destOrd="0" presId="urn:microsoft.com/office/officeart/2005/8/layout/vProcess5"/>
    <dgm:cxn modelId="{197EE5F7-315B-47AA-9426-2377555703F1}" type="presOf" srcId="{F4DE7FCC-1988-42F3-BCA9-5938BE6EF32F}" destId="{DFAB15D9-A801-4419-8D17-5F8484058C1D}" srcOrd="1" destOrd="0" presId="urn:microsoft.com/office/officeart/2005/8/layout/vProcess5"/>
    <dgm:cxn modelId="{D571D0F9-19A0-45BE-91AC-138AA0DEE7C8}" type="presOf" srcId="{D5AACD92-0B57-4128-927D-88497363D150}" destId="{0AE6C3EC-F28D-44E1-BFDD-6DFA457AA170}" srcOrd="1" destOrd="0" presId="urn:microsoft.com/office/officeart/2005/8/layout/vProcess5"/>
    <dgm:cxn modelId="{FC01AAFA-069B-49B6-AE47-720CF799DBB8}" type="presOf" srcId="{CA3483C6-F7EB-4948-9DD2-7364CB16EC38}" destId="{54CE1E8B-E999-45F5-8CCF-9D7B96C209A4}" srcOrd="0" destOrd="0" presId="urn:microsoft.com/office/officeart/2005/8/layout/vProcess5"/>
    <dgm:cxn modelId="{0EA47911-3867-4447-BC2F-3470BF113C6C}" type="presParOf" srcId="{77C85EFB-7312-4BD8-948F-AC0C755BD3B4}" destId="{1CC0F789-277D-40E9-8330-A2B4287AAE93}" srcOrd="0" destOrd="0" presId="urn:microsoft.com/office/officeart/2005/8/layout/vProcess5"/>
    <dgm:cxn modelId="{6E596C56-3641-45A0-807D-62515456FC9D}" type="presParOf" srcId="{77C85EFB-7312-4BD8-948F-AC0C755BD3B4}" destId="{BC2BFDE4-169D-4E77-89FB-4BB27F10B847}" srcOrd="1" destOrd="0" presId="urn:microsoft.com/office/officeart/2005/8/layout/vProcess5"/>
    <dgm:cxn modelId="{AF4E3397-C248-4F1D-A067-1DEB62CEC5DD}" type="presParOf" srcId="{77C85EFB-7312-4BD8-948F-AC0C755BD3B4}" destId="{9F162B33-2265-4869-8E43-5565BF08BF66}" srcOrd="2" destOrd="0" presId="urn:microsoft.com/office/officeart/2005/8/layout/vProcess5"/>
    <dgm:cxn modelId="{EA199882-DB37-4AF0-B5C1-338B323AD114}" type="presParOf" srcId="{77C85EFB-7312-4BD8-948F-AC0C755BD3B4}" destId="{54CE1E8B-E999-45F5-8CCF-9D7B96C209A4}" srcOrd="3" destOrd="0" presId="urn:microsoft.com/office/officeart/2005/8/layout/vProcess5"/>
    <dgm:cxn modelId="{F15F9259-2F4F-4C54-A559-2060A7D3284B}" type="presParOf" srcId="{77C85EFB-7312-4BD8-948F-AC0C755BD3B4}" destId="{CBAFD5C8-D150-450E-BE67-BCF150FC1A89}" srcOrd="4" destOrd="0" presId="urn:microsoft.com/office/officeart/2005/8/layout/vProcess5"/>
    <dgm:cxn modelId="{54128C1E-4EE7-4298-8D62-DCFC99D8F330}" type="presParOf" srcId="{77C85EFB-7312-4BD8-948F-AC0C755BD3B4}" destId="{1E96F977-9884-467E-A030-B9B912294651}" srcOrd="5" destOrd="0" presId="urn:microsoft.com/office/officeart/2005/8/layout/vProcess5"/>
    <dgm:cxn modelId="{BA691396-0B74-4328-A46D-177C2DD932AA}" type="presParOf" srcId="{77C85EFB-7312-4BD8-948F-AC0C755BD3B4}" destId="{A1BD85C0-C4B4-4574-A5A6-15B711D308F6}" srcOrd="6" destOrd="0" presId="urn:microsoft.com/office/officeart/2005/8/layout/vProcess5"/>
    <dgm:cxn modelId="{8CA9AC6A-F14D-4FAF-A7DE-D860AF3048C7}" type="presParOf" srcId="{77C85EFB-7312-4BD8-948F-AC0C755BD3B4}" destId="{A49B9678-1A86-4190-A799-8ABBB4F69D95}" srcOrd="7" destOrd="0" presId="urn:microsoft.com/office/officeart/2005/8/layout/vProcess5"/>
    <dgm:cxn modelId="{D3D0E09C-8941-4383-BC20-B971E432AA6C}" type="presParOf" srcId="{77C85EFB-7312-4BD8-948F-AC0C755BD3B4}" destId="{3FCD80E9-42CD-45D0-87E9-B7506186AE7E}" srcOrd="8" destOrd="0" presId="urn:microsoft.com/office/officeart/2005/8/layout/vProcess5"/>
    <dgm:cxn modelId="{45EC2D1E-688A-48CC-B033-26F51D667B59}" type="presParOf" srcId="{77C85EFB-7312-4BD8-948F-AC0C755BD3B4}" destId="{4E28E443-8133-4190-8B30-89C9AAE4F40D}" srcOrd="9" destOrd="0" presId="urn:microsoft.com/office/officeart/2005/8/layout/vProcess5"/>
    <dgm:cxn modelId="{93F0D3B0-3668-4E21-A1B7-7537CA66CEE5}" type="presParOf" srcId="{77C85EFB-7312-4BD8-948F-AC0C755BD3B4}" destId="{DFAB15D9-A801-4419-8D17-5F8484058C1D}" srcOrd="10" destOrd="0" presId="urn:microsoft.com/office/officeart/2005/8/layout/vProcess5"/>
    <dgm:cxn modelId="{4C939EBC-E066-4DD1-85E7-9D264DAF6857}" type="presParOf" srcId="{77C85EFB-7312-4BD8-948F-AC0C755BD3B4}" destId="{015F97EA-FDF0-422F-BF3C-8A07DBE21AF6}" srcOrd="11" destOrd="0" presId="urn:microsoft.com/office/officeart/2005/8/layout/vProcess5"/>
    <dgm:cxn modelId="{BCAA8073-F636-4752-8476-8F32D5414BD9}" type="presParOf" srcId="{77C85EFB-7312-4BD8-948F-AC0C755BD3B4}" destId="{DD715254-0ACD-482C-9B36-5CA9183B10FD}" srcOrd="12" destOrd="0" presId="urn:microsoft.com/office/officeart/2005/8/layout/vProcess5"/>
    <dgm:cxn modelId="{23665870-9B15-4E65-B707-A20A62BF8280}" type="presParOf" srcId="{77C85EFB-7312-4BD8-948F-AC0C755BD3B4}" destId="{0AE6C3EC-F28D-44E1-BFDD-6DFA457AA170}" srcOrd="13" destOrd="0" presId="urn:microsoft.com/office/officeart/2005/8/layout/vProcess5"/>
    <dgm:cxn modelId="{E248A19C-4C06-4201-8581-62B9A6A207B1}" type="presParOf" srcId="{77C85EFB-7312-4BD8-948F-AC0C755BD3B4}" destId="{3AD73922-D62B-4A37-9051-A49C4C736A2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CA3729-C9B1-4DAD-8A08-D24BBABF964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FCBF9C6-B69D-4367-BD9D-9B55F6A9A304}">
      <dgm:prSet/>
      <dgm:spPr/>
      <dgm:t>
        <a:bodyPr/>
        <a:lstStyle/>
        <a:p>
          <a:pPr>
            <a:defRPr cap="all"/>
          </a:pPr>
          <a:r>
            <a:rPr lang="en-US"/>
            <a:t>Break is used to exit loops early.</a:t>
          </a:r>
        </a:p>
      </dgm:t>
    </dgm:pt>
    <dgm:pt modelId="{4352A27F-AF8D-4865-AD6D-419BC7F53667}" type="parTrans" cxnId="{D853ADCA-09A0-4B0C-9C49-DCF0CB82F087}">
      <dgm:prSet/>
      <dgm:spPr/>
      <dgm:t>
        <a:bodyPr/>
        <a:lstStyle/>
        <a:p>
          <a:endParaRPr lang="en-US"/>
        </a:p>
      </dgm:t>
    </dgm:pt>
    <dgm:pt modelId="{EDFDB869-176F-4E9F-ACFE-F62AA07A22E5}" type="sibTrans" cxnId="{D853ADCA-09A0-4B0C-9C49-DCF0CB82F087}">
      <dgm:prSet/>
      <dgm:spPr/>
      <dgm:t>
        <a:bodyPr/>
        <a:lstStyle/>
        <a:p>
          <a:endParaRPr lang="en-US"/>
        </a:p>
      </dgm:t>
    </dgm:pt>
    <dgm:pt modelId="{111B24BA-9DD3-440B-A2A1-9A81853E4515}">
      <dgm:prSet/>
      <dgm:spPr/>
      <dgm:t>
        <a:bodyPr/>
        <a:lstStyle/>
        <a:p>
          <a:pPr>
            <a:defRPr cap="all"/>
          </a:pPr>
          <a:r>
            <a:rPr lang="en-US"/>
            <a:t>Continue is used to skip over specific cases.</a:t>
          </a:r>
        </a:p>
      </dgm:t>
    </dgm:pt>
    <dgm:pt modelId="{AD809294-E9F9-4984-9026-3032D0C8BEFC}" type="parTrans" cxnId="{F55F04ED-11AA-4CC5-BC3C-6342D7479E1B}">
      <dgm:prSet/>
      <dgm:spPr/>
      <dgm:t>
        <a:bodyPr/>
        <a:lstStyle/>
        <a:p>
          <a:endParaRPr lang="en-US"/>
        </a:p>
      </dgm:t>
    </dgm:pt>
    <dgm:pt modelId="{86CC267A-7B91-4240-A777-B033BF5C0FD0}" type="sibTrans" cxnId="{F55F04ED-11AA-4CC5-BC3C-6342D7479E1B}">
      <dgm:prSet/>
      <dgm:spPr/>
      <dgm:t>
        <a:bodyPr/>
        <a:lstStyle/>
        <a:p>
          <a:endParaRPr lang="en-US"/>
        </a:p>
      </dgm:t>
    </dgm:pt>
    <dgm:pt modelId="{B901FFA5-2E2E-436F-8DF2-3A3A8071EA0A}">
      <dgm:prSet/>
      <dgm:spPr/>
      <dgm:t>
        <a:bodyPr/>
        <a:lstStyle/>
        <a:p>
          <a:pPr>
            <a:defRPr cap="all"/>
          </a:pPr>
          <a:r>
            <a:rPr lang="en-US"/>
            <a:t>Pass is used as a placeholder for future code.</a:t>
          </a:r>
        </a:p>
      </dgm:t>
    </dgm:pt>
    <dgm:pt modelId="{6D235142-4E46-444F-98C4-7E944DF8803F}" type="parTrans" cxnId="{7097C086-21FC-4C71-BD03-07D214EBC2CE}">
      <dgm:prSet/>
      <dgm:spPr/>
      <dgm:t>
        <a:bodyPr/>
        <a:lstStyle/>
        <a:p>
          <a:endParaRPr lang="en-US"/>
        </a:p>
      </dgm:t>
    </dgm:pt>
    <dgm:pt modelId="{4F05C6F6-0B74-4456-8688-640549204405}" type="sibTrans" cxnId="{7097C086-21FC-4C71-BD03-07D214EBC2CE}">
      <dgm:prSet/>
      <dgm:spPr/>
      <dgm:t>
        <a:bodyPr/>
        <a:lstStyle/>
        <a:p>
          <a:endParaRPr lang="en-US"/>
        </a:p>
      </dgm:t>
    </dgm:pt>
    <dgm:pt modelId="{C56B24A6-A476-48B3-BACC-52F4E2131838}" type="pres">
      <dgm:prSet presAssocID="{40CA3729-C9B1-4DAD-8A08-D24BBABF964F}" presName="root" presStyleCnt="0">
        <dgm:presLayoutVars>
          <dgm:dir/>
          <dgm:resizeHandles val="exact"/>
        </dgm:presLayoutVars>
      </dgm:prSet>
      <dgm:spPr/>
    </dgm:pt>
    <dgm:pt modelId="{E5CD47F2-4B90-4C27-9A85-FCE5F19FC9A1}" type="pres">
      <dgm:prSet presAssocID="{5FCBF9C6-B69D-4367-BD9D-9B55F6A9A304}" presName="compNode" presStyleCnt="0"/>
      <dgm:spPr/>
    </dgm:pt>
    <dgm:pt modelId="{FBFE5503-3307-4609-8A12-E899DADD3DC5}" type="pres">
      <dgm:prSet presAssocID="{5FCBF9C6-B69D-4367-BD9D-9B55F6A9A304}" presName="iconBgRect" presStyleLbl="bgShp" presStyleIdx="0" presStyleCnt="3"/>
      <dgm:spPr/>
    </dgm:pt>
    <dgm:pt modelId="{840F4723-A97A-495D-858A-29036DFB3A93}" type="pres">
      <dgm:prSet presAssocID="{5FCBF9C6-B69D-4367-BD9D-9B55F6A9A30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AB7DC1E3-5D13-42BF-A322-38FC7ABCCB28}" type="pres">
      <dgm:prSet presAssocID="{5FCBF9C6-B69D-4367-BD9D-9B55F6A9A304}" presName="spaceRect" presStyleCnt="0"/>
      <dgm:spPr/>
    </dgm:pt>
    <dgm:pt modelId="{38A78009-FA54-4CEC-AF36-62B510244E99}" type="pres">
      <dgm:prSet presAssocID="{5FCBF9C6-B69D-4367-BD9D-9B55F6A9A304}" presName="textRect" presStyleLbl="revTx" presStyleIdx="0" presStyleCnt="3">
        <dgm:presLayoutVars>
          <dgm:chMax val="1"/>
          <dgm:chPref val="1"/>
        </dgm:presLayoutVars>
      </dgm:prSet>
      <dgm:spPr/>
    </dgm:pt>
    <dgm:pt modelId="{25F94B5C-F262-43F1-B144-AFE7AD64A521}" type="pres">
      <dgm:prSet presAssocID="{EDFDB869-176F-4E9F-ACFE-F62AA07A22E5}" presName="sibTrans" presStyleCnt="0"/>
      <dgm:spPr/>
    </dgm:pt>
    <dgm:pt modelId="{5A0EB7A4-E7A2-4CBD-8EFC-42A92D8B7965}" type="pres">
      <dgm:prSet presAssocID="{111B24BA-9DD3-440B-A2A1-9A81853E4515}" presName="compNode" presStyleCnt="0"/>
      <dgm:spPr/>
    </dgm:pt>
    <dgm:pt modelId="{0298A023-E220-4817-87B4-72B49B13BAB8}" type="pres">
      <dgm:prSet presAssocID="{111B24BA-9DD3-440B-A2A1-9A81853E4515}" presName="iconBgRect" presStyleLbl="bgShp" presStyleIdx="1" presStyleCnt="3"/>
      <dgm:spPr/>
    </dgm:pt>
    <dgm:pt modelId="{627357BF-A54A-461E-985D-B2F911ECA0C5}" type="pres">
      <dgm:prSet presAssocID="{111B24BA-9DD3-440B-A2A1-9A81853E45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"/>
        </a:ext>
      </dgm:extLst>
    </dgm:pt>
    <dgm:pt modelId="{BBB3CB86-9795-4705-9374-5BEDBC2D96F6}" type="pres">
      <dgm:prSet presAssocID="{111B24BA-9DD3-440B-A2A1-9A81853E4515}" presName="spaceRect" presStyleCnt="0"/>
      <dgm:spPr/>
    </dgm:pt>
    <dgm:pt modelId="{5066610B-BCF0-493D-9C75-60541DB9B8A1}" type="pres">
      <dgm:prSet presAssocID="{111B24BA-9DD3-440B-A2A1-9A81853E4515}" presName="textRect" presStyleLbl="revTx" presStyleIdx="1" presStyleCnt="3">
        <dgm:presLayoutVars>
          <dgm:chMax val="1"/>
          <dgm:chPref val="1"/>
        </dgm:presLayoutVars>
      </dgm:prSet>
      <dgm:spPr/>
    </dgm:pt>
    <dgm:pt modelId="{C6143225-1F1A-4134-81D5-D87782D5CCBB}" type="pres">
      <dgm:prSet presAssocID="{86CC267A-7B91-4240-A777-B033BF5C0FD0}" presName="sibTrans" presStyleCnt="0"/>
      <dgm:spPr/>
    </dgm:pt>
    <dgm:pt modelId="{DF2AACE1-805D-4DF9-A84D-4CFC40DAA740}" type="pres">
      <dgm:prSet presAssocID="{B901FFA5-2E2E-436F-8DF2-3A3A8071EA0A}" presName="compNode" presStyleCnt="0"/>
      <dgm:spPr/>
    </dgm:pt>
    <dgm:pt modelId="{A22DFED5-7470-4BDC-8C60-CE360A202EC5}" type="pres">
      <dgm:prSet presAssocID="{B901FFA5-2E2E-436F-8DF2-3A3A8071EA0A}" presName="iconBgRect" presStyleLbl="bgShp" presStyleIdx="2" presStyleCnt="3"/>
      <dgm:spPr/>
    </dgm:pt>
    <dgm:pt modelId="{9EEAC56D-3874-418C-83F8-08B3C1833B79}" type="pres">
      <dgm:prSet presAssocID="{B901FFA5-2E2E-436F-8DF2-3A3A8071EA0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E88E33F4-BD34-4554-9D37-BCFE6B3DBAB0}" type="pres">
      <dgm:prSet presAssocID="{B901FFA5-2E2E-436F-8DF2-3A3A8071EA0A}" presName="spaceRect" presStyleCnt="0"/>
      <dgm:spPr/>
    </dgm:pt>
    <dgm:pt modelId="{B7C07E94-6B33-4205-89C6-E47D0A0F1DA4}" type="pres">
      <dgm:prSet presAssocID="{B901FFA5-2E2E-436F-8DF2-3A3A8071EA0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A84233-1DE0-4ECE-8C58-75C860293B6E}" type="presOf" srcId="{111B24BA-9DD3-440B-A2A1-9A81853E4515}" destId="{5066610B-BCF0-493D-9C75-60541DB9B8A1}" srcOrd="0" destOrd="0" presId="urn:microsoft.com/office/officeart/2018/5/layout/IconCircleLabelList"/>
    <dgm:cxn modelId="{7D047D47-9059-42D7-BA12-61866F2EB511}" type="presOf" srcId="{5FCBF9C6-B69D-4367-BD9D-9B55F6A9A304}" destId="{38A78009-FA54-4CEC-AF36-62B510244E99}" srcOrd="0" destOrd="0" presId="urn:microsoft.com/office/officeart/2018/5/layout/IconCircleLabelList"/>
    <dgm:cxn modelId="{2BC4165A-AA48-4A27-B66A-44C72FF86D70}" type="presOf" srcId="{B901FFA5-2E2E-436F-8DF2-3A3A8071EA0A}" destId="{B7C07E94-6B33-4205-89C6-E47D0A0F1DA4}" srcOrd="0" destOrd="0" presId="urn:microsoft.com/office/officeart/2018/5/layout/IconCircleLabelList"/>
    <dgm:cxn modelId="{7097C086-21FC-4C71-BD03-07D214EBC2CE}" srcId="{40CA3729-C9B1-4DAD-8A08-D24BBABF964F}" destId="{B901FFA5-2E2E-436F-8DF2-3A3A8071EA0A}" srcOrd="2" destOrd="0" parTransId="{6D235142-4E46-444F-98C4-7E944DF8803F}" sibTransId="{4F05C6F6-0B74-4456-8688-640549204405}"/>
    <dgm:cxn modelId="{D853ADCA-09A0-4B0C-9C49-DCF0CB82F087}" srcId="{40CA3729-C9B1-4DAD-8A08-D24BBABF964F}" destId="{5FCBF9C6-B69D-4367-BD9D-9B55F6A9A304}" srcOrd="0" destOrd="0" parTransId="{4352A27F-AF8D-4865-AD6D-419BC7F53667}" sibTransId="{EDFDB869-176F-4E9F-ACFE-F62AA07A22E5}"/>
    <dgm:cxn modelId="{F8C671E3-7A83-42AE-8D5A-E364E61D2B68}" type="presOf" srcId="{40CA3729-C9B1-4DAD-8A08-D24BBABF964F}" destId="{C56B24A6-A476-48B3-BACC-52F4E2131838}" srcOrd="0" destOrd="0" presId="urn:microsoft.com/office/officeart/2018/5/layout/IconCircleLabelList"/>
    <dgm:cxn modelId="{F55F04ED-11AA-4CC5-BC3C-6342D7479E1B}" srcId="{40CA3729-C9B1-4DAD-8A08-D24BBABF964F}" destId="{111B24BA-9DD3-440B-A2A1-9A81853E4515}" srcOrd="1" destOrd="0" parTransId="{AD809294-E9F9-4984-9026-3032D0C8BEFC}" sibTransId="{86CC267A-7B91-4240-A777-B033BF5C0FD0}"/>
    <dgm:cxn modelId="{78B6D4C7-E57A-4FB9-B951-532046F0DDA0}" type="presParOf" srcId="{C56B24A6-A476-48B3-BACC-52F4E2131838}" destId="{E5CD47F2-4B90-4C27-9A85-FCE5F19FC9A1}" srcOrd="0" destOrd="0" presId="urn:microsoft.com/office/officeart/2018/5/layout/IconCircleLabelList"/>
    <dgm:cxn modelId="{F1518BD7-4E9A-46B9-82F9-4BD296B02AD3}" type="presParOf" srcId="{E5CD47F2-4B90-4C27-9A85-FCE5F19FC9A1}" destId="{FBFE5503-3307-4609-8A12-E899DADD3DC5}" srcOrd="0" destOrd="0" presId="urn:microsoft.com/office/officeart/2018/5/layout/IconCircleLabelList"/>
    <dgm:cxn modelId="{775AE5C8-9510-46F9-AD7A-72DFDA7147DD}" type="presParOf" srcId="{E5CD47F2-4B90-4C27-9A85-FCE5F19FC9A1}" destId="{840F4723-A97A-495D-858A-29036DFB3A93}" srcOrd="1" destOrd="0" presId="urn:microsoft.com/office/officeart/2018/5/layout/IconCircleLabelList"/>
    <dgm:cxn modelId="{923A032E-E468-4F45-AB9B-8D88D0E82D15}" type="presParOf" srcId="{E5CD47F2-4B90-4C27-9A85-FCE5F19FC9A1}" destId="{AB7DC1E3-5D13-42BF-A322-38FC7ABCCB28}" srcOrd="2" destOrd="0" presId="urn:microsoft.com/office/officeart/2018/5/layout/IconCircleLabelList"/>
    <dgm:cxn modelId="{EBEFA021-4538-4066-8B49-8220D93DC543}" type="presParOf" srcId="{E5CD47F2-4B90-4C27-9A85-FCE5F19FC9A1}" destId="{38A78009-FA54-4CEC-AF36-62B510244E99}" srcOrd="3" destOrd="0" presId="urn:microsoft.com/office/officeart/2018/5/layout/IconCircleLabelList"/>
    <dgm:cxn modelId="{F4A032C3-598E-4506-88F9-A7ADA4956B3C}" type="presParOf" srcId="{C56B24A6-A476-48B3-BACC-52F4E2131838}" destId="{25F94B5C-F262-43F1-B144-AFE7AD64A521}" srcOrd="1" destOrd="0" presId="urn:microsoft.com/office/officeart/2018/5/layout/IconCircleLabelList"/>
    <dgm:cxn modelId="{DF9F3B55-4D26-41A3-A05F-DD171C474DE1}" type="presParOf" srcId="{C56B24A6-A476-48B3-BACC-52F4E2131838}" destId="{5A0EB7A4-E7A2-4CBD-8EFC-42A92D8B7965}" srcOrd="2" destOrd="0" presId="urn:microsoft.com/office/officeart/2018/5/layout/IconCircleLabelList"/>
    <dgm:cxn modelId="{7F935C4F-D092-4194-801F-6C0C541731BA}" type="presParOf" srcId="{5A0EB7A4-E7A2-4CBD-8EFC-42A92D8B7965}" destId="{0298A023-E220-4817-87B4-72B49B13BAB8}" srcOrd="0" destOrd="0" presId="urn:microsoft.com/office/officeart/2018/5/layout/IconCircleLabelList"/>
    <dgm:cxn modelId="{FB1FA044-C7DB-4B74-82F6-305C9ADEADE1}" type="presParOf" srcId="{5A0EB7A4-E7A2-4CBD-8EFC-42A92D8B7965}" destId="{627357BF-A54A-461E-985D-B2F911ECA0C5}" srcOrd="1" destOrd="0" presId="urn:microsoft.com/office/officeart/2018/5/layout/IconCircleLabelList"/>
    <dgm:cxn modelId="{C9F2A857-78E7-45B1-ADD4-3924E6111C6D}" type="presParOf" srcId="{5A0EB7A4-E7A2-4CBD-8EFC-42A92D8B7965}" destId="{BBB3CB86-9795-4705-9374-5BEDBC2D96F6}" srcOrd="2" destOrd="0" presId="urn:microsoft.com/office/officeart/2018/5/layout/IconCircleLabelList"/>
    <dgm:cxn modelId="{E3D14711-10B5-4440-923A-8D8F44670B45}" type="presParOf" srcId="{5A0EB7A4-E7A2-4CBD-8EFC-42A92D8B7965}" destId="{5066610B-BCF0-493D-9C75-60541DB9B8A1}" srcOrd="3" destOrd="0" presId="urn:microsoft.com/office/officeart/2018/5/layout/IconCircleLabelList"/>
    <dgm:cxn modelId="{B5685BC8-2434-4EA6-8FF6-18F51C2C326B}" type="presParOf" srcId="{C56B24A6-A476-48B3-BACC-52F4E2131838}" destId="{C6143225-1F1A-4134-81D5-D87782D5CCBB}" srcOrd="3" destOrd="0" presId="urn:microsoft.com/office/officeart/2018/5/layout/IconCircleLabelList"/>
    <dgm:cxn modelId="{2644F84F-F57C-4D88-B7DB-3B90AE48518A}" type="presParOf" srcId="{C56B24A6-A476-48B3-BACC-52F4E2131838}" destId="{DF2AACE1-805D-4DF9-A84D-4CFC40DAA740}" srcOrd="4" destOrd="0" presId="urn:microsoft.com/office/officeart/2018/5/layout/IconCircleLabelList"/>
    <dgm:cxn modelId="{EC791AC1-9265-44DE-9131-3938C28B2FE8}" type="presParOf" srcId="{DF2AACE1-805D-4DF9-A84D-4CFC40DAA740}" destId="{A22DFED5-7470-4BDC-8C60-CE360A202EC5}" srcOrd="0" destOrd="0" presId="urn:microsoft.com/office/officeart/2018/5/layout/IconCircleLabelList"/>
    <dgm:cxn modelId="{EB072E76-CDE7-40AD-B9F2-82A84E163739}" type="presParOf" srcId="{DF2AACE1-805D-4DF9-A84D-4CFC40DAA740}" destId="{9EEAC56D-3874-418C-83F8-08B3C1833B79}" srcOrd="1" destOrd="0" presId="urn:microsoft.com/office/officeart/2018/5/layout/IconCircleLabelList"/>
    <dgm:cxn modelId="{C4F682C8-C995-4E87-9355-80452B441E1F}" type="presParOf" srcId="{DF2AACE1-805D-4DF9-A84D-4CFC40DAA740}" destId="{E88E33F4-BD34-4554-9D37-BCFE6B3DBAB0}" srcOrd="2" destOrd="0" presId="urn:microsoft.com/office/officeart/2018/5/layout/IconCircleLabelList"/>
    <dgm:cxn modelId="{F90690FC-C12C-4A8A-B5EB-33102080CD12}" type="presParOf" srcId="{DF2AACE1-805D-4DF9-A84D-4CFC40DAA740}" destId="{B7C07E94-6B33-4205-89C6-E47D0A0F1DA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EC9169-0392-4088-83A9-73AE73131293}">
      <dsp:nvSpPr>
        <dsp:cNvPr id="0" name=""/>
        <dsp:cNvSpPr/>
      </dsp:nvSpPr>
      <dsp:spPr>
        <a:xfrm>
          <a:off x="850" y="456676"/>
          <a:ext cx="2985868" cy="1896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73D42C-B2E5-480A-A8A7-8170C4515315}">
      <dsp:nvSpPr>
        <dsp:cNvPr id="0" name=""/>
        <dsp:cNvSpPr/>
      </dsp:nvSpPr>
      <dsp:spPr>
        <a:xfrm>
          <a:off x="332613" y="771851"/>
          <a:ext cx="2985868" cy="189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Python provides control statements to change how loops run.</a:t>
          </a:r>
        </a:p>
      </dsp:txBody>
      <dsp:txXfrm>
        <a:off x="388146" y="827384"/>
        <a:ext cx="2874802" cy="1784960"/>
      </dsp:txXfrm>
    </dsp:sp>
    <dsp:sp modelId="{D8740BDD-2D75-4177-82EA-E376B30AE3EF}">
      <dsp:nvSpPr>
        <dsp:cNvPr id="0" name=""/>
        <dsp:cNvSpPr/>
      </dsp:nvSpPr>
      <dsp:spPr>
        <a:xfrm>
          <a:off x="3650245" y="456676"/>
          <a:ext cx="2985868" cy="189602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A07F53-D86F-4419-9F0A-A6CC2260CA9D}">
      <dsp:nvSpPr>
        <dsp:cNvPr id="0" name=""/>
        <dsp:cNvSpPr/>
      </dsp:nvSpPr>
      <dsp:spPr>
        <a:xfrm>
          <a:off x="3982008" y="771851"/>
          <a:ext cx="2985868" cy="18960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The main controls are break, continue, and pass.</a:t>
          </a:r>
        </a:p>
      </dsp:txBody>
      <dsp:txXfrm>
        <a:off x="4037541" y="827384"/>
        <a:ext cx="2874802" cy="17849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DDEDF-7663-4280-812F-15DD6B6A7C6A}">
      <dsp:nvSpPr>
        <dsp:cNvPr id="0" name=""/>
        <dsp:cNvSpPr/>
      </dsp:nvSpPr>
      <dsp:spPr>
        <a:xfrm>
          <a:off x="357479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3B25E8-DFB6-487B-9B1C-B76E304C4FB4}">
      <dsp:nvSpPr>
        <dsp:cNvPr id="0" name=""/>
        <dsp:cNvSpPr/>
      </dsp:nvSpPr>
      <dsp:spPr>
        <a:xfrm>
          <a:off x="510584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0590E-B3DD-4D2F-AF83-FC59985F820B}">
      <dsp:nvSpPr>
        <dsp:cNvPr id="0" name=""/>
        <dsp:cNvSpPr/>
      </dsp:nvSpPr>
      <dsp:spPr>
        <a:xfrm>
          <a:off x="127821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break statement stops a loop completely.</a:t>
          </a:r>
        </a:p>
      </dsp:txBody>
      <dsp:txXfrm>
        <a:off x="127821" y="943966"/>
        <a:ext cx="1177734" cy="471093"/>
      </dsp:txXfrm>
    </dsp:sp>
    <dsp:sp modelId="{5D66C8C2-2C2F-4D07-9E77-A03FC16AA2E5}">
      <dsp:nvSpPr>
        <dsp:cNvPr id="0" name=""/>
        <dsp:cNvSpPr/>
      </dsp:nvSpPr>
      <dsp:spPr>
        <a:xfrm>
          <a:off x="1741317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2BFFF-3D93-405C-B0C0-C20BB77A0982}">
      <dsp:nvSpPr>
        <dsp:cNvPr id="0" name=""/>
        <dsp:cNvSpPr/>
      </dsp:nvSpPr>
      <dsp:spPr>
        <a:xfrm>
          <a:off x="1894422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18A26-EAE0-4521-8A85-436DDDA54B6A}">
      <dsp:nvSpPr>
        <dsp:cNvPr id="0" name=""/>
        <dsp:cNvSpPr/>
      </dsp:nvSpPr>
      <dsp:spPr>
        <a:xfrm>
          <a:off x="1511658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Example:</a:t>
          </a:r>
        </a:p>
      </dsp:txBody>
      <dsp:txXfrm>
        <a:off x="1511658" y="943966"/>
        <a:ext cx="1177734" cy="471093"/>
      </dsp:txXfrm>
    </dsp:sp>
    <dsp:sp modelId="{44DF7EE2-1602-4F8B-8D7B-02F025C70769}">
      <dsp:nvSpPr>
        <dsp:cNvPr id="0" name=""/>
        <dsp:cNvSpPr/>
      </dsp:nvSpPr>
      <dsp:spPr>
        <a:xfrm>
          <a:off x="3125155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F53D0-DE66-4335-B498-FD653B59B293}">
      <dsp:nvSpPr>
        <dsp:cNvPr id="0" name=""/>
        <dsp:cNvSpPr/>
      </dsp:nvSpPr>
      <dsp:spPr>
        <a:xfrm>
          <a:off x="3278260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3497B4-4F63-4456-95C2-17AB32FAA210}">
      <dsp:nvSpPr>
        <dsp:cNvPr id="0" name=""/>
        <dsp:cNvSpPr/>
      </dsp:nvSpPr>
      <dsp:spPr>
        <a:xfrm>
          <a:off x="2895496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 i in range(10):</a:t>
          </a:r>
        </a:p>
      </dsp:txBody>
      <dsp:txXfrm>
        <a:off x="2895496" y="943966"/>
        <a:ext cx="1177734" cy="471093"/>
      </dsp:txXfrm>
    </dsp:sp>
    <dsp:sp modelId="{BB55E0C9-EBAF-43E6-9377-101D4F41660F}">
      <dsp:nvSpPr>
        <dsp:cNvPr id="0" name=""/>
        <dsp:cNvSpPr/>
      </dsp:nvSpPr>
      <dsp:spPr>
        <a:xfrm>
          <a:off x="4508992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0A8331-BDC5-4E2B-B057-133179A4EB70}">
      <dsp:nvSpPr>
        <dsp:cNvPr id="0" name=""/>
        <dsp:cNvSpPr/>
      </dsp:nvSpPr>
      <dsp:spPr>
        <a:xfrm>
          <a:off x="4662098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D2349-DBC8-4B88-93DA-867BDEC1E364}">
      <dsp:nvSpPr>
        <dsp:cNvPr id="0" name=""/>
        <dsp:cNvSpPr/>
      </dsp:nvSpPr>
      <dsp:spPr>
        <a:xfrm>
          <a:off x="4279334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if i == 5:</a:t>
          </a:r>
        </a:p>
      </dsp:txBody>
      <dsp:txXfrm>
        <a:off x="4279334" y="943966"/>
        <a:ext cx="1177734" cy="471093"/>
      </dsp:txXfrm>
    </dsp:sp>
    <dsp:sp modelId="{5B83C7DB-DCFC-4B8B-961F-CD9985E5A3BC}">
      <dsp:nvSpPr>
        <dsp:cNvPr id="0" name=""/>
        <dsp:cNvSpPr/>
      </dsp:nvSpPr>
      <dsp:spPr>
        <a:xfrm>
          <a:off x="5892830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899A1-DD3A-4F8F-A2BB-5D180F181661}">
      <dsp:nvSpPr>
        <dsp:cNvPr id="0" name=""/>
        <dsp:cNvSpPr/>
      </dsp:nvSpPr>
      <dsp:spPr>
        <a:xfrm>
          <a:off x="6045936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71E1B-2AFC-44DC-9396-2FBEF491F148}">
      <dsp:nvSpPr>
        <dsp:cNvPr id="0" name=""/>
        <dsp:cNvSpPr/>
      </dsp:nvSpPr>
      <dsp:spPr>
        <a:xfrm>
          <a:off x="5663172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break</a:t>
          </a:r>
        </a:p>
      </dsp:txBody>
      <dsp:txXfrm>
        <a:off x="5663172" y="943966"/>
        <a:ext cx="1177734" cy="471093"/>
      </dsp:txXfrm>
    </dsp:sp>
    <dsp:sp modelId="{2E995B76-D986-42FA-AC2E-E8E50E6F6FC2}">
      <dsp:nvSpPr>
        <dsp:cNvPr id="0" name=""/>
        <dsp:cNvSpPr/>
      </dsp:nvSpPr>
      <dsp:spPr>
        <a:xfrm>
          <a:off x="3125155" y="1709493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4DA9CF-F6AA-4299-930B-2D7DD9C92193}">
      <dsp:nvSpPr>
        <dsp:cNvPr id="0" name=""/>
        <dsp:cNvSpPr/>
      </dsp:nvSpPr>
      <dsp:spPr>
        <a:xfrm>
          <a:off x="3278260" y="1862599"/>
          <a:ext cx="412207" cy="4122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BFFFCA-7F02-45E5-9A66-AA01BC7494E0}">
      <dsp:nvSpPr>
        <dsp:cNvPr id="0" name=""/>
        <dsp:cNvSpPr/>
      </dsp:nvSpPr>
      <dsp:spPr>
        <a:xfrm>
          <a:off x="2895496" y="2651681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print(i)</a:t>
          </a:r>
        </a:p>
      </dsp:txBody>
      <dsp:txXfrm>
        <a:off x="2895496" y="2651681"/>
        <a:ext cx="1177734" cy="4710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F230-0109-4C6B-8422-91F4AC3C34AA}">
      <dsp:nvSpPr>
        <dsp:cNvPr id="0" name=""/>
        <dsp:cNvSpPr/>
      </dsp:nvSpPr>
      <dsp:spPr>
        <a:xfrm>
          <a:off x="357479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C8C2B5-4957-4B01-93C4-EB2128779128}">
      <dsp:nvSpPr>
        <dsp:cNvPr id="0" name=""/>
        <dsp:cNvSpPr/>
      </dsp:nvSpPr>
      <dsp:spPr>
        <a:xfrm>
          <a:off x="510584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3425F-A098-4801-843E-F9113163011C}">
      <dsp:nvSpPr>
        <dsp:cNvPr id="0" name=""/>
        <dsp:cNvSpPr/>
      </dsp:nvSpPr>
      <dsp:spPr>
        <a:xfrm>
          <a:off x="127821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The continue statement skips the current iteration and moves to the next.</a:t>
          </a:r>
        </a:p>
      </dsp:txBody>
      <dsp:txXfrm>
        <a:off x="127821" y="943966"/>
        <a:ext cx="1177734" cy="471093"/>
      </dsp:txXfrm>
    </dsp:sp>
    <dsp:sp modelId="{519BF42E-5DF4-4BDD-B1C0-BF7647F860C8}">
      <dsp:nvSpPr>
        <dsp:cNvPr id="0" name=""/>
        <dsp:cNvSpPr/>
      </dsp:nvSpPr>
      <dsp:spPr>
        <a:xfrm>
          <a:off x="1741317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FEE9A-EEA8-4755-95E3-998552D2734C}">
      <dsp:nvSpPr>
        <dsp:cNvPr id="0" name=""/>
        <dsp:cNvSpPr/>
      </dsp:nvSpPr>
      <dsp:spPr>
        <a:xfrm>
          <a:off x="1894422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5A3B0-F3E1-4CC9-9357-01205542E9AD}">
      <dsp:nvSpPr>
        <dsp:cNvPr id="0" name=""/>
        <dsp:cNvSpPr/>
      </dsp:nvSpPr>
      <dsp:spPr>
        <a:xfrm>
          <a:off x="1511658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Example:</a:t>
          </a:r>
        </a:p>
      </dsp:txBody>
      <dsp:txXfrm>
        <a:off x="1511658" y="943966"/>
        <a:ext cx="1177734" cy="471093"/>
      </dsp:txXfrm>
    </dsp:sp>
    <dsp:sp modelId="{B46B329F-B100-4E8F-A42A-2B9E95934EFC}">
      <dsp:nvSpPr>
        <dsp:cNvPr id="0" name=""/>
        <dsp:cNvSpPr/>
      </dsp:nvSpPr>
      <dsp:spPr>
        <a:xfrm>
          <a:off x="3125155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20D19-9FF0-4567-8326-6FF2A6E193D5}">
      <dsp:nvSpPr>
        <dsp:cNvPr id="0" name=""/>
        <dsp:cNvSpPr/>
      </dsp:nvSpPr>
      <dsp:spPr>
        <a:xfrm>
          <a:off x="3278260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660676-DDF6-437A-BDC8-87DD4C534086}">
      <dsp:nvSpPr>
        <dsp:cNvPr id="0" name=""/>
        <dsp:cNvSpPr/>
      </dsp:nvSpPr>
      <dsp:spPr>
        <a:xfrm>
          <a:off x="2895496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for i in range(5):</a:t>
          </a:r>
        </a:p>
      </dsp:txBody>
      <dsp:txXfrm>
        <a:off x="2895496" y="943966"/>
        <a:ext cx="1177734" cy="471093"/>
      </dsp:txXfrm>
    </dsp:sp>
    <dsp:sp modelId="{575C7673-ACCA-41BE-AB1C-3572EC03F6A4}">
      <dsp:nvSpPr>
        <dsp:cNvPr id="0" name=""/>
        <dsp:cNvSpPr/>
      </dsp:nvSpPr>
      <dsp:spPr>
        <a:xfrm>
          <a:off x="4508992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F59402-7053-40EE-B187-71300254EF0B}">
      <dsp:nvSpPr>
        <dsp:cNvPr id="0" name=""/>
        <dsp:cNvSpPr/>
      </dsp:nvSpPr>
      <dsp:spPr>
        <a:xfrm>
          <a:off x="4662098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47D8C-5A5A-4AB9-A9F5-04DDE63195DE}">
      <dsp:nvSpPr>
        <dsp:cNvPr id="0" name=""/>
        <dsp:cNvSpPr/>
      </dsp:nvSpPr>
      <dsp:spPr>
        <a:xfrm>
          <a:off x="4279334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if i == 2:</a:t>
          </a:r>
        </a:p>
      </dsp:txBody>
      <dsp:txXfrm>
        <a:off x="4279334" y="943966"/>
        <a:ext cx="1177734" cy="471093"/>
      </dsp:txXfrm>
    </dsp:sp>
    <dsp:sp modelId="{9C8E732D-9802-4127-B8D3-5F3088C2EBCE}">
      <dsp:nvSpPr>
        <dsp:cNvPr id="0" name=""/>
        <dsp:cNvSpPr/>
      </dsp:nvSpPr>
      <dsp:spPr>
        <a:xfrm>
          <a:off x="5892830" y="1778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BA9BEC-31DD-4314-A45B-8953F9D7F3F4}">
      <dsp:nvSpPr>
        <dsp:cNvPr id="0" name=""/>
        <dsp:cNvSpPr/>
      </dsp:nvSpPr>
      <dsp:spPr>
        <a:xfrm>
          <a:off x="6045936" y="154884"/>
          <a:ext cx="412207" cy="41220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589475-82AC-4AFC-B56F-71C08603B17C}">
      <dsp:nvSpPr>
        <dsp:cNvPr id="0" name=""/>
        <dsp:cNvSpPr/>
      </dsp:nvSpPr>
      <dsp:spPr>
        <a:xfrm>
          <a:off x="5663172" y="943966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continue</a:t>
          </a:r>
        </a:p>
      </dsp:txBody>
      <dsp:txXfrm>
        <a:off x="5663172" y="943966"/>
        <a:ext cx="1177734" cy="471093"/>
      </dsp:txXfrm>
    </dsp:sp>
    <dsp:sp modelId="{7F865108-02B0-4AFC-904A-2EFFF6721636}">
      <dsp:nvSpPr>
        <dsp:cNvPr id="0" name=""/>
        <dsp:cNvSpPr/>
      </dsp:nvSpPr>
      <dsp:spPr>
        <a:xfrm>
          <a:off x="3125155" y="1709493"/>
          <a:ext cx="718417" cy="71841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5D6E84-B940-4F9D-A2D3-472824F9A305}">
      <dsp:nvSpPr>
        <dsp:cNvPr id="0" name=""/>
        <dsp:cNvSpPr/>
      </dsp:nvSpPr>
      <dsp:spPr>
        <a:xfrm>
          <a:off x="3278260" y="1862599"/>
          <a:ext cx="412207" cy="41220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2EDA3E-1150-4A3C-AA55-D1A45C1820D5}">
      <dsp:nvSpPr>
        <dsp:cNvPr id="0" name=""/>
        <dsp:cNvSpPr/>
      </dsp:nvSpPr>
      <dsp:spPr>
        <a:xfrm>
          <a:off x="2895496" y="2651681"/>
          <a:ext cx="1177734" cy="4710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print(i)</a:t>
          </a:r>
        </a:p>
      </dsp:txBody>
      <dsp:txXfrm>
        <a:off x="2895496" y="2651681"/>
        <a:ext cx="1177734" cy="4710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2BFDE4-169D-4E77-89FB-4BB27F10B847}">
      <dsp:nvSpPr>
        <dsp:cNvPr id="0" name=""/>
        <dsp:cNvSpPr/>
      </dsp:nvSpPr>
      <dsp:spPr>
        <a:xfrm>
          <a:off x="0" y="0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pass statement does nothing and acts as a placeholder.</a:t>
          </a:r>
        </a:p>
      </dsp:txBody>
      <dsp:txXfrm>
        <a:off x="16473" y="16473"/>
        <a:ext cx="4693222" cy="529473"/>
      </dsp:txXfrm>
    </dsp:sp>
    <dsp:sp modelId="{9F162B33-2265-4869-8E43-5565BF08BF66}">
      <dsp:nvSpPr>
        <dsp:cNvPr id="0" name=""/>
        <dsp:cNvSpPr/>
      </dsp:nvSpPr>
      <dsp:spPr>
        <a:xfrm>
          <a:off x="400701" y="640533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58069"/>
                <a:satOff val="-13677"/>
                <a:lumOff val="245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158069"/>
                <a:satOff val="-13677"/>
                <a:lumOff val="245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158069"/>
                <a:satOff val="-13677"/>
                <a:lumOff val="245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</a:t>
          </a:r>
        </a:p>
      </dsp:txBody>
      <dsp:txXfrm>
        <a:off x="417174" y="657006"/>
        <a:ext cx="4566699" cy="529473"/>
      </dsp:txXfrm>
    </dsp:sp>
    <dsp:sp modelId="{54CE1E8B-E999-45F5-8CCF-9D7B96C209A4}">
      <dsp:nvSpPr>
        <dsp:cNvPr id="0" name=""/>
        <dsp:cNvSpPr/>
      </dsp:nvSpPr>
      <dsp:spPr>
        <a:xfrm>
          <a:off x="801403" y="1281067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16139"/>
                <a:satOff val="-27354"/>
                <a:lumOff val="4902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316139"/>
                <a:satOff val="-27354"/>
                <a:lumOff val="4902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316139"/>
                <a:satOff val="-27354"/>
                <a:lumOff val="4902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for i in range(3):</a:t>
          </a:r>
        </a:p>
      </dsp:txBody>
      <dsp:txXfrm>
        <a:off x="817876" y="1297540"/>
        <a:ext cx="4566699" cy="529473"/>
      </dsp:txXfrm>
    </dsp:sp>
    <dsp:sp modelId="{CBAFD5C8-D150-450E-BE67-BCF150FC1A89}">
      <dsp:nvSpPr>
        <dsp:cNvPr id="0" name=""/>
        <dsp:cNvSpPr/>
      </dsp:nvSpPr>
      <dsp:spPr>
        <a:xfrm>
          <a:off x="1202105" y="1921600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474208"/>
                <a:satOff val="-41032"/>
                <a:lumOff val="7353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474208"/>
                <a:satOff val="-41032"/>
                <a:lumOff val="7353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474208"/>
                <a:satOff val="-41032"/>
                <a:lumOff val="7353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pass</a:t>
          </a:r>
        </a:p>
      </dsp:txBody>
      <dsp:txXfrm>
        <a:off x="1218578" y="1938073"/>
        <a:ext cx="4566699" cy="529473"/>
      </dsp:txXfrm>
    </dsp:sp>
    <dsp:sp modelId="{1E96F977-9884-467E-A030-B9B912294651}">
      <dsp:nvSpPr>
        <dsp:cNvPr id="0" name=""/>
        <dsp:cNvSpPr/>
      </dsp:nvSpPr>
      <dsp:spPr>
        <a:xfrm>
          <a:off x="1602807" y="2562134"/>
          <a:ext cx="5365920" cy="56241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2278"/>
                <a:satOff val="-54709"/>
                <a:lumOff val="9804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632278"/>
                <a:satOff val="-54709"/>
                <a:lumOff val="9804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632278"/>
                <a:satOff val="-54709"/>
                <a:lumOff val="9804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print("Loop finished")</a:t>
          </a:r>
        </a:p>
      </dsp:txBody>
      <dsp:txXfrm>
        <a:off x="1619280" y="2578607"/>
        <a:ext cx="4566699" cy="529473"/>
      </dsp:txXfrm>
    </dsp:sp>
    <dsp:sp modelId="{A1BD85C0-C4B4-4574-A5A6-15B711D308F6}">
      <dsp:nvSpPr>
        <dsp:cNvPr id="0" name=""/>
        <dsp:cNvSpPr/>
      </dsp:nvSpPr>
      <dsp:spPr>
        <a:xfrm>
          <a:off x="5000347" y="410878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082601" y="410878"/>
        <a:ext cx="201064" cy="275093"/>
      </dsp:txXfrm>
    </dsp:sp>
    <dsp:sp modelId="{A49B9678-1A86-4190-A799-8ABBB4F69D95}">
      <dsp:nvSpPr>
        <dsp:cNvPr id="0" name=""/>
        <dsp:cNvSpPr/>
      </dsp:nvSpPr>
      <dsp:spPr>
        <a:xfrm>
          <a:off x="5401049" y="1051412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22055"/>
            <a:satOff val="-17688"/>
            <a:lumOff val="26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322055"/>
              <a:satOff val="-17688"/>
              <a:lumOff val="2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483303" y="1051412"/>
        <a:ext cx="201064" cy="275093"/>
      </dsp:txXfrm>
    </dsp:sp>
    <dsp:sp modelId="{3FCD80E9-42CD-45D0-87E9-B7506186AE7E}">
      <dsp:nvSpPr>
        <dsp:cNvPr id="0" name=""/>
        <dsp:cNvSpPr/>
      </dsp:nvSpPr>
      <dsp:spPr>
        <a:xfrm>
          <a:off x="5801751" y="1682572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44111"/>
            <a:satOff val="-35377"/>
            <a:lumOff val="539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644111"/>
              <a:satOff val="-35377"/>
              <a:lumOff val="5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5884005" y="1682572"/>
        <a:ext cx="201064" cy="275093"/>
      </dsp:txXfrm>
    </dsp:sp>
    <dsp:sp modelId="{4E28E443-8133-4190-8B30-89C9AAE4F40D}">
      <dsp:nvSpPr>
        <dsp:cNvPr id="0" name=""/>
        <dsp:cNvSpPr/>
      </dsp:nvSpPr>
      <dsp:spPr>
        <a:xfrm>
          <a:off x="6202453" y="2329355"/>
          <a:ext cx="365572" cy="365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66166"/>
            <a:satOff val="-53065"/>
            <a:lumOff val="808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966166"/>
              <a:satOff val="-53065"/>
              <a:lumOff val="80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>
        <a:off x="6284707" y="2329355"/>
        <a:ext cx="201064" cy="2750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FE5503-3307-4609-8A12-E899DADD3DC5}">
      <dsp:nvSpPr>
        <dsp:cNvPr id="0" name=""/>
        <dsp:cNvSpPr/>
      </dsp:nvSpPr>
      <dsp:spPr>
        <a:xfrm>
          <a:off x="487363" y="392276"/>
          <a:ext cx="1235250" cy="12352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F4723-A97A-495D-858A-29036DFB3A93}">
      <dsp:nvSpPr>
        <dsp:cNvPr id="0" name=""/>
        <dsp:cNvSpPr/>
      </dsp:nvSpPr>
      <dsp:spPr>
        <a:xfrm>
          <a:off x="750613" y="655527"/>
          <a:ext cx="708750" cy="7087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A78009-FA54-4CEC-AF36-62B510244E99}">
      <dsp:nvSpPr>
        <dsp:cNvPr id="0" name=""/>
        <dsp:cNvSpPr/>
      </dsp:nvSpPr>
      <dsp:spPr>
        <a:xfrm>
          <a:off x="92488" y="201227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Break is used to exit loops early.</a:t>
          </a:r>
        </a:p>
      </dsp:txBody>
      <dsp:txXfrm>
        <a:off x="92488" y="2012277"/>
        <a:ext cx="2025000" cy="720000"/>
      </dsp:txXfrm>
    </dsp:sp>
    <dsp:sp modelId="{0298A023-E220-4817-87B4-72B49B13BAB8}">
      <dsp:nvSpPr>
        <dsp:cNvPr id="0" name=""/>
        <dsp:cNvSpPr/>
      </dsp:nvSpPr>
      <dsp:spPr>
        <a:xfrm>
          <a:off x="2866739" y="392276"/>
          <a:ext cx="1235250" cy="12352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7357BF-A54A-461E-985D-B2F911ECA0C5}">
      <dsp:nvSpPr>
        <dsp:cNvPr id="0" name=""/>
        <dsp:cNvSpPr/>
      </dsp:nvSpPr>
      <dsp:spPr>
        <a:xfrm>
          <a:off x="3129989" y="655527"/>
          <a:ext cx="708750" cy="7087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6610B-BCF0-493D-9C75-60541DB9B8A1}">
      <dsp:nvSpPr>
        <dsp:cNvPr id="0" name=""/>
        <dsp:cNvSpPr/>
      </dsp:nvSpPr>
      <dsp:spPr>
        <a:xfrm>
          <a:off x="2471864" y="201227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Continue is used to skip over specific cases.</a:t>
          </a:r>
        </a:p>
      </dsp:txBody>
      <dsp:txXfrm>
        <a:off x="2471864" y="2012277"/>
        <a:ext cx="2025000" cy="720000"/>
      </dsp:txXfrm>
    </dsp:sp>
    <dsp:sp modelId="{A22DFED5-7470-4BDC-8C60-CE360A202EC5}">
      <dsp:nvSpPr>
        <dsp:cNvPr id="0" name=""/>
        <dsp:cNvSpPr/>
      </dsp:nvSpPr>
      <dsp:spPr>
        <a:xfrm>
          <a:off x="5246114" y="392276"/>
          <a:ext cx="1235250" cy="12352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AC56D-3874-418C-83F8-08B3C1833B79}">
      <dsp:nvSpPr>
        <dsp:cNvPr id="0" name=""/>
        <dsp:cNvSpPr/>
      </dsp:nvSpPr>
      <dsp:spPr>
        <a:xfrm>
          <a:off x="5509364" y="655527"/>
          <a:ext cx="708750" cy="7087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C07E94-6B33-4205-89C6-E47D0A0F1DA4}">
      <dsp:nvSpPr>
        <dsp:cNvPr id="0" name=""/>
        <dsp:cNvSpPr/>
      </dsp:nvSpPr>
      <dsp:spPr>
        <a:xfrm>
          <a:off x="4851239" y="2012277"/>
          <a:ext cx="2025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Pass is used as a placeholder for future code.</a:t>
          </a:r>
        </a:p>
      </dsp:txBody>
      <dsp:txXfrm>
        <a:off x="4851239" y="2012277"/>
        <a:ext cx="2025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23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1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29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742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09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31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94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5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29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46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3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8809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Introduction to Loop Controls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E79ED0C-A4AD-EE5E-15AF-A61A031592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98666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2D1490F-EAD1-4EE3-A72D-F1CE28085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26118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1002165"/>
            <a:ext cx="7202456" cy="1371580"/>
          </a:xfrm>
        </p:spPr>
        <p:txBody>
          <a:bodyPr>
            <a:normAutofit/>
          </a:bodyPr>
          <a:lstStyle/>
          <a:p>
            <a:r>
              <a:rPr lang="en-ZA" sz="3100">
                <a:solidFill>
                  <a:srgbClr val="FFFFFF"/>
                </a:solidFill>
              </a:rPr>
              <a:t>Summary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DC7048F-99B8-417C-A702-1314F89B1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2611819"/>
            <a:ext cx="9146155" cy="4246181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2965045"/>
            <a:ext cx="7077303" cy="3087524"/>
          </a:xfrm>
        </p:spPr>
        <p:txBody>
          <a:bodyPr>
            <a:normAutofit/>
          </a:bodyPr>
          <a:lstStyle/>
          <a:p>
            <a:r>
              <a:t>Loop control statements (break, continue, pass) give flexibility.</a:t>
            </a:r>
          </a:p>
          <a:p>
            <a:r>
              <a:t>They make loops more powerful and adaptable.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The break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68870-0BCA-55A9-A499-A0E4EDBEA2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087712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The continue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963296-7DD9-CA6A-0014-C7DE8DF6F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9118276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The pass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3E8655-815A-1724-D8ED-B39F9B1E4B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3775439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407632B3-85C7-FFB4-EBB1-BF3B1F20378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01" r="7399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Break in a While Loop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Break works in while loops as well.</a:t>
            </a:r>
          </a:p>
          <a:p>
            <a:endParaRPr/>
          </a:p>
          <a:p>
            <a:r>
              <a:t>Example:</a:t>
            </a:r>
          </a:p>
          <a:p>
            <a:r>
              <a:t>i = 0</a:t>
            </a:r>
          </a:p>
          <a:p>
            <a:r>
              <a:t>while i &lt; 10:</a:t>
            </a:r>
          </a:p>
          <a:p>
            <a:r>
              <a:t>    if i == 4:</a:t>
            </a:r>
          </a:p>
          <a:p>
            <a:r>
              <a:t>        break</a:t>
            </a:r>
          </a:p>
          <a:p>
            <a:r>
              <a:t>    print(i)</a:t>
            </a:r>
          </a:p>
          <a:p>
            <a:r>
              <a:t>    i += 1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96332977-1CDB-254D-18C9-AD279FAD7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01" r="7399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Continue in a While Loop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t>Continue can also be used in while loops.</a:t>
            </a:r>
            <a:endParaRPr lang="en-ZA"/>
          </a:p>
          <a:p>
            <a:pPr>
              <a:lnSpc>
                <a:spcPct val="110000"/>
              </a:lnSpc>
            </a:pPr>
            <a:endParaRPr lang="en-ZA"/>
          </a:p>
          <a:p>
            <a:pPr>
              <a:lnSpc>
                <a:spcPct val="110000"/>
              </a:lnSpc>
            </a:pPr>
            <a:r>
              <a:t>Example:</a:t>
            </a:r>
            <a:endParaRPr lang="en-ZA"/>
          </a:p>
          <a:p>
            <a:pPr>
              <a:lnSpc>
                <a:spcPct val="110000"/>
              </a:lnSpc>
            </a:pPr>
            <a:r>
              <a:t>i = 0</a:t>
            </a:r>
            <a:endParaRPr lang="en-ZA"/>
          </a:p>
          <a:p>
            <a:pPr>
              <a:lnSpc>
                <a:spcPct val="110000"/>
              </a:lnSpc>
            </a:pPr>
            <a:r>
              <a:t>while i &lt; 5:</a:t>
            </a:r>
            <a:endParaRPr lang="en-ZA"/>
          </a:p>
          <a:p>
            <a:pPr>
              <a:lnSpc>
                <a:spcPct val="110000"/>
              </a:lnSpc>
            </a:pPr>
            <a:r>
              <a:t>    i += 1</a:t>
            </a:r>
            <a:endParaRPr lang="en-ZA"/>
          </a:p>
          <a:p>
            <a:pPr>
              <a:lnSpc>
                <a:spcPct val="110000"/>
              </a:lnSpc>
            </a:pPr>
            <a:r>
              <a:t>    if i == 3:</a:t>
            </a:r>
            <a:endParaRPr lang="en-ZA"/>
          </a:p>
          <a:p>
            <a:pPr>
              <a:lnSpc>
                <a:spcPct val="110000"/>
              </a:lnSpc>
            </a:pPr>
            <a:r>
              <a:t>        continue</a:t>
            </a:r>
            <a:endParaRPr lang="en-ZA"/>
          </a:p>
          <a:p>
            <a:pPr>
              <a:lnSpc>
                <a:spcPct val="110000"/>
              </a:lnSpc>
            </a:pPr>
            <a:r>
              <a:t>    print(i)</a:t>
            </a:r>
            <a:endParaRPr lang="en-ZA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Hand with red strings">
            <a:extLst>
              <a:ext uri="{FF2B5EF4-FFF2-40B4-BE49-F238E27FC236}">
                <a16:creationId xmlns:a16="http://schemas.microsoft.com/office/drawing/2014/main" id="{140BB859-7A71-BCBC-503A-E3D319C5F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7494" r="3507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 sz="3000">
                <a:solidFill>
                  <a:schemeClr val="tx1"/>
                </a:solidFill>
              </a:rPr>
              <a:t>Using pass in Functions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Pass is often used when a function or loop is not implemented yet.</a:t>
            </a:r>
          </a:p>
          <a:p>
            <a:endParaRPr/>
          </a:p>
          <a:p>
            <a:r>
              <a:t>Example:</a:t>
            </a:r>
          </a:p>
          <a:p>
            <a:r>
              <a:t>def future_function():</a:t>
            </a:r>
          </a:p>
          <a:p>
            <a:r>
              <a:t>    pass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Formulas written on a blackboard">
            <a:extLst>
              <a:ext uri="{FF2B5EF4-FFF2-40B4-BE49-F238E27FC236}">
                <a16:creationId xmlns:a16="http://schemas.microsoft.com/office/drawing/2014/main" id="{7085CE49-B72D-99D7-4799-03DB7C5EE7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l="3601" r="7399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chemeClr val="tx1"/>
                </a:solidFill>
              </a:rPr>
              <a:t>Nested Loops with Break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Break only exits the current loop, not outer loops.</a:t>
            </a:r>
          </a:p>
          <a:p>
            <a:endParaRPr/>
          </a:p>
          <a:p>
            <a:r>
              <a:t>Example:</a:t>
            </a:r>
          </a:p>
          <a:p>
            <a:r>
              <a:t>for i in range(3):</a:t>
            </a:r>
          </a:p>
          <a:p>
            <a:r>
              <a:t>    for j in range(3):</a:t>
            </a:r>
          </a:p>
          <a:p>
            <a:r>
              <a:t>        if j == 1:</a:t>
            </a:r>
          </a:p>
          <a:p>
            <a:r>
              <a:t>            break</a:t>
            </a:r>
          </a:p>
          <a:p>
            <a:r>
              <a:t>        print(i, j)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When to Use Break and Continue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3A0C427-C065-D9D0-8AC2-B632C005D3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4930441"/>
              </p:ext>
            </p:extLst>
          </p:nvPr>
        </p:nvGraphicFramePr>
        <p:xfrm>
          <a:off x="1088231" y="2341209"/>
          <a:ext cx="6968728" cy="3124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329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Loop Controls</vt:lpstr>
      <vt:lpstr>The break Statement</vt:lpstr>
      <vt:lpstr>The continue Statement</vt:lpstr>
      <vt:lpstr>The pass Statement</vt:lpstr>
      <vt:lpstr>Break in a While Loop</vt:lpstr>
      <vt:lpstr>Continue in a While Loop</vt:lpstr>
      <vt:lpstr>Using pass in Functions</vt:lpstr>
      <vt:lpstr>Nested Loops with Break</vt:lpstr>
      <vt:lpstr>When to Use Break and Continue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2025-08-29T03:33:27Z</dcterms:modified>
  <cp:category/>
</cp:coreProperties>
</file>