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D44FA-29DC-4E14-A7DC-C570781B7A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80E944F-FD16-43E0-AF23-E6832B4D3337}">
      <dgm:prSet/>
      <dgm:spPr/>
      <dgm:t>
        <a:bodyPr/>
        <a:lstStyle/>
        <a:p>
          <a:r>
            <a:rPr lang="en-US"/>
            <a:t>Dictionaries store data as key-value pairs.</a:t>
          </a:r>
        </a:p>
      </dgm:t>
    </dgm:pt>
    <dgm:pt modelId="{A058F121-DF60-492A-90D8-358EA39A17F8}" type="parTrans" cxnId="{02557BE0-1444-4ED0-A7AF-4F5573F9A1AE}">
      <dgm:prSet/>
      <dgm:spPr/>
      <dgm:t>
        <a:bodyPr/>
        <a:lstStyle/>
        <a:p>
          <a:endParaRPr lang="en-US"/>
        </a:p>
      </dgm:t>
    </dgm:pt>
    <dgm:pt modelId="{B6E562D5-3AA7-4AD7-9444-EC50E950BC2C}" type="sibTrans" cxnId="{02557BE0-1444-4ED0-A7AF-4F5573F9A1AE}">
      <dgm:prSet/>
      <dgm:spPr/>
      <dgm:t>
        <a:bodyPr/>
        <a:lstStyle/>
        <a:p>
          <a:endParaRPr lang="en-US"/>
        </a:p>
      </dgm:t>
    </dgm:pt>
    <dgm:pt modelId="{50E4F20E-10C3-4B48-8F8D-B7C68FC23880}">
      <dgm:prSet/>
      <dgm:spPr/>
      <dgm:t>
        <a:bodyPr/>
        <a:lstStyle/>
        <a:p>
          <a:r>
            <a:rPr lang="en-US"/>
            <a:t>They are useful for structured data storage.</a:t>
          </a:r>
        </a:p>
      </dgm:t>
    </dgm:pt>
    <dgm:pt modelId="{D62041D4-1277-4275-9C9C-5C6B62B560BD}" type="parTrans" cxnId="{752B5E18-E554-4D05-9A1B-0DBE0874802C}">
      <dgm:prSet/>
      <dgm:spPr/>
      <dgm:t>
        <a:bodyPr/>
        <a:lstStyle/>
        <a:p>
          <a:endParaRPr lang="en-US"/>
        </a:p>
      </dgm:t>
    </dgm:pt>
    <dgm:pt modelId="{3CBC189C-EB91-4023-8459-5DAAD96B42CB}" type="sibTrans" cxnId="{752B5E18-E554-4D05-9A1B-0DBE0874802C}">
      <dgm:prSet/>
      <dgm:spPr/>
      <dgm:t>
        <a:bodyPr/>
        <a:lstStyle/>
        <a:p>
          <a:endParaRPr lang="en-US"/>
        </a:p>
      </dgm:t>
    </dgm:pt>
    <dgm:pt modelId="{F4DC46F4-BBB4-48D3-831F-D8A585459141}" type="pres">
      <dgm:prSet presAssocID="{D9CD44FA-29DC-4E14-A7DC-C570781B7A3C}" presName="root" presStyleCnt="0">
        <dgm:presLayoutVars>
          <dgm:dir/>
          <dgm:resizeHandles val="exact"/>
        </dgm:presLayoutVars>
      </dgm:prSet>
      <dgm:spPr/>
    </dgm:pt>
    <dgm:pt modelId="{7B8081CB-863D-458B-8E83-8E73C578748C}" type="pres">
      <dgm:prSet presAssocID="{B80E944F-FD16-43E0-AF23-E6832B4D3337}" presName="compNode" presStyleCnt="0"/>
      <dgm:spPr/>
    </dgm:pt>
    <dgm:pt modelId="{1029CCD4-4FB8-453F-9574-42562C006F55}" type="pres">
      <dgm:prSet presAssocID="{B80E944F-FD16-43E0-AF23-E6832B4D33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2C141D1-7D5C-45DF-BDDB-881625473467}" type="pres">
      <dgm:prSet presAssocID="{B80E944F-FD16-43E0-AF23-E6832B4D3337}" presName="spaceRect" presStyleCnt="0"/>
      <dgm:spPr/>
    </dgm:pt>
    <dgm:pt modelId="{0F23BBF5-7914-40E7-AF62-1652B5C55246}" type="pres">
      <dgm:prSet presAssocID="{B80E944F-FD16-43E0-AF23-E6832B4D3337}" presName="textRect" presStyleLbl="revTx" presStyleIdx="0" presStyleCnt="2">
        <dgm:presLayoutVars>
          <dgm:chMax val="1"/>
          <dgm:chPref val="1"/>
        </dgm:presLayoutVars>
      </dgm:prSet>
      <dgm:spPr/>
    </dgm:pt>
    <dgm:pt modelId="{F527A0AB-7A9F-41EE-8A34-FCA8265980BF}" type="pres">
      <dgm:prSet presAssocID="{B6E562D5-3AA7-4AD7-9444-EC50E950BC2C}" presName="sibTrans" presStyleCnt="0"/>
      <dgm:spPr/>
    </dgm:pt>
    <dgm:pt modelId="{13D771F4-D5BF-4487-88C7-3FC7A67BB0A0}" type="pres">
      <dgm:prSet presAssocID="{50E4F20E-10C3-4B48-8F8D-B7C68FC23880}" presName="compNode" presStyleCnt="0"/>
      <dgm:spPr/>
    </dgm:pt>
    <dgm:pt modelId="{FF77BDC9-C279-4917-877D-9161214290DA}" type="pres">
      <dgm:prSet presAssocID="{50E4F20E-10C3-4B48-8F8D-B7C68FC238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136BE5-7C17-4D14-86AC-BAE04812210D}" type="pres">
      <dgm:prSet presAssocID="{50E4F20E-10C3-4B48-8F8D-B7C68FC23880}" presName="spaceRect" presStyleCnt="0"/>
      <dgm:spPr/>
    </dgm:pt>
    <dgm:pt modelId="{397E47E1-A985-4B43-BA03-8D3103270B07}" type="pres">
      <dgm:prSet presAssocID="{50E4F20E-10C3-4B48-8F8D-B7C68FC238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2B5E18-E554-4D05-9A1B-0DBE0874802C}" srcId="{D9CD44FA-29DC-4E14-A7DC-C570781B7A3C}" destId="{50E4F20E-10C3-4B48-8F8D-B7C68FC23880}" srcOrd="1" destOrd="0" parTransId="{D62041D4-1277-4275-9C9C-5C6B62B560BD}" sibTransId="{3CBC189C-EB91-4023-8459-5DAAD96B42CB}"/>
    <dgm:cxn modelId="{89B8A355-30DD-4F4B-88F6-B779F9641B5E}" type="presOf" srcId="{B80E944F-FD16-43E0-AF23-E6832B4D3337}" destId="{0F23BBF5-7914-40E7-AF62-1652B5C55246}" srcOrd="0" destOrd="0" presId="urn:microsoft.com/office/officeart/2018/2/layout/IconLabelList"/>
    <dgm:cxn modelId="{02557BE0-1444-4ED0-A7AF-4F5573F9A1AE}" srcId="{D9CD44FA-29DC-4E14-A7DC-C570781B7A3C}" destId="{B80E944F-FD16-43E0-AF23-E6832B4D3337}" srcOrd="0" destOrd="0" parTransId="{A058F121-DF60-492A-90D8-358EA39A17F8}" sibTransId="{B6E562D5-3AA7-4AD7-9444-EC50E950BC2C}"/>
    <dgm:cxn modelId="{87303BE2-F8DA-4DD9-934B-36B2A71ED8F1}" type="presOf" srcId="{50E4F20E-10C3-4B48-8F8D-B7C68FC23880}" destId="{397E47E1-A985-4B43-BA03-8D3103270B07}" srcOrd="0" destOrd="0" presId="urn:microsoft.com/office/officeart/2018/2/layout/IconLabelList"/>
    <dgm:cxn modelId="{4E4E57E5-80A4-4846-8F9C-59DDE6174A78}" type="presOf" srcId="{D9CD44FA-29DC-4E14-A7DC-C570781B7A3C}" destId="{F4DC46F4-BBB4-48D3-831F-D8A585459141}" srcOrd="0" destOrd="0" presId="urn:microsoft.com/office/officeart/2018/2/layout/IconLabelList"/>
    <dgm:cxn modelId="{D5468F62-5F83-4D05-9A68-5BB83159260B}" type="presParOf" srcId="{F4DC46F4-BBB4-48D3-831F-D8A585459141}" destId="{7B8081CB-863D-458B-8E83-8E73C578748C}" srcOrd="0" destOrd="0" presId="urn:microsoft.com/office/officeart/2018/2/layout/IconLabelList"/>
    <dgm:cxn modelId="{E93189CE-3691-4443-80AF-ED52C9AFA74C}" type="presParOf" srcId="{7B8081CB-863D-458B-8E83-8E73C578748C}" destId="{1029CCD4-4FB8-453F-9574-42562C006F55}" srcOrd="0" destOrd="0" presId="urn:microsoft.com/office/officeart/2018/2/layout/IconLabelList"/>
    <dgm:cxn modelId="{A9606973-E730-4FB4-AB98-CDDF673DE155}" type="presParOf" srcId="{7B8081CB-863D-458B-8E83-8E73C578748C}" destId="{F2C141D1-7D5C-45DF-BDDB-881625473467}" srcOrd="1" destOrd="0" presId="urn:microsoft.com/office/officeart/2018/2/layout/IconLabelList"/>
    <dgm:cxn modelId="{8CF0CC4A-C770-4F00-9518-8AF580254F4C}" type="presParOf" srcId="{7B8081CB-863D-458B-8E83-8E73C578748C}" destId="{0F23BBF5-7914-40E7-AF62-1652B5C55246}" srcOrd="2" destOrd="0" presId="urn:microsoft.com/office/officeart/2018/2/layout/IconLabelList"/>
    <dgm:cxn modelId="{77647023-45DE-4CE0-8463-FB3C4696D9F0}" type="presParOf" srcId="{F4DC46F4-BBB4-48D3-831F-D8A585459141}" destId="{F527A0AB-7A9F-41EE-8A34-FCA8265980BF}" srcOrd="1" destOrd="0" presId="urn:microsoft.com/office/officeart/2018/2/layout/IconLabelList"/>
    <dgm:cxn modelId="{C611FCCE-72E0-4C23-BEAD-520FF0C8FCB6}" type="presParOf" srcId="{F4DC46F4-BBB4-48D3-831F-D8A585459141}" destId="{13D771F4-D5BF-4487-88C7-3FC7A67BB0A0}" srcOrd="2" destOrd="0" presId="urn:microsoft.com/office/officeart/2018/2/layout/IconLabelList"/>
    <dgm:cxn modelId="{FC8AE68A-25F7-4208-AD94-053237DEC42E}" type="presParOf" srcId="{13D771F4-D5BF-4487-88C7-3FC7A67BB0A0}" destId="{FF77BDC9-C279-4917-877D-9161214290DA}" srcOrd="0" destOrd="0" presId="urn:microsoft.com/office/officeart/2018/2/layout/IconLabelList"/>
    <dgm:cxn modelId="{E8B612E4-E640-4EC5-8A82-F9077A4D4388}" type="presParOf" srcId="{13D771F4-D5BF-4487-88C7-3FC7A67BB0A0}" destId="{5B136BE5-7C17-4D14-86AC-BAE04812210D}" srcOrd="1" destOrd="0" presId="urn:microsoft.com/office/officeart/2018/2/layout/IconLabelList"/>
    <dgm:cxn modelId="{2FE78A8F-C944-46E0-B10A-5ECAF6A3C9A0}" type="presParOf" srcId="{13D771F4-D5BF-4487-88C7-3FC7A67BB0A0}" destId="{397E47E1-A985-4B43-BA03-8D3103270B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4A829-2064-4979-8E69-D3BB0F9126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4C4284A-0B24-4128-A05A-93E81F7E2744}">
      <dgm:prSet/>
      <dgm:spPr/>
      <dgm:t>
        <a:bodyPr/>
        <a:lstStyle/>
        <a:p>
          <a:pPr>
            <a:defRPr cap="all"/>
          </a:pPr>
          <a:r>
            <a:rPr lang="en-US"/>
            <a:t>We create dictionaries using curly braces {}.</a:t>
          </a:r>
        </a:p>
      </dgm:t>
    </dgm:pt>
    <dgm:pt modelId="{A0E030D2-3694-4634-8DBE-783EC8D3517D}" type="parTrans" cxnId="{1A904233-59DE-4192-AB21-8DA340B291CB}">
      <dgm:prSet/>
      <dgm:spPr/>
      <dgm:t>
        <a:bodyPr/>
        <a:lstStyle/>
        <a:p>
          <a:endParaRPr lang="en-US"/>
        </a:p>
      </dgm:t>
    </dgm:pt>
    <dgm:pt modelId="{5598BBB9-CB6A-41E6-A255-9BAA92F076A6}" type="sibTrans" cxnId="{1A904233-59DE-4192-AB21-8DA340B291CB}">
      <dgm:prSet/>
      <dgm:spPr/>
      <dgm:t>
        <a:bodyPr/>
        <a:lstStyle/>
        <a:p>
          <a:endParaRPr lang="en-US"/>
        </a:p>
      </dgm:t>
    </dgm:pt>
    <dgm:pt modelId="{03A615A4-B56C-406F-B0FF-633083CD9B2D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3E9CFAE6-CD36-423D-B7FA-5B35F5581739}" type="parTrans" cxnId="{95A16950-B20C-47EA-A39F-CC3865197A0B}">
      <dgm:prSet/>
      <dgm:spPr/>
      <dgm:t>
        <a:bodyPr/>
        <a:lstStyle/>
        <a:p>
          <a:endParaRPr lang="en-US"/>
        </a:p>
      </dgm:t>
    </dgm:pt>
    <dgm:pt modelId="{CA6506BC-7B6F-4844-A934-F782EA1707BA}" type="sibTrans" cxnId="{95A16950-B20C-47EA-A39F-CC3865197A0B}">
      <dgm:prSet/>
      <dgm:spPr/>
      <dgm:t>
        <a:bodyPr/>
        <a:lstStyle/>
        <a:p>
          <a:endParaRPr lang="en-US"/>
        </a:p>
      </dgm:t>
    </dgm:pt>
    <dgm:pt modelId="{942DBEF2-092B-4215-9399-84932DF7CEE0}">
      <dgm:prSet/>
      <dgm:spPr/>
      <dgm:t>
        <a:bodyPr/>
        <a:lstStyle/>
        <a:p>
          <a:pPr>
            <a:defRPr cap="all"/>
          </a:pPr>
          <a:r>
            <a:rPr lang="en-US"/>
            <a:t>person = {"name": "Alice", "age": 25, "city": "London"}</a:t>
          </a:r>
        </a:p>
      </dgm:t>
    </dgm:pt>
    <dgm:pt modelId="{858A112D-4E0D-49B4-9F6C-6ABFA6643E77}" type="parTrans" cxnId="{8FC63CB7-F01F-467A-A3EB-CC219D0A3A8A}">
      <dgm:prSet/>
      <dgm:spPr/>
      <dgm:t>
        <a:bodyPr/>
        <a:lstStyle/>
        <a:p>
          <a:endParaRPr lang="en-US"/>
        </a:p>
      </dgm:t>
    </dgm:pt>
    <dgm:pt modelId="{922FD435-CE82-4E29-BAA8-0471B46F5421}" type="sibTrans" cxnId="{8FC63CB7-F01F-467A-A3EB-CC219D0A3A8A}">
      <dgm:prSet/>
      <dgm:spPr/>
      <dgm:t>
        <a:bodyPr/>
        <a:lstStyle/>
        <a:p>
          <a:endParaRPr lang="en-US"/>
        </a:p>
      </dgm:t>
    </dgm:pt>
    <dgm:pt modelId="{D141B29D-68C0-4A0F-8022-2F375F3B3093}" type="pres">
      <dgm:prSet presAssocID="{06E4A829-2064-4979-8E69-D3BB0F912628}" presName="root" presStyleCnt="0">
        <dgm:presLayoutVars>
          <dgm:dir/>
          <dgm:resizeHandles val="exact"/>
        </dgm:presLayoutVars>
      </dgm:prSet>
      <dgm:spPr/>
    </dgm:pt>
    <dgm:pt modelId="{33B2CA78-E0F7-4AB4-AAEE-B2AE3A86D6A1}" type="pres">
      <dgm:prSet presAssocID="{04C4284A-0B24-4128-A05A-93E81F7E2744}" presName="compNode" presStyleCnt="0"/>
      <dgm:spPr/>
    </dgm:pt>
    <dgm:pt modelId="{567E3334-7E5D-46F2-957C-543F9A9A121F}" type="pres">
      <dgm:prSet presAssocID="{04C4284A-0B24-4128-A05A-93E81F7E274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12A3D35-537B-4AE1-9A1C-7DF5B99C47CC}" type="pres">
      <dgm:prSet presAssocID="{04C4284A-0B24-4128-A05A-93E81F7E27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6485417A-7BD1-4826-B8EA-EA20B7D7E8D2}" type="pres">
      <dgm:prSet presAssocID="{04C4284A-0B24-4128-A05A-93E81F7E2744}" presName="spaceRect" presStyleCnt="0"/>
      <dgm:spPr/>
    </dgm:pt>
    <dgm:pt modelId="{7C4994EE-6836-43E0-9565-81941C61F950}" type="pres">
      <dgm:prSet presAssocID="{04C4284A-0B24-4128-A05A-93E81F7E2744}" presName="textRect" presStyleLbl="revTx" presStyleIdx="0" presStyleCnt="3">
        <dgm:presLayoutVars>
          <dgm:chMax val="1"/>
          <dgm:chPref val="1"/>
        </dgm:presLayoutVars>
      </dgm:prSet>
      <dgm:spPr/>
    </dgm:pt>
    <dgm:pt modelId="{5DD1F5FC-C1BC-4B4D-A80A-F857FB9A976B}" type="pres">
      <dgm:prSet presAssocID="{5598BBB9-CB6A-41E6-A255-9BAA92F076A6}" presName="sibTrans" presStyleCnt="0"/>
      <dgm:spPr/>
    </dgm:pt>
    <dgm:pt modelId="{DFF1D4AB-069D-4A9D-97D6-8E001CC5B5FE}" type="pres">
      <dgm:prSet presAssocID="{03A615A4-B56C-406F-B0FF-633083CD9B2D}" presName="compNode" presStyleCnt="0"/>
      <dgm:spPr/>
    </dgm:pt>
    <dgm:pt modelId="{1A2C1D73-0F78-4F4F-AA9A-249C4513F627}" type="pres">
      <dgm:prSet presAssocID="{03A615A4-B56C-406F-B0FF-633083CD9B2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C4BE57-1C74-4645-A7DA-5A60A2B0574F}" type="pres">
      <dgm:prSet presAssocID="{03A615A4-B56C-406F-B0FF-633083CD9B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15C8B4C-120F-4942-A18B-982B0F0083B0}" type="pres">
      <dgm:prSet presAssocID="{03A615A4-B56C-406F-B0FF-633083CD9B2D}" presName="spaceRect" presStyleCnt="0"/>
      <dgm:spPr/>
    </dgm:pt>
    <dgm:pt modelId="{1CCE2B0E-2337-4926-A110-24414024E968}" type="pres">
      <dgm:prSet presAssocID="{03A615A4-B56C-406F-B0FF-633083CD9B2D}" presName="textRect" presStyleLbl="revTx" presStyleIdx="1" presStyleCnt="3">
        <dgm:presLayoutVars>
          <dgm:chMax val="1"/>
          <dgm:chPref val="1"/>
        </dgm:presLayoutVars>
      </dgm:prSet>
      <dgm:spPr/>
    </dgm:pt>
    <dgm:pt modelId="{A4F6BBB5-34EC-4E66-9B67-6994DC8E362F}" type="pres">
      <dgm:prSet presAssocID="{CA6506BC-7B6F-4844-A934-F782EA1707BA}" presName="sibTrans" presStyleCnt="0"/>
      <dgm:spPr/>
    </dgm:pt>
    <dgm:pt modelId="{31E7EF54-4C5C-45E2-B26B-D160E367AC7D}" type="pres">
      <dgm:prSet presAssocID="{942DBEF2-092B-4215-9399-84932DF7CEE0}" presName="compNode" presStyleCnt="0"/>
      <dgm:spPr/>
    </dgm:pt>
    <dgm:pt modelId="{C93CA113-34E2-4C37-BF1C-29F83E8590B3}" type="pres">
      <dgm:prSet presAssocID="{942DBEF2-092B-4215-9399-84932DF7CEE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CE68B8-4D19-4C9A-8097-4061815FB20F}" type="pres">
      <dgm:prSet presAssocID="{942DBEF2-092B-4215-9399-84932DF7CE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D477CD8D-C9A3-4D0E-8DF7-A5FA256CE829}" type="pres">
      <dgm:prSet presAssocID="{942DBEF2-092B-4215-9399-84932DF7CEE0}" presName="spaceRect" presStyleCnt="0"/>
      <dgm:spPr/>
    </dgm:pt>
    <dgm:pt modelId="{3506AEA6-C5CA-499B-8011-F4EEF6A22665}" type="pres">
      <dgm:prSet presAssocID="{942DBEF2-092B-4215-9399-84932DF7CE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0B5822-6F59-417A-8C3A-124DD374CA98}" type="presOf" srcId="{03A615A4-B56C-406F-B0FF-633083CD9B2D}" destId="{1CCE2B0E-2337-4926-A110-24414024E968}" srcOrd="0" destOrd="0" presId="urn:microsoft.com/office/officeart/2018/5/layout/IconLeafLabelList"/>
    <dgm:cxn modelId="{1A904233-59DE-4192-AB21-8DA340B291CB}" srcId="{06E4A829-2064-4979-8E69-D3BB0F912628}" destId="{04C4284A-0B24-4128-A05A-93E81F7E2744}" srcOrd="0" destOrd="0" parTransId="{A0E030D2-3694-4634-8DBE-783EC8D3517D}" sibTransId="{5598BBB9-CB6A-41E6-A255-9BAA92F076A6}"/>
    <dgm:cxn modelId="{4816435C-6085-4921-826D-367BDED3947E}" type="presOf" srcId="{942DBEF2-092B-4215-9399-84932DF7CEE0}" destId="{3506AEA6-C5CA-499B-8011-F4EEF6A22665}" srcOrd="0" destOrd="0" presId="urn:microsoft.com/office/officeart/2018/5/layout/IconLeafLabelList"/>
    <dgm:cxn modelId="{95A16950-B20C-47EA-A39F-CC3865197A0B}" srcId="{06E4A829-2064-4979-8E69-D3BB0F912628}" destId="{03A615A4-B56C-406F-B0FF-633083CD9B2D}" srcOrd="1" destOrd="0" parTransId="{3E9CFAE6-CD36-423D-B7FA-5B35F5581739}" sibTransId="{CA6506BC-7B6F-4844-A934-F782EA1707BA}"/>
    <dgm:cxn modelId="{C2618851-C373-4DCB-8B9B-BAE9A9A95047}" type="presOf" srcId="{04C4284A-0B24-4128-A05A-93E81F7E2744}" destId="{7C4994EE-6836-43E0-9565-81941C61F950}" srcOrd="0" destOrd="0" presId="urn:microsoft.com/office/officeart/2018/5/layout/IconLeafLabelList"/>
    <dgm:cxn modelId="{8FC63CB7-F01F-467A-A3EB-CC219D0A3A8A}" srcId="{06E4A829-2064-4979-8E69-D3BB0F912628}" destId="{942DBEF2-092B-4215-9399-84932DF7CEE0}" srcOrd="2" destOrd="0" parTransId="{858A112D-4E0D-49B4-9F6C-6ABFA6643E77}" sibTransId="{922FD435-CE82-4E29-BAA8-0471B46F5421}"/>
    <dgm:cxn modelId="{76394FC4-54B1-48FC-B344-70C821699328}" type="presOf" srcId="{06E4A829-2064-4979-8E69-D3BB0F912628}" destId="{D141B29D-68C0-4A0F-8022-2F375F3B3093}" srcOrd="0" destOrd="0" presId="urn:microsoft.com/office/officeart/2018/5/layout/IconLeafLabelList"/>
    <dgm:cxn modelId="{4050F291-9643-4A86-906D-B1E28D691DE4}" type="presParOf" srcId="{D141B29D-68C0-4A0F-8022-2F375F3B3093}" destId="{33B2CA78-E0F7-4AB4-AAEE-B2AE3A86D6A1}" srcOrd="0" destOrd="0" presId="urn:microsoft.com/office/officeart/2018/5/layout/IconLeafLabelList"/>
    <dgm:cxn modelId="{D5B3F232-8481-450D-A199-52E2780D7B2A}" type="presParOf" srcId="{33B2CA78-E0F7-4AB4-AAEE-B2AE3A86D6A1}" destId="{567E3334-7E5D-46F2-957C-543F9A9A121F}" srcOrd="0" destOrd="0" presId="urn:microsoft.com/office/officeart/2018/5/layout/IconLeafLabelList"/>
    <dgm:cxn modelId="{D586AE95-8277-4344-9BB0-434B5D153248}" type="presParOf" srcId="{33B2CA78-E0F7-4AB4-AAEE-B2AE3A86D6A1}" destId="{912A3D35-537B-4AE1-9A1C-7DF5B99C47CC}" srcOrd="1" destOrd="0" presId="urn:microsoft.com/office/officeart/2018/5/layout/IconLeafLabelList"/>
    <dgm:cxn modelId="{191C1B04-1891-4C79-B88B-FB7562C2B42D}" type="presParOf" srcId="{33B2CA78-E0F7-4AB4-AAEE-B2AE3A86D6A1}" destId="{6485417A-7BD1-4826-B8EA-EA20B7D7E8D2}" srcOrd="2" destOrd="0" presId="urn:microsoft.com/office/officeart/2018/5/layout/IconLeafLabelList"/>
    <dgm:cxn modelId="{1AF1CA01-9FD7-499F-898F-9849211F2EF3}" type="presParOf" srcId="{33B2CA78-E0F7-4AB4-AAEE-B2AE3A86D6A1}" destId="{7C4994EE-6836-43E0-9565-81941C61F950}" srcOrd="3" destOrd="0" presId="urn:microsoft.com/office/officeart/2018/5/layout/IconLeafLabelList"/>
    <dgm:cxn modelId="{9E8662E4-9BBF-4681-9AEB-F24739C53283}" type="presParOf" srcId="{D141B29D-68C0-4A0F-8022-2F375F3B3093}" destId="{5DD1F5FC-C1BC-4B4D-A80A-F857FB9A976B}" srcOrd="1" destOrd="0" presId="urn:microsoft.com/office/officeart/2018/5/layout/IconLeafLabelList"/>
    <dgm:cxn modelId="{02BE9D20-FADD-4A73-A79A-0DBB805B572D}" type="presParOf" srcId="{D141B29D-68C0-4A0F-8022-2F375F3B3093}" destId="{DFF1D4AB-069D-4A9D-97D6-8E001CC5B5FE}" srcOrd="2" destOrd="0" presId="urn:microsoft.com/office/officeart/2018/5/layout/IconLeafLabelList"/>
    <dgm:cxn modelId="{1098AB02-7800-439B-BD56-E3867C0CC688}" type="presParOf" srcId="{DFF1D4AB-069D-4A9D-97D6-8E001CC5B5FE}" destId="{1A2C1D73-0F78-4F4F-AA9A-249C4513F627}" srcOrd="0" destOrd="0" presId="urn:microsoft.com/office/officeart/2018/5/layout/IconLeafLabelList"/>
    <dgm:cxn modelId="{DEC9F83A-BF60-4A1E-94E1-EC2283567E7C}" type="presParOf" srcId="{DFF1D4AB-069D-4A9D-97D6-8E001CC5B5FE}" destId="{29C4BE57-1C74-4645-A7DA-5A60A2B0574F}" srcOrd="1" destOrd="0" presId="urn:microsoft.com/office/officeart/2018/5/layout/IconLeafLabelList"/>
    <dgm:cxn modelId="{DF1172D5-DBC3-4746-B20B-4ECC6943A52D}" type="presParOf" srcId="{DFF1D4AB-069D-4A9D-97D6-8E001CC5B5FE}" destId="{015C8B4C-120F-4942-A18B-982B0F0083B0}" srcOrd="2" destOrd="0" presId="urn:microsoft.com/office/officeart/2018/5/layout/IconLeafLabelList"/>
    <dgm:cxn modelId="{29184708-3B22-46B7-8385-A7F764D41D6F}" type="presParOf" srcId="{DFF1D4AB-069D-4A9D-97D6-8E001CC5B5FE}" destId="{1CCE2B0E-2337-4926-A110-24414024E968}" srcOrd="3" destOrd="0" presId="urn:microsoft.com/office/officeart/2018/5/layout/IconLeafLabelList"/>
    <dgm:cxn modelId="{F118EE25-BEB6-431A-8543-A8769B61726F}" type="presParOf" srcId="{D141B29D-68C0-4A0F-8022-2F375F3B3093}" destId="{A4F6BBB5-34EC-4E66-9B67-6994DC8E362F}" srcOrd="3" destOrd="0" presId="urn:microsoft.com/office/officeart/2018/5/layout/IconLeafLabelList"/>
    <dgm:cxn modelId="{FC684AFE-74A6-41D5-99B6-8585089B5690}" type="presParOf" srcId="{D141B29D-68C0-4A0F-8022-2F375F3B3093}" destId="{31E7EF54-4C5C-45E2-B26B-D160E367AC7D}" srcOrd="4" destOrd="0" presId="urn:microsoft.com/office/officeart/2018/5/layout/IconLeafLabelList"/>
    <dgm:cxn modelId="{084BBD13-A344-4A81-B9CB-548B8BB3CBC5}" type="presParOf" srcId="{31E7EF54-4C5C-45E2-B26B-D160E367AC7D}" destId="{C93CA113-34E2-4C37-BF1C-29F83E8590B3}" srcOrd="0" destOrd="0" presId="urn:microsoft.com/office/officeart/2018/5/layout/IconLeafLabelList"/>
    <dgm:cxn modelId="{16FDEF5C-8370-4C05-95FB-0274EE80E506}" type="presParOf" srcId="{31E7EF54-4C5C-45E2-B26B-D160E367AC7D}" destId="{DECE68B8-4D19-4C9A-8097-4061815FB20F}" srcOrd="1" destOrd="0" presId="urn:microsoft.com/office/officeart/2018/5/layout/IconLeafLabelList"/>
    <dgm:cxn modelId="{59E60C10-B0C8-4D18-BBE8-7037B5F8BC34}" type="presParOf" srcId="{31E7EF54-4C5C-45E2-B26B-D160E367AC7D}" destId="{D477CD8D-C9A3-4D0E-8DF7-A5FA256CE829}" srcOrd="2" destOrd="0" presId="urn:microsoft.com/office/officeart/2018/5/layout/IconLeafLabelList"/>
    <dgm:cxn modelId="{A6787F28-C2A5-4CF2-9511-DC4CCF86EF89}" type="presParOf" srcId="{31E7EF54-4C5C-45E2-B26B-D160E367AC7D}" destId="{3506AEA6-C5CA-499B-8011-F4EEF6A226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674BC7-4F11-4E2C-BA34-73BB2617F4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57F880B-B1F8-49C5-8D77-63C201587E47}">
      <dgm:prSet/>
      <dgm:spPr/>
      <dgm:t>
        <a:bodyPr/>
        <a:lstStyle/>
        <a:p>
          <a:r>
            <a:rPr lang="en-US"/>
            <a:t>We use keys to access values in a dictionary.</a:t>
          </a:r>
        </a:p>
      </dgm:t>
    </dgm:pt>
    <dgm:pt modelId="{9B889602-B214-45E4-AC65-67A2D17EAAF2}" type="parTrans" cxnId="{74F53CD7-0D3E-4973-97FE-F4AC9BB19904}">
      <dgm:prSet/>
      <dgm:spPr/>
      <dgm:t>
        <a:bodyPr/>
        <a:lstStyle/>
        <a:p>
          <a:endParaRPr lang="en-US"/>
        </a:p>
      </dgm:t>
    </dgm:pt>
    <dgm:pt modelId="{A3859BB7-4B78-4AA1-B44A-456DA9C9BDBD}" type="sibTrans" cxnId="{74F53CD7-0D3E-4973-97FE-F4AC9BB19904}">
      <dgm:prSet/>
      <dgm:spPr/>
      <dgm:t>
        <a:bodyPr/>
        <a:lstStyle/>
        <a:p>
          <a:endParaRPr lang="en-US"/>
        </a:p>
      </dgm:t>
    </dgm:pt>
    <dgm:pt modelId="{1B6A924B-027E-4682-8331-7116FDCAA3FD}">
      <dgm:prSet/>
      <dgm:spPr/>
      <dgm:t>
        <a:bodyPr/>
        <a:lstStyle/>
        <a:p>
          <a:r>
            <a:rPr lang="en-US"/>
            <a:t>Example:</a:t>
          </a:r>
        </a:p>
      </dgm:t>
    </dgm:pt>
    <dgm:pt modelId="{47514655-4B3E-4D53-A080-E37053FB60AC}" type="parTrans" cxnId="{70E709C2-9DD6-4DDD-AABA-397DF3683DAA}">
      <dgm:prSet/>
      <dgm:spPr/>
      <dgm:t>
        <a:bodyPr/>
        <a:lstStyle/>
        <a:p>
          <a:endParaRPr lang="en-US"/>
        </a:p>
      </dgm:t>
    </dgm:pt>
    <dgm:pt modelId="{3A554733-DA28-4E53-9111-110A2AC83974}" type="sibTrans" cxnId="{70E709C2-9DD6-4DDD-AABA-397DF3683DAA}">
      <dgm:prSet/>
      <dgm:spPr/>
      <dgm:t>
        <a:bodyPr/>
        <a:lstStyle/>
        <a:p>
          <a:endParaRPr lang="en-US"/>
        </a:p>
      </dgm:t>
    </dgm:pt>
    <dgm:pt modelId="{99CFD388-CE28-4EE7-86F0-09F28BE9B995}">
      <dgm:prSet/>
      <dgm:spPr/>
      <dgm:t>
        <a:bodyPr/>
        <a:lstStyle/>
        <a:p>
          <a:r>
            <a:rPr lang="en-US"/>
            <a:t>print(person["name"])</a:t>
          </a:r>
        </a:p>
      </dgm:t>
    </dgm:pt>
    <dgm:pt modelId="{39EF0C07-22A9-4962-832A-C2689178AF90}" type="parTrans" cxnId="{FEAC2DA0-4D86-48B2-A8EB-B614449E48FA}">
      <dgm:prSet/>
      <dgm:spPr/>
      <dgm:t>
        <a:bodyPr/>
        <a:lstStyle/>
        <a:p>
          <a:endParaRPr lang="en-US"/>
        </a:p>
      </dgm:t>
    </dgm:pt>
    <dgm:pt modelId="{69553E97-2D83-44EC-B7D3-1823FE4DC946}" type="sibTrans" cxnId="{FEAC2DA0-4D86-48B2-A8EB-B614449E48FA}">
      <dgm:prSet/>
      <dgm:spPr/>
      <dgm:t>
        <a:bodyPr/>
        <a:lstStyle/>
        <a:p>
          <a:endParaRPr lang="en-US"/>
        </a:p>
      </dgm:t>
    </dgm:pt>
    <dgm:pt modelId="{1755DD01-C1B2-4C41-8EA3-87EDFCDCE919}">
      <dgm:prSet/>
      <dgm:spPr/>
      <dgm:t>
        <a:bodyPr/>
        <a:lstStyle/>
        <a:p>
          <a:r>
            <a:rPr lang="en-US"/>
            <a:t>print(person.get("age"))</a:t>
          </a:r>
        </a:p>
      </dgm:t>
    </dgm:pt>
    <dgm:pt modelId="{DDC53757-E627-4D30-9FD3-E1D0D8E5FE86}" type="parTrans" cxnId="{4142EA67-74DE-41FF-A046-806415EDC06B}">
      <dgm:prSet/>
      <dgm:spPr/>
      <dgm:t>
        <a:bodyPr/>
        <a:lstStyle/>
        <a:p>
          <a:endParaRPr lang="en-US"/>
        </a:p>
      </dgm:t>
    </dgm:pt>
    <dgm:pt modelId="{7558D9C4-7822-4E13-95ED-47F10B4CF418}" type="sibTrans" cxnId="{4142EA67-74DE-41FF-A046-806415EDC06B}">
      <dgm:prSet/>
      <dgm:spPr/>
      <dgm:t>
        <a:bodyPr/>
        <a:lstStyle/>
        <a:p>
          <a:endParaRPr lang="en-US"/>
        </a:p>
      </dgm:t>
    </dgm:pt>
    <dgm:pt modelId="{AAAA883F-D70B-4ACE-ACDB-92018AF559EE}" type="pres">
      <dgm:prSet presAssocID="{CA674BC7-4F11-4E2C-BA34-73BB2617F488}" presName="root" presStyleCnt="0">
        <dgm:presLayoutVars>
          <dgm:dir/>
          <dgm:resizeHandles val="exact"/>
        </dgm:presLayoutVars>
      </dgm:prSet>
      <dgm:spPr/>
    </dgm:pt>
    <dgm:pt modelId="{9E2C141E-8642-4087-9882-543557B5408D}" type="pres">
      <dgm:prSet presAssocID="{CA674BC7-4F11-4E2C-BA34-73BB2617F488}" presName="container" presStyleCnt="0">
        <dgm:presLayoutVars>
          <dgm:dir/>
          <dgm:resizeHandles val="exact"/>
        </dgm:presLayoutVars>
      </dgm:prSet>
      <dgm:spPr/>
    </dgm:pt>
    <dgm:pt modelId="{9A62A7E8-E757-4255-BCE7-AD7B7FF8D54D}" type="pres">
      <dgm:prSet presAssocID="{857F880B-B1F8-49C5-8D77-63C201587E47}" presName="compNode" presStyleCnt="0"/>
      <dgm:spPr/>
    </dgm:pt>
    <dgm:pt modelId="{BFDD77C5-5308-4A5B-A1E6-108FC0CEA070}" type="pres">
      <dgm:prSet presAssocID="{857F880B-B1F8-49C5-8D77-63C201587E47}" presName="iconBgRect" presStyleLbl="bgShp" presStyleIdx="0" presStyleCnt="4"/>
      <dgm:spPr/>
    </dgm:pt>
    <dgm:pt modelId="{C3DDBFA4-04A2-409E-80A0-3FB1B67B36F4}" type="pres">
      <dgm:prSet presAssocID="{857F880B-B1F8-49C5-8D77-63C201587E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9757ED7-036E-4657-AF84-7DEF04EAD941}" type="pres">
      <dgm:prSet presAssocID="{857F880B-B1F8-49C5-8D77-63C201587E47}" presName="spaceRect" presStyleCnt="0"/>
      <dgm:spPr/>
    </dgm:pt>
    <dgm:pt modelId="{A0C00378-53F3-4259-93AF-A3DE9BFD2E8B}" type="pres">
      <dgm:prSet presAssocID="{857F880B-B1F8-49C5-8D77-63C201587E47}" presName="textRect" presStyleLbl="revTx" presStyleIdx="0" presStyleCnt="4">
        <dgm:presLayoutVars>
          <dgm:chMax val="1"/>
          <dgm:chPref val="1"/>
        </dgm:presLayoutVars>
      </dgm:prSet>
      <dgm:spPr/>
    </dgm:pt>
    <dgm:pt modelId="{9212C058-7A7C-42F2-B045-61D1DB464D4C}" type="pres">
      <dgm:prSet presAssocID="{A3859BB7-4B78-4AA1-B44A-456DA9C9BDBD}" presName="sibTrans" presStyleLbl="sibTrans2D1" presStyleIdx="0" presStyleCnt="0"/>
      <dgm:spPr/>
    </dgm:pt>
    <dgm:pt modelId="{D0C0AE45-1576-4BEF-955F-068FC7270515}" type="pres">
      <dgm:prSet presAssocID="{1B6A924B-027E-4682-8331-7116FDCAA3FD}" presName="compNode" presStyleCnt="0"/>
      <dgm:spPr/>
    </dgm:pt>
    <dgm:pt modelId="{714B84B6-D2ED-41B4-963D-9991F18FF4A4}" type="pres">
      <dgm:prSet presAssocID="{1B6A924B-027E-4682-8331-7116FDCAA3FD}" presName="iconBgRect" presStyleLbl="bgShp" presStyleIdx="1" presStyleCnt="4"/>
      <dgm:spPr/>
    </dgm:pt>
    <dgm:pt modelId="{5D9A9486-2EAC-4F23-AD58-25B34952A8C2}" type="pres">
      <dgm:prSet presAssocID="{1B6A924B-027E-4682-8331-7116FDCAA3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759B38-7794-4961-A6AC-299230F9736A}" type="pres">
      <dgm:prSet presAssocID="{1B6A924B-027E-4682-8331-7116FDCAA3FD}" presName="spaceRect" presStyleCnt="0"/>
      <dgm:spPr/>
    </dgm:pt>
    <dgm:pt modelId="{ABCB52B0-761F-48F9-A41B-6EC8501F410B}" type="pres">
      <dgm:prSet presAssocID="{1B6A924B-027E-4682-8331-7116FDCAA3FD}" presName="textRect" presStyleLbl="revTx" presStyleIdx="1" presStyleCnt="4">
        <dgm:presLayoutVars>
          <dgm:chMax val="1"/>
          <dgm:chPref val="1"/>
        </dgm:presLayoutVars>
      </dgm:prSet>
      <dgm:spPr/>
    </dgm:pt>
    <dgm:pt modelId="{19008CDC-582A-44B7-853A-3F0DD3CF3889}" type="pres">
      <dgm:prSet presAssocID="{3A554733-DA28-4E53-9111-110A2AC83974}" presName="sibTrans" presStyleLbl="sibTrans2D1" presStyleIdx="0" presStyleCnt="0"/>
      <dgm:spPr/>
    </dgm:pt>
    <dgm:pt modelId="{1CB54B98-94B4-4A89-9862-FC17BF425FB8}" type="pres">
      <dgm:prSet presAssocID="{99CFD388-CE28-4EE7-86F0-09F28BE9B995}" presName="compNode" presStyleCnt="0"/>
      <dgm:spPr/>
    </dgm:pt>
    <dgm:pt modelId="{14E7793F-0741-47E1-9A00-D08EE31CE706}" type="pres">
      <dgm:prSet presAssocID="{99CFD388-CE28-4EE7-86F0-09F28BE9B995}" presName="iconBgRect" presStyleLbl="bgShp" presStyleIdx="2" presStyleCnt="4"/>
      <dgm:spPr/>
    </dgm:pt>
    <dgm:pt modelId="{1E663952-D008-403D-B909-D9CA3320128F}" type="pres">
      <dgm:prSet presAssocID="{99CFD388-CE28-4EE7-86F0-09F28BE9B9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D26C1E1-1484-493E-B9B6-34873467DA3D}" type="pres">
      <dgm:prSet presAssocID="{99CFD388-CE28-4EE7-86F0-09F28BE9B995}" presName="spaceRect" presStyleCnt="0"/>
      <dgm:spPr/>
    </dgm:pt>
    <dgm:pt modelId="{C68E270B-6F6E-4877-BAFC-AE255CF3719A}" type="pres">
      <dgm:prSet presAssocID="{99CFD388-CE28-4EE7-86F0-09F28BE9B995}" presName="textRect" presStyleLbl="revTx" presStyleIdx="2" presStyleCnt="4">
        <dgm:presLayoutVars>
          <dgm:chMax val="1"/>
          <dgm:chPref val="1"/>
        </dgm:presLayoutVars>
      </dgm:prSet>
      <dgm:spPr/>
    </dgm:pt>
    <dgm:pt modelId="{F07AEA54-6CF4-4DD5-9E6E-E78128545D8D}" type="pres">
      <dgm:prSet presAssocID="{69553E97-2D83-44EC-B7D3-1823FE4DC946}" presName="sibTrans" presStyleLbl="sibTrans2D1" presStyleIdx="0" presStyleCnt="0"/>
      <dgm:spPr/>
    </dgm:pt>
    <dgm:pt modelId="{2F5F18E2-5F0C-4530-B921-08C9CD4A5492}" type="pres">
      <dgm:prSet presAssocID="{1755DD01-C1B2-4C41-8EA3-87EDFCDCE919}" presName="compNode" presStyleCnt="0"/>
      <dgm:spPr/>
    </dgm:pt>
    <dgm:pt modelId="{1BE26427-6D9B-4B3B-842A-62B631CE7065}" type="pres">
      <dgm:prSet presAssocID="{1755DD01-C1B2-4C41-8EA3-87EDFCDCE919}" presName="iconBgRect" presStyleLbl="bgShp" presStyleIdx="3" presStyleCnt="4"/>
      <dgm:spPr/>
    </dgm:pt>
    <dgm:pt modelId="{B2D79A2C-3AC2-4793-995A-3B11CBD99F2E}" type="pres">
      <dgm:prSet presAssocID="{1755DD01-C1B2-4C41-8EA3-87EDFCDCE9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7AB4C7CF-1289-4938-93C3-8CD7C6157478}" type="pres">
      <dgm:prSet presAssocID="{1755DD01-C1B2-4C41-8EA3-87EDFCDCE919}" presName="spaceRect" presStyleCnt="0"/>
      <dgm:spPr/>
    </dgm:pt>
    <dgm:pt modelId="{3CCDD0CC-9D5D-45B3-95A0-07460361A1C8}" type="pres">
      <dgm:prSet presAssocID="{1755DD01-C1B2-4C41-8EA3-87EDFCDCE9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F31D11-363B-48AE-866A-7732B6B8879E}" type="presOf" srcId="{CA674BC7-4F11-4E2C-BA34-73BB2617F488}" destId="{AAAA883F-D70B-4ACE-ACDB-92018AF559EE}" srcOrd="0" destOrd="0" presId="urn:microsoft.com/office/officeart/2018/2/layout/IconCircleList"/>
    <dgm:cxn modelId="{0ADE3020-72D3-4135-846E-98C9BC36DE66}" type="presOf" srcId="{857F880B-B1F8-49C5-8D77-63C201587E47}" destId="{A0C00378-53F3-4259-93AF-A3DE9BFD2E8B}" srcOrd="0" destOrd="0" presId="urn:microsoft.com/office/officeart/2018/2/layout/IconCircleList"/>
    <dgm:cxn modelId="{4142EA67-74DE-41FF-A046-806415EDC06B}" srcId="{CA674BC7-4F11-4E2C-BA34-73BB2617F488}" destId="{1755DD01-C1B2-4C41-8EA3-87EDFCDCE919}" srcOrd="3" destOrd="0" parTransId="{DDC53757-E627-4D30-9FD3-E1D0D8E5FE86}" sibTransId="{7558D9C4-7822-4E13-95ED-47F10B4CF418}"/>
    <dgm:cxn modelId="{88D85A73-E806-43A0-9848-0C0DD6F298A3}" type="presOf" srcId="{99CFD388-CE28-4EE7-86F0-09F28BE9B995}" destId="{C68E270B-6F6E-4877-BAFC-AE255CF3719A}" srcOrd="0" destOrd="0" presId="urn:microsoft.com/office/officeart/2018/2/layout/IconCircleList"/>
    <dgm:cxn modelId="{DB8DB453-C924-4D6D-BD79-BED31A63FD39}" type="presOf" srcId="{69553E97-2D83-44EC-B7D3-1823FE4DC946}" destId="{F07AEA54-6CF4-4DD5-9E6E-E78128545D8D}" srcOrd="0" destOrd="0" presId="urn:microsoft.com/office/officeart/2018/2/layout/IconCircleList"/>
    <dgm:cxn modelId="{43B6038E-367B-40A7-99CD-3FF69EBE34AA}" type="presOf" srcId="{3A554733-DA28-4E53-9111-110A2AC83974}" destId="{19008CDC-582A-44B7-853A-3F0DD3CF3889}" srcOrd="0" destOrd="0" presId="urn:microsoft.com/office/officeart/2018/2/layout/IconCircleList"/>
    <dgm:cxn modelId="{F4258D8E-E8A6-4D47-8AA8-14142A616423}" type="presOf" srcId="{1755DD01-C1B2-4C41-8EA3-87EDFCDCE919}" destId="{3CCDD0CC-9D5D-45B3-95A0-07460361A1C8}" srcOrd="0" destOrd="0" presId="urn:microsoft.com/office/officeart/2018/2/layout/IconCircleList"/>
    <dgm:cxn modelId="{FEAC2DA0-4D86-48B2-A8EB-B614449E48FA}" srcId="{CA674BC7-4F11-4E2C-BA34-73BB2617F488}" destId="{99CFD388-CE28-4EE7-86F0-09F28BE9B995}" srcOrd="2" destOrd="0" parTransId="{39EF0C07-22A9-4962-832A-C2689178AF90}" sibTransId="{69553E97-2D83-44EC-B7D3-1823FE4DC946}"/>
    <dgm:cxn modelId="{70E709C2-9DD6-4DDD-AABA-397DF3683DAA}" srcId="{CA674BC7-4F11-4E2C-BA34-73BB2617F488}" destId="{1B6A924B-027E-4682-8331-7116FDCAA3FD}" srcOrd="1" destOrd="0" parTransId="{47514655-4B3E-4D53-A080-E37053FB60AC}" sibTransId="{3A554733-DA28-4E53-9111-110A2AC83974}"/>
    <dgm:cxn modelId="{74F53CD7-0D3E-4973-97FE-F4AC9BB19904}" srcId="{CA674BC7-4F11-4E2C-BA34-73BB2617F488}" destId="{857F880B-B1F8-49C5-8D77-63C201587E47}" srcOrd="0" destOrd="0" parTransId="{9B889602-B214-45E4-AC65-67A2D17EAAF2}" sibTransId="{A3859BB7-4B78-4AA1-B44A-456DA9C9BDBD}"/>
    <dgm:cxn modelId="{9973A6DD-A85E-4A5E-8148-6CF45CCAC6A0}" type="presOf" srcId="{A3859BB7-4B78-4AA1-B44A-456DA9C9BDBD}" destId="{9212C058-7A7C-42F2-B045-61D1DB464D4C}" srcOrd="0" destOrd="0" presId="urn:microsoft.com/office/officeart/2018/2/layout/IconCircleList"/>
    <dgm:cxn modelId="{E26CDEE6-FCD0-41F5-AAC0-AF2FAFE08C4B}" type="presOf" srcId="{1B6A924B-027E-4682-8331-7116FDCAA3FD}" destId="{ABCB52B0-761F-48F9-A41B-6EC8501F410B}" srcOrd="0" destOrd="0" presId="urn:microsoft.com/office/officeart/2018/2/layout/IconCircleList"/>
    <dgm:cxn modelId="{CAB00540-C4AC-4D7B-94CC-03BDA16D1880}" type="presParOf" srcId="{AAAA883F-D70B-4ACE-ACDB-92018AF559EE}" destId="{9E2C141E-8642-4087-9882-543557B5408D}" srcOrd="0" destOrd="0" presId="urn:microsoft.com/office/officeart/2018/2/layout/IconCircleList"/>
    <dgm:cxn modelId="{4074BB9B-F501-41BF-922C-415D8BF6DD8B}" type="presParOf" srcId="{9E2C141E-8642-4087-9882-543557B5408D}" destId="{9A62A7E8-E757-4255-BCE7-AD7B7FF8D54D}" srcOrd="0" destOrd="0" presId="urn:microsoft.com/office/officeart/2018/2/layout/IconCircleList"/>
    <dgm:cxn modelId="{8CD7E7A1-2613-4B63-8B5C-7A76CB78665D}" type="presParOf" srcId="{9A62A7E8-E757-4255-BCE7-AD7B7FF8D54D}" destId="{BFDD77C5-5308-4A5B-A1E6-108FC0CEA070}" srcOrd="0" destOrd="0" presId="urn:microsoft.com/office/officeart/2018/2/layout/IconCircleList"/>
    <dgm:cxn modelId="{0CF53A67-E173-4F06-AF68-CF1FE1A2DA9A}" type="presParOf" srcId="{9A62A7E8-E757-4255-BCE7-AD7B7FF8D54D}" destId="{C3DDBFA4-04A2-409E-80A0-3FB1B67B36F4}" srcOrd="1" destOrd="0" presId="urn:microsoft.com/office/officeart/2018/2/layout/IconCircleList"/>
    <dgm:cxn modelId="{514CFEF2-D19A-46F6-9209-A490A97BA262}" type="presParOf" srcId="{9A62A7E8-E757-4255-BCE7-AD7B7FF8D54D}" destId="{49757ED7-036E-4657-AF84-7DEF04EAD941}" srcOrd="2" destOrd="0" presId="urn:microsoft.com/office/officeart/2018/2/layout/IconCircleList"/>
    <dgm:cxn modelId="{1D9FB09F-76F3-4E3F-8864-E9B3AE3DD47B}" type="presParOf" srcId="{9A62A7E8-E757-4255-BCE7-AD7B7FF8D54D}" destId="{A0C00378-53F3-4259-93AF-A3DE9BFD2E8B}" srcOrd="3" destOrd="0" presId="urn:microsoft.com/office/officeart/2018/2/layout/IconCircleList"/>
    <dgm:cxn modelId="{483A8C4F-3426-40D4-A270-DA3D959C1E65}" type="presParOf" srcId="{9E2C141E-8642-4087-9882-543557B5408D}" destId="{9212C058-7A7C-42F2-B045-61D1DB464D4C}" srcOrd="1" destOrd="0" presId="urn:microsoft.com/office/officeart/2018/2/layout/IconCircleList"/>
    <dgm:cxn modelId="{F4DC0181-C998-4515-8BB5-8D50A6C322CA}" type="presParOf" srcId="{9E2C141E-8642-4087-9882-543557B5408D}" destId="{D0C0AE45-1576-4BEF-955F-068FC7270515}" srcOrd="2" destOrd="0" presId="urn:microsoft.com/office/officeart/2018/2/layout/IconCircleList"/>
    <dgm:cxn modelId="{BDD34E7F-7277-4658-A8ED-6E47397AAA99}" type="presParOf" srcId="{D0C0AE45-1576-4BEF-955F-068FC7270515}" destId="{714B84B6-D2ED-41B4-963D-9991F18FF4A4}" srcOrd="0" destOrd="0" presId="urn:microsoft.com/office/officeart/2018/2/layout/IconCircleList"/>
    <dgm:cxn modelId="{CD386E76-5922-41A2-9ACD-983005019234}" type="presParOf" srcId="{D0C0AE45-1576-4BEF-955F-068FC7270515}" destId="{5D9A9486-2EAC-4F23-AD58-25B34952A8C2}" srcOrd="1" destOrd="0" presId="urn:microsoft.com/office/officeart/2018/2/layout/IconCircleList"/>
    <dgm:cxn modelId="{69B997CF-58C0-4312-9E00-97525B201625}" type="presParOf" srcId="{D0C0AE45-1576-4BEF-955F-068FC7270515}" destId="{81759B38-7794-4961-A6AC-299230F9736A}" srcOrd="2" destOrd="0" presId="urn:microsoft.com/office/officeart/2018/2/layout/IconCircleList"/>
    <dgm:cxn modelId="{08E2E026-2C1F-4A9F-8671-FDD812233DB0}" type="presParOf" srcId="{D0C0AE45-1576-4BEF-955F-068FC7270515}" destId="{ABCB52B0-761F-48F9-A41B-6EC8501F410B}" srcOrd="3" destOrd="0" presId="urn:microsoft.com/office/officeart/2018/2/layout/IconCircleList"/>
    <dgm:cxn modelId="{0C08BA80-FE1E-4AEC-8E8A-EE23A812D42F}" type="presParOf" srcId="{9E2C141E-8642-4087-9882-543557B5408D}" destId="{19008CDC-582A-44B7-853A-3F0DD3CF3889}" srcOrd="3" destOrd="0" presId="urn:microsoft.com/office/officeart/2018/2/layout/IconCircleList"/>
    <dgm:cxn modelId="{16BC0F4B-2C63-4454-BA63-1BE7FAABFE4F}" type="presParOf" srcId="{9E2C141E-8642-4087-9882-543557B5408D}" destId="{1CB54B98-94B4-4A89-9862-FC17BF425FB8}" srcOrd="4" destOrd="0" presId="urn:microsoft.com/office/officeart/2018/2/layout/IconCircleList"/>
    <dgm:cxn modelId="{D717A936-53E1-4A4D-A2E7-73257DBF2578}" type="presParOf" srcId="{1CB54B98-94B4-4A89-9862-FC17BF425FB8}" destId="{14E7793F-0741-47E1-9A00-D08EE31CE706}" srcOrd="0" destOrd="0" presId="urn:microsoft.com/office/officeart/2018/2/layout/IconCircleList"/>
    <dgm:cxn modelId="{D71BC46A-F3AE-41BA-8E2F-8A3F35F744EC}" type="presParOf" srcId="{1CB54B98-94B4-4A89-9862-FC17BF425FB8}" destId="{1E663952-D008-403D-B909-D9CA3320128F}" srcOrd="1" destOrd="0" presId="urn:microsoft.com/office/officeart/2018/2/layout/IconCircleList"/>
    <dgm:cxn modelId="{BB9B3939-7379-4588-85E0-70E2FD2B882B}" type="presParOf" srcId="{1CB54B98-94B4-4A89-9862-FC17BF425FB8}" destId="{6D26C1E1-1484-493E-B9B6-34873467DA3D}" srcOrd="2" destOrd="0" presId="urn:microsoft.com/office/officeart/2018/2/layout/IconCircleList"/>
    <dgm:cxn modelId="{B2FB1EE3-B3C9-426A-9580-F057138DE58C}" type="presParOf" srcId="{1CB54B98-94B4-4A89-9862-FC17BF425FB8}" destId="{C68E270B-6F6E-4877-BAFC-AE255CF3719A}" srcOrd="3" destOrd="0" presId="urn:microsoft.com/office/officeart/2018/2/layout/IconCircleList"/>
    <dgm:cxn modelId="{8B97693A-195B-45BE-8A26-5EAE5522EA6E}" type="presParOf" srcId="{9E2C141E-8642-4087-9882-543557B5408D}" destId="{F07AEA54-6CF4-4DD5-9E6E-E78128545D8D}" srcOrd="5" destOrd="0" presId="urn:microsoft.com/office/officeart/2018/2/layout/IconCircleList"/>
    <dgm:cxn modelId="{72B282BE-9721-492C-BBAC-6E4C71AEBF46}" type="presParOf" srcId="{9E2C141E-8642-4087-9882-543557B5408D}" destId="{2F5F18E2-5F0C-4530-B921-08C9CD4A5492}" srcOrd="6" destOrd="0" presId="urn:microsoft.com/office/officeart/2018/2/layout/IconCircleList"/>
    <dgm:cxn modelId="{474C14EE-0BD0-4038-ABB4-93DB9E7DBB0A}" type="presParOf" srcId="{2F5F18E2-5F0C-4530-B921-08C9CD4A5492}" destId="{1BE26427-6D9B-4B3B-842A-62B631CE7065}" srcOrd="0" destOrd="0" presId="urn:microsoft.com/office/officeart/2018/2/layout/IconCircleList"/>
    <dgm:cxn modelId="{93EA20A0-57B7-4E22-AD20-75E80DC2BFB3}" type="presParOf" srcId="{2F5F18E2-5F0C-4530-B921-08C9CD4A5492}" destId="{B2D79A2C-3AC2-4793-995A-3B11CBD99F2E}" srcOrd="1" destOrd="0" presId="urn:microsoft.com/office/officeart/2018/2/layout/IconCircleList"/>
    <dgm:cxn modelId="{90EB66AB-7007-4EC6-B740-A965B6B5D9AB}" type="presParOf" srcId="{2F5F18E2-5F0C-4530-B921-08C9CD4A5492}" destId="{7AB4C7CF-1289-4938-93C3-8CD7C6157478}" srcOrd="2" destOrd="0" presId="urn:microsoft.com/office/officeart/2018/2/layout/IconCircleList"/>
    <dgm:cxn modelId="{624F0661-1609-4B06-BE7D-A266D352352A}" type="presParOf" srcId="{2F5F18E2-5F0C-4530-B921-08C9CD4A5492}" destId="{3CCDD0CC-9D5D-45B3-95A0-07460361A1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23696-6706-4383-97C3-C80C8D372E8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63EE90-EEA2-4874-A44D-AC05E42F1520}">
      <dgm:prSet/>
      <dgm:spPr/>
      <dgm:t>
        <a:bodyPr/>
        <a:lstStyle/>
        <a:p>
          <a:r>
            <a:rPr lang="en-US"/>
            <a:t>We can add or change items in a dictionary.</a:t>
          </a:r>
        </a:p>
      </dgm:t>
    </dgm:pt>
    <dgm:pt modelId="{E7F67640-2F88-4D2C-8B11-6AEF85B8118B}" type="parTrans" cxnId="{57F914E9-7910-4522-AD2B-AE850C584442}">
      <dgm:prSet/>
      <dgm:spPr/>
      <dgm:t>
        <a:bodyPr/>
        <a:lstStyle/>
        <a:p>
          <a:endParaRPr lang="en-US"/>
        </a:p>
      </dgm:t>
    </dgm:pt>
    <dgm:pt modelId="{A1301627-C4A5-4DE4-9FC7-A3E882F3B972}" type="sibTrans" cxnId="{57F914E9-7910-4522-AD2B-AE850C584442}">
      <dgm:prSet/>
      <dgm:spPr/>
      <dgm:t>
        <a:bodyPr/>
        <a:lstStyle/>
        <a:p>
          <a:endParaRPr lang="en-US"/>
        </a:p>
      </dgm:t>
    </dgm:pt>
    <dgm:pt modelId="{01B9C4C8-C07D-4A0D-94D9-371FE85D5A99}">
      <dgm:prSet/>
      <dgm:spPr/>
      <dgm:t>
        <a:bodyPr/>
        <a:lstStyle/>
        <a:p>
          <a:r>
            <a:rPr lang="en-US"/>
            <a:t>Example:</a:t>
          </a:r>
        </a:p>
      </dgm:t>
    </dgm:pt>
    <dgm:pt modelId="{535D49AB-0F4F-4E84-9329-5A8E6FDE266B}" type="parTrans" cxnId="{7166F000-3051-4850-898C-07CBD19620FD}">
      <dgm:prSet/>
      <dgm:spPr/>
      <dgm:t>
        <a:bodyPr/>
        <a:lstStyle/>
        <a:p>
          <a:endParaRPr lang="en-US"/>
        </a:p>
      </dgm:t>
    </dgm:pt>
    <dgm:pt modelId="{DE0A0975-6E9E-4BA7-BCE5-A0F797F8BBBC}" type="sibTrans" cxnId="{7166F000-3051-4850-898C-07CBD19620FD}">
      <dgm:prSet/>
      <dgm:spPr/>
      <dgm:t>
        <a:bodyPr/>
        <a:lstStyle/>
        <a:p>
          <a:endParaRPr lang="en-US"/>
        </a:p>
      </dgm:t>
    </dgm:pt>
    <dgm:pt modelId="{0FDBBE1C-9298-4677-9A01-10730826AD2E}">
      <dgm:prSet/>
      <dgm:spPr/>
      <dgm:t>
        <a:bodyPr/>
        <a:lstStyle/>
        <a:p>
          <a:r>
            <a:rPr lang="en-US"/>
            <a:t>person["age"] = 30</a:t>
          </a:r>
        </a:p>
      </dgm:t>
    </dgm:pt>
    <dgm:pt modelId="{CC6FC736-8847-4DB1-9026-ED4836269EB8}" type="parTrans" cxnId="{CDDC2ECC-77EB-40C6-BBCF-09B80F248904}">
      <dgm:prSet/>
      <dgm:spPr/>
      <dgm:t>
        <a:bodyPr/>
        <a:lstStyle/>
        <a:p>
          <a:endParaRPr lang="en-US"/>
        </a:p>
      </dgm:t>
    </dgm:pt>
    <dgm:pt modelId="{D6DEB6F9-7361-402B-9DED-D8514B926C28}" type="sibTrans" cxnId="{CDDC2ECC-77EB-40C6-BBCF-09B80F248904}">
      <dgm:prSet/>
      <dgm:spPr/>
      <dgm:t>
        <a:bodyPr/>
        <a:lstStyle/>
        <a:p>
          <a:endParaRPr lang="en-US"/>
        </a:p>
      </dgm:t>
    </dgm:pt>
    <dgm:pt modelId="{036AC022-6D56-485F-8249-DFDE4125BDF0}">
      <dgm:prSet/>
      <dgm:spPr/>
      <dgm:t>
        <a:bodyPr/>
        <a:lstStyle/>
        <a:p>
          <a:r>
            <a:rPr lang="en-US"/>
            <a:t>person["email"] = "alice@example.com"</a:t>
          </a:r>
        </a:p>
      </dgm:t>
    </dgm:pt>
    <dgm:pt modelId="{409E1DAB-FAC5-47E2-9B9A-1E113407C642}" type="parTrans" cxnId="{99871881-14CD-4B4E-80F2-7E7DE1B458C7}">
      <dgm:prSet/>
      <dgm:spPr/>
      <dgm:t>
        <a:bodyPr/>
        <a:lstStyle/>
        <a:p>
          <a:endParaRPr lang="en-US"/>
        </a:p>
      </dgm:t>
    </dgm:pt>
    <dgm:pt modelId="{A93C47DB-0BFE-4186-AD68-366A65518D69}" type="sibTrans" cxnId="{99871881-14CD-4B4E-80F2-7E7DE1B458C7}">
      <dgm:prSet/>
      <dgm:spPr/>
      <dgm:t>
        <a:bodyPr/>
        <a:lstStyle/>
        <a:p>
          <a:endParaRPr lang="en-US"/>
        </a:p>
      </dgm:t>
    </dgm:pt>
    <dgm:pt modelId="{CCC86A3F-9BA9-40E8-A6DB-F6E9DDB55FA1}" type="pres">
      <dgm:prSet presAssocID="{A5723696-6706-4383-97C3-C80C8D372E8A}" presName="outerComposite" presStyleCnt="0">
        <dgm:presLayoutVars>
          <dgm:chMax val="5"/>
          <dgm:dir/>
          <dgm:resizeHandles val="exact"/>
        </dgm:presLayoutVars>
      </dgm:prSet>
      <dgm:spPr/>
    </dgm:pt>
    <dgm:pt modelId="{083D5BA3-5AA8-4B7E-90C1-0FB4CBA92609}" type="pres">
      <dgm:prSet presAssocID="{A5723696-6706-4383-97C3-C80C8D372E8A}" presName="dummyMaxCanvas" presStyleCnt="0">
        <dgm:presLayoutVars/>
      </dgm:prSet>
      <dgm:spPr/>
    </dgm:pt>
    <dgm:pt modelId="{31B758F1-B150-47C4-BFDD-84421BA4A01D}" type="pres">
      <dgm:prSet presAssocID="{A5723696-6706-4383-97C3-C80C8D372E8A}" presName="FourNodes_1" presStyleLbl="node1" presStyleIdx="0" presStyleCnt="4">
        <dgm:presLayoutVars>
          <dgm:bulletEnabled val="1"/>
        </dgm:presLayoutVars>
      </dgm:prSet>
      <dgm:spPr/>
    </dgm:pt>
    <dgm:pt modelId="{F6FBF519-C3F8-4721-9F46-0666E763DDF9}" type="pres">
      <dgm:prSet presAssocID="{A5723696-6706-4383-97C3-C80C8D372E8A}" presName="FourNodes_2" presStyleLbl="node1" presStyleIdx="1" presStyleCnt="4">
        <dgm:presLayoutVars>
          <dgm:bulletEnabled val="1"/>
        </dgm:presLayoutVars>
      </dgm:prSet>
      <dgm:spPr/>
    </dgm:pt>
    <dgm:pt modelId="{32C6DE8A-1A72-4297-8EA0-07EE5AEF80DB}" type="pres">
      <dgm:prSet presAssocID="{A5723696-6706-4383-97C3-C80C8D372E8A}" presName="FourNodes_3" presStyleLbl="node1" presStyleIdx="2" presStyleCnt="4">
        <dgm:presLayoutVars>
          <dgm:bulletEnabled val="1"/>
        </dgm:presLayoutVars>
      </dgm:prSet>
      <dgm:spPr/>
    </dgm:pt>
    <dgm:pt modelId="{DD395A16-8026-4B63-AA84-AC186EFDCB0E}" type="pres">
      <dgm:prSet presAssocID="{A5723696-6706-4383-97C3-C80C8D372E8A}" presName="FourNodes_4" presStyleLbl="node1" presStyleIdx="3" presStyleCnt="4">
        <dgm:presLayoutVars>
          <dgm:bulletEnabled val="1"/>
        </dgm:presLayoutVars>
      </dgm:prSet>
      <dgm:spPr/>
    </dgm:pt>
    <dgm:pt modelId="{347697D5-DBC4-412C-A6ED-CE672EA3560C}" type="pres">
      <dgm:prSet presAssocID="{A5723696-6706-4383-97C3-C80C8D372E8A}" presName="FourConn_1-2" presStyleLbl="fgAccFollowNode1" presStyleIdx="0" presStyleCnt="3">
        <dgm:presLayoutVars>
          <dgm:bulletEnabled val="1"/>
        </dgm:presLayoutVars>
      </dgm:prSet>
      <dgm:spPr/>
    </dgm:pt>
    <dgm:pt modelId="{AF10D7DE-169A-4260-9BB0-E8F5DCA72C2A}" type="pres">
      <dgm:prSet presAssocID="{A5723696-6706-4383-97C3-C80C8D372E8A}" presName="FourConn_2-3" presStyleLbl="fgAccFollowNode1" presStyleIdx="1" presStyleCnt="3">
        <dgm:presLayoutVars>
          <dgm:bulletEnabled val="1"/>
        </dgm:presLayoutVars>
      </dgm:prSet>
      <dgm:spPr/>
    </dgm:pt>
    <dgm:pt modelId="{FC9443A3-C8EF-48D2-BB49-36716259B1AC}" type="pres">
      <dgm:prSet presAssocID="{A5723696-6706-4383-97C3-C80C8D372E8A}" presName="FourConn_3-4" presStyleLbl="fgAccFollowNode1" presStyleIdx="2" presStyleCnt="3">
        <dgm:presLayoutVars>
          <dgm:bulletEnabled val="1"/>
        </dgm:presLayoutVars>
      </dgm:prSet>
      <dgm:spPr/>
    </dgm:pt>
    <dgm:pt modelId="{7DF5F920-58AA-40C9-BFDF-3A7B06384CB7}" type="pres">
      <dgm:prSet presAssocID="{A5723696-6706-4383-97C3-C80C8D372E8A}" presName="FourNodes_1_text" presStyleLbl="node1" presStyleIdx="3" presStyleCnt="4">
        <dgm:presLayoutVars>
          <dgm:bulletEnabled val="1"/>
        </dgm:presLayoutVars>
      </dgm:prSet>
      <dgm:spPr/>
    </dgm:pt>
    <dgm:pt modelId="{4DF54180-D1CA-4F48-A063-201C723A5C80}" type="pres">
      <dgm:prSet presAssocID="{A5723696-6706-4383-97C3-C80C8D372E8A}" presName="FourNodes_2_text" presStyleLbl="node1" presStyleIdx="3" presStyleCnt="4">
        <dgm:presLayoutVars>
          <dgm:bulletEnabled val="1"/>
        </dgm:presLayoutVars>
      </dgm:prSet>
      <dgm:spPr/>
    </dgm:pt>
    <dgm:pt modelId="{B9937CAD-30E2-4F43-A0D3-871571E3147C}" type="pres">
      <dgm:prSet presAssocID="{A5723696-6706-4383-97C3-C80C8D372E8A}" presName="FourNodes_3_text" presStyleLbl="node1" presStyleIdx="3" presStyleCnt="4">
        <dgm:presLayoutVars>
          <dgm:bulletEnabled val="1"/>
        </dgm:presLayoutVars>
      </dgm:prSet>
      <dgm:spPr/>
    </dgm:pt>
    <dgm:pt modelId="{D82F3EA0-3F97-48E9-A5FE-7362B15E7C39}" type="pres">
      <dgm:prSet presAssocID="{A5723696-6706-4383-97C3-C80C8D372E8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166F000-3051-4850-898C-07CBD19620FD}" srcId="{A5723696-6706-4383-97C3-C80C8D372E8A}" destId="{01B9C4C8-C07D-4A0D-94D9-371FE85D5A99}" srcOrd="1" destOrd="0" parTransId="{535D49AB-0F4F-4E84-9329-5A8E6FDE266B}" sibTransId="{DE0A0975-6E9E-4BA7-BCE5-A0F797F8BBBC}"/>
    <dgm:cxn modelId="{FCA00B0D-C540-4C6E-8F4B-2150E6D021ED}" type="presOf" srcId="{01B9C4C8-C07D-4A0D-94D9-371FE85D5A99}" destId="{4DF54180-D1CA-4F48-A063-201C723A5C80}" srcOrd="1" destOrd="0" presId="urn:microsoft.com/office/officeart/2005/8/layout/vProcess5"/>
    <dgm:cxn modelId="{2E91AC16-A605-4A7F-A19D-E67BA2797855}" type="presOf" srcId="{D6DEB6F9-7361-402B-9DED-D8514B926C28}" destId="{FC9443A3-C8EF-48D2-BB49-36716259B1AC}" srcOrd="0" destOrd="0" presId="urn:microsoft.com/office/officeart/2005/8/layout/vProcess5"/>
    <dgm:cxn modelId="{82F11317-18D0-4AD9-ABE5-63BB679F87B8}" type="presOf" srcId="{036AC022-6D56-485F-8249-DFDE4125BDF0}" destId="{DD395A16-8026-4B63-AA84-AC186EFDCB0E}" srcOrd="0" destOrd="0" presId="urn:microsoft.com/office/officeart/2005/8/layout/vProcess5"/>
    <dgm:cxn modelId="{A16F781B-015A-44DA-834C-025EFAD3F2E0}" type="presOf" srcId="{036AC022-6D56-485F-8249-DFDE4125BDF0}" destId="{D82F3EA0-3F97-48E9-A5FE-7362B15E7C39}" srcOrd="1" destOrd="0" presId="urn:microsoft.com/office/officeart/2005/8/layout/vProcess5"/>
    <dgm:cxn modelId="{1DF85D26-507A-4295-9AD5-44739D1BC3DA}" type="presOf" srcId="{01B9C4C8-C07D-4A0D-94D9-371FE85D5A99}" destId="{F6FBF519-C3F8-4721-9F46-0666E763DDF9}" srcOrd="0" destOrd="0" presId="urn:microsoft.com/office/officeart/2005/8/layout/vProcess5"/>
    <dgm:cxn modelId="{511D9032-A8EA-4717-9C2A-3AD4AE16E061}" type="presOf" srcId="{A5723696-6706-4383-97C3-C80C8D372E8A}" destId="{CCC86A3F-9BA9-40E8-A6DB-F6E9DDB55FA1}" srcOrd="0" destOrd="0" presId="urn:microsoft.com/office/officeart/2005/8/layout/vProcess5"/>
    <dgm:cxn modelId="{7A6A6736-54BD-433F-A690-BBF5AEBA6D59}" type="presOf" srcId="{0FDBBE1C-9298-4677-9A01-10730826AD2E}" destId="{B9937CAD-30E2-4F43-A0D3-871571E3147C}" srcOrd="1" destOrd="0" presId="urn:microsoft.com/office/officeart/2005/8/layout/vProcess5"/>
    <dgm:cxn modelId="{99871881-14CD-4B4E-80F2-7E7DE1B458C7}" srcId="{A5723696-6706-4383-97C3-C80C8D372E8A}" destId="{036AC022-6D56-485F-8249-DFDE4125BDF0}" srcOrd="3" destOrd="0" parTransId="{409E1DAB-FAC5-47E2-9B9A-1E113407C642}" sibTransId="{A93C47DB-0BFE-4186-AD68-366A65518D69}"/>
    <dgm:cxn modelId="{A5BB2793-7163-41B9-A330-B5E5C92406A3}" type="presOf" srcId="{A1301627-C4A5-4DE4-9FC7-A3E882F3B972}" destId="{347697D5-DBC4-412C-A6ED-CE672EA3560C}" srcOrd="0" destOrd="0" presId="urn:microsoft.com/office/officeart/2005/8/layout/vProcess5"/>
    <dgm:cxn modelId="{999E949D-240A-492D-879D-6D8898B4B3DE}" type="presOf" srcId="{F563EE90-EEA2-4874-A44D-AC05E42F1520}" destId="{31B758F1-B150-47C4-BFDD-84421BA4A01D}" srcOrd="0" destOrd="0" presId="urn:microsoft.com/office/officeart/2005/8/layout/vProcess5"/>
    <dgm:cxn modelId="{6D2A09BE-151C-484A-A38F-DCECA75CF86B}" type="presOf" srcId="{F563EE90-EEA2-4874-A44D-AC05E42F1520}" destId="{7DF5F920-58AA-40C9-BFDF-3A7B06384CB7}" srcOrd="1" destOrd="0" presId="urn:microsoft.com/office/officeart/2005/8/layout/vProcess5"/>
    <dgm:cxn modelId="{CDDC2ECC-77EB-40C6-BBCF-09B80F248904}" srcId="{A5723696-6706-4383-97C3-C80C8D372E8A}" destId="{0FDBBE1C-9298-4677-9A01-10730826AD2E}" srcOrd="2" destOrd="0" parTransId="{CC6FC736-8847-4DB1-9026-ED4836269EB8}" sibTransId="{D6DEB6F9-7361-402B-9DED-D8514B926C28}"/>
    <dgm:cxn modelId="{283181D6-C4FA-48CE-8437-1B7CC6DF36D9}" type="presOf" srcId="{0FDBBE1C-9298-4677-9A01-10730826AD2E}" destId="{32C6DE8A-1A72-4297-8EA0-07EE5AEF80DB}" srcOrd="0" destOrd="0" presId="urn:microsoft.com/office/officeart/2005/8/layout/vProcess5"/>
    <dgm:cxn modelId="{F59AC5E5-25D6-4BF8-A33C-EE63C36A0400}" type="presOf" srcId="{DE0A0975-6E9E-4BA7-BCE5-A0F797F8BBBC}" destId="{AF10D7DE-169A-4260-9BB0-E8F5DCA72C2A}" srcOrd="0" destOrd="0" presId="urn:microsoft.com/office/officeart/2005/8/layout/vProcess5"/>
    <dgm:cxn modelId="{57F914E9-7910-4522-AD2B-AE850C584442}" srcId="{A5723696-6706-4383-97C3-C80C8D372E8A}" destId="{F563EE90-EEA2-4874-A44D-AC05E42F1520}" srcOrd="0" destOrd="0" parTransId="{E7F67640-2F88-4D2C-8B11-6AEF85B8118B}" sibTransId="{A1301627-C4A5-4DE4-9FC7-A3E882F3B972}"/>
    <dgm:cxn modelId="{8F142B26-A08B-4B6F-92E8-68A311256D5B}" type="presParOf" srcId="{CCC86A3F-9BA9-40E8-A6DB-F6E9DDB55FA1}" destId="{083D5BA3-5AA8-4B7E-90C1-0FB4CBA92609}" srcOrd="0" destOrd="0" presId="urn:microsoft.com/office/officeart/2005/8/layout/vProcess5"/>
    <dgm:cxn modelId="{CD53E5F0-3A00-46EC-BA7B-6777741A7C8F}" type="presParOf" srcId="{CCC86A3F-9BA9-40E8-A6DB-F6E9DDB55FA1}" destId="{31B758F1-B150-47C4-BFDD-84421BA4A01D}" srcOrd="1" destOrd="0" presId="urn:microsoft.com/office/officeart/2005/8/layout/vProcess5"/>
    <dgm:cxn modelId="{D91EC770-7006-4026-AD63-E7AF9EBF5C97}" type="presParOf" srcId="{CCC86A3F-9BA9-40E8-A6DB-F6E9DDB55FA1}" destId="{F6FBF519-C3F8-4721-9F46-0666E763DDF9}" srcOrd="2" destOrd="0" presId="urn:microsoft.com/office/officeart/2005/8/layout/vProcess5"/>
    <dgm:cxn modelId="{334DE352-A1A4-489F-A3F0-215B88CE8A1B}" type="presParOf" srcId="{CCC86A3F-9BA9-40E8-A6DB-F6E9DDB55FA1}" destId="{32C6DE8A-1A72-4297-8EA0-07EE5AEF80DB}" srcOrd="3" destOrd="0" presId="urn:microsoft.com/office/officeart/2005/8/layout/vProcess5"/>
    <dgm:cxn modelId="{47C7929A-C7D0-429A-9F1D-E57BB245CCA5}" type="presParOf" srcId="{CCC86A3F-9BA9-40E8-A6DB-F6E9DDB55FA1}" destId="{DD395A16-8026-4B63-AA84-AC186EFDCB0E}" srcOrd="4" destOrd="0" presId="urn:microsoft.com/office/officeart/2005/8/layout/vProcess5"/>
    <dgm:cxn modelId="{8FA5A00A-9164-4DE7-A3BF-AD43A4775CEE}" type="presParOf" srcId="{CCC86A3F-9BA9-40E8-A6DB-F6E9DDB55FA1}" destId="{347697D5-DBC4-412C-A6ED-CE672EA3560C}" srcOrd="5" destOrd="0" presId="urn:microsoft.com/office/officeart/2005/8/layout/vProcess5"/>
    <dgm:cxn modelId="{2792F93E-4687-4FBC-8E0D-B85481A16EB7}" type="presParOf" srcId="{CCC86A3F-9BA9-40E8-A6DB-F6E9DDB55FA1}" destId="{AF10D7DE-169A-4260-9BB0-E8F5DCA72C2A}" srcOrd="6" destOrd="0" presId="urn:microsoft.com/office/officeart/2005/8/layout/vProcess5"/>
    <dgm:cxn modelId="{CE7966EC-3242-452B-9E7A-528DC38F0C07}" type="presParOf" srcId="{CCC86A3F-9BA9-40E8-A6DB-F6E9DDB55FA1}" destId="{FC9443A3-C8EF-48D2-BB49-36716259B1AC}" srcOrd="7" destOrd="0" presId="urn:microsoft.com/office/officeart/2005/8/layout/vProcess5"/>
    <dgm:cxn modelId="{6E802621-18DE-4779-9B05-02E9237F0CF9}" type="presParOf" srcId="{CCC86A3F-9BA9-40E8-A6DB-F6E9DDB55FA1}" destId="{7DF5F920-58AA-40C9-BFDF-3A7B06384CB7}" srcOrd="8" destOrd="0" presId="urn:microsoft.com/office/officeart/2005/8/layout/vProcess5"/>
    <dgm:cxn modelId="{1FC1E68B-0486-49FB-8A09-3C675A6D4AA9}" type="presParOf" srcId="{CCC86A3F-9BA9-40E8-A6DB-F6E9DDB55FA1}" destId="{4DF54180-D1CA-4F48-A063-201C723A5C80}" srcOrd="9" destOrd="0" presId="urn:microsoft.com/office/officeart/2005/8/layout/vProcess5"/>
    <dgm:cxn modelId="{AB335B27-1904-4B02-B7E0-F0FD76EC7ABA}" type="presParOf" srcId="{CCC86A3F-9BA9-40E8-A6DB-F6E9DDB55FA1}" destId="{B9937CAD-30E2-4F43-A0D3-871571E3147C}" srcOrd="10" destOrd="0" presId="urn:microsoft.com/office/officeart/2005/8/layout/vProcess5"/>
    <dgm:cxn modelId="{EF0BF7A5-F090-479F-A205-28AB461DA45C}" type="presParOf" srcId="{CCC86A3F-9BA9-40E8-A6DB-F6E9DDB55FA1}" destId="{D82F3EA0-3F97-48E9-A5FE-7362B15E7C3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9CCD4-4FB8-453F-9574-42562C006F55}">
      <dsp:nvSpPr>
        <dsp:cNvPr id="0" name=""/>
        <dsp:cNvSpPr/>
      </dsp:nvSpPr>
      <dsp:spPr>
        <a:xfrm>
          <a:off x="934129" y="307852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3BBF5-7914-40E7-AF62-1652B5C55246}">
      <dsp:nvSpPr>
        <dsp:cNvPr id="0" name=""/>
        <dsp:cNvSpPr/>
      </dsp:nvSpPr>
      <dsp:spPr>
        <a:xfrm>
          <a:off x="70973" y="2096701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Dictionaries store data as key-value pairs.</a:t>
          </a:r>
        </a:p>
      </dsp:txBody>
      <dsp:txXfrm>
        <a:off x="70973" y="2096701"/>
        <a:ext cx="3138750" cy="720000"/>
      </dsp:txXfrm>
    </dsp:sp>
    <dsp:sp modelId="{FF77BDC9-C279-4917-877D-9161214290DA}">
      <dsp:nvSpPr>
        <dsp:cNvPr id="0" name=""/>
        <dsp:cNvSpPr/>
      </dsp:nvSpPr>
      <dsp:spPr>
        <a:xfrm>
          <a:off x="4622160" y="307852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47E1-A985-4B43-BA03-8D3103270B07}">
      <dsp:nvSpPr>
        <dsp:cNvPr id="0" name=""/>
        <dsp:cNvSpPr/>
      </dsp:nvSpPr>
      <dsp:spPr>
        <a:xfrm>
          <a:off x="3759004" y="2096701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They are useful for structured data storage.</a:t>
          </a:r>
        </a:p>
      </dsp:txBody>
      <dsp:txXfrm>
        <a:off x="3759004" y="2096701"/>
        <a:ext cx="313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E3334-7E5D-46F2-957C-543F9A9A121F}">
      <dsp:nvSpPr>
        <dsp:cNvPr id="0" name=""/>
        <dsp:cNvSpPr/>
      </dsp:nvSpPr>
      <dsp:spPr>
        <a:xfrm>
          <a:off x="487363" y="39227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D35-537B-4AE1-9A1C-7DF5B99C47CC}">
      <dsp:nvSpPr>
        <dsp:cNvPr id="0" name=""/>
        <dsp:cNvSpPr/>
      </dsp:nvSpPr>
      <dsp:spPr>
        <a:xfrm>
          <a:off x="750613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994EE-6836-43E0-9565-81941C61F950}">
      <dsp:nvSpPr>
        <dsp:cNvPr id="0" name=""/>
        <dsp:cNvSpPr/>
      </dsp:nvSpPr>
      <dsp:spPr>
        <a:xfrm>
          <a:off x="92488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We create dictionaries using curly braces {}.</a:t>
          </a:r>
        </a:p>
      </dsp:txBody>
      <dsp:txXfrm>
        <a:off x="92488" y="2012277"/>
        <a:ext cx="2025000" cy="720000"/>
      </dsp:txXfrm>
    </dsp:sp>
    <dsp:sp modelId="{1A2C1D73-0F78-4F4F-AA9A-249C4513F627}">
      <dsp:nvSpPr>
        <dsp:cNvPr id="0" name=""/>
        <dsp:cNvSpPr/>
      </dsp:nvSpPr>
      <dsp:spPr>
        <a:xfrm>
          <a:off x="2866739" y="39227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4BE57-1C74-4645-A7DA-5A60A2B0574F}">
      <dsp:nvSpPr>
        <dsp:cNvPr id="0" name=""/>
        <dsp:cNvSpPr/>
      </dsp:nvSpPr>
      <dsp:spPr>
        <a:xfrm>
          <a:off x="3129989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E2B0E-2337-4926-A110-24414024E968}">
      <dsp:nvSpPr>
        <dsp:cNvPr id="0" name=""/>
        <dsp:cNvSpPr/>
      </dsp:nvSpPr>
      <dsp:spPr>
        <a:xfrm>
          <a:off x="2471864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Example:</a:t>
          </a:r>
        </a:p>
      </dsp:txBody>
      <dsp:txXfrm>
        <a:off x="2471864" y="2012277"/>
        <a:ext cx="2025000" cy="720000"/>
      </dsp:txXfrm>
    </dsp:sp>
    <dsp:sp modelId="{C93CA113-34E2-4C37-BF1C-29F83E8590B3}">
      <dsp:nvSpPr>
        <dsp:cNvPr id="0" name=""/>
        <dsp:cNvSpPr/>
      </dsp:nvSpPr>
      <dsp:spPr>
        <a:xfrm>
          <a:off x="5246114" y="392276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E68B8-4D19-4C9A-8097-4061815FB20F}">
      <dsp:nvSpPr>
        <dsp:cNvPr id="0" name=""/>
        <dsp:cNvSpPr/>
      </dsp:nvSpPr>
      <dsp:spPr>
        <a:xfrm>
          <a:off x="5509364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6AEA6-C5CA-499B-8011-F4EEF6A22665}">
      <dsp:nvSpPr>
        <dsp:cNvPr id="0" name=""/>
        <dsp:cNvSpPr/>
      </dsp:nvSpPr>
      <dsp:spPr>
        <a:xfrm>
          <a:off x="4851239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person = {"name": "Alice", "age": 25, "city": "London"}</a:t>
          </a:r>
        </a:p>
      </dsp:txBody>
      <dsp:txXfrm>
        <a:off x="4851239" y="2012277"/>
        <a:ext cx="20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D77C5-5308-4A5B-A1E6-108FC0CEA070}">
      <dsp:nvSpPr>
        <dsp:cNvPr id="0" name=""/>
        <dsp:cNvSpPr/>
      </dsp:nvSpPr>
      <dsp:spPr>
        <a:xfrm>
          <a:off x="87769" y="397355"/>
          <a:ext cx="899334" cy="8993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DBFA4-04A2-409E-80A0-3FB1B67B36F4}">
      <dsp:nvSpPr>
        <dsp:cNvPr id="0" name=""/>
        <dsp:cNvSpPr/>
      </dsp:nvSpPr>
      <dsp:spPr>
        <a:xfrm>
          <a:off x="276630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0378-53F3-4259-93AF-A3DE9BFD2E8B}">
      <dsp:nvSpPr>
        <dsp:cNvPr id="0" name=""/>
        <dsp:cNvSpPr/>
      </dsp:nvSpPr>
      <dsp:spPr>
        <a:xfrm>
          <a:off x="1179819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use keys to access values in a dictionary.</a:t>
          </a:r>
        </a:p>
      </dsp:txBody>
      <dsp:txXfrm>
        <a:off x="1179819" y="397355"/>
        <a:ext cx="2119860" cy="899334"/>
      </dsp:txXfrm>
    </dsp:sp>
    <dsp:sp modelId="{714B84B6-D2ED-41B4-963D-9991F18FF4A4}">
      <dsp:nvSpPr>
        <dsp:cNvPr id="0" name=""/>
        <dsp:cNvSpPr/>
      </dsp:nvSpPr>
      <dsp:spPr>
        <a:xfrm>
          <a:off x="3669048" y="397355"/>
          <a:ext cx="899334" cy="8993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A9486-2EAC-4F23-AD58-25B34952A8C2}">
      <dsp:nvSpPr>
        <dsp:cNvPr id="0" name=""/>
        <dsp:cNvSpPr/>
      </dsp:nvSpPr>
      <dsp:spPr>
        <a:xfrm>
          <a:off x="3857909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B52B0-761F-48F9-A41B-6EC8501F410B}">
      <dsp:nvSpPr>
        <dsp:cNvPr id="0" name=""/>
        <dsp:cNvSpPr/>
      </dsp:nvSpPr>
      <dsp:spPr>
        <a:xfrm>
          <a:off x="4761097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Example:</a:t>
          </a:r>
        </a:p>
      </dsp:txBody>
      <dsp:txXfrm>
        <a:off x="4761097" y="397355"/>
        <a:ext cx="2119860" cy="899334"/>
      </dsp:txXfrm>
    </dsp:sp>
    <dsp:sp modelId="{14E7793F-0741-47E1-9A00-D08EE31CE706}">
      <dsp:nvSpPr>
        <dsp:cNvPr id="0" name=""/>
        <dsp:cNvSpPr/>
      </dsp:nvSpPr>
      <dsp:spPr>
        <a:xfrm>
          <a:off x="87769" y="1827864"/>
          <a:ext cx="899334" cy="8993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63952-D008-403D-B909-D9CA3320128F}">
      <dsp:nvSpPr>
        <dsp:cNvPr id="0" name=""/>
        <dsp:cNvSpPr/>
      </dsp:nvSpPr>
      <dsp:spPr>
        <a:xfrm>
          <a:off x="276630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E270B-6F6E-4877-BAFC-AE255CF3719A}">
      <dsp:nvSpPr>
        <dsp:cNvPr id="0" name=""/>
        <dsp:cNvSpPr/>
      </dsp:nvSpPr>
      <dsp:spPr>
        <a:xfrm>
          <a:off x="1179819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print(person["name"])</a:t>
          </a:r>
        </a:p>
      </dsp:txBody>
      <dsp:txXfrm>
        <a:off x="1179819" y="1827864"/>
        <a:ext cx="2119860" cy="899334"/>
      </dsp:txXfrm>
    </dsp:sp>
    <dsp:sp modelId="{1BE26427-6D9B-4B3B-842A-62B631CE7065}">
      <dsp:nvSpPr>
        <dsp:cNvPr id="0" name=""/>
        <dsp:cNvSpPr/>
      </dsp:nvSpPr>
      <dsp:spPr>
        <a:xfrm>
          <a:off x="3669048" y="1827864"/>
          <a:ext cx="899334" cy="8993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79A2C-3AC2-4793-995A-3B11CBD99F2E}">
      <dsp:nvSpPr>
        <dsp:cNvPr id="0" name=""/>
        <dsp:cNvSpPr/>
      </dsp:nvSpPr>
      <dsp:spPr>
        <a:xfrm>
          <a:off x="3857909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D0CC-9D5D-45B3-95A0-07460361A1C8}">
      <dsp:nvSpPr>
        <dsp:cNvPr id="0" name=""/>
        <dsp:cNvSpPr/>
      </dsp:nvSpPr>
      <dsp:spPr>
        <a:xfrm>
          <a:off x="4761097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print(person.get("age"))</a:t>
          </a:r>
        </a:p>
      </dsp:txBody>
      <dsp:txXfrm>
        <a:off x="4761097" y="1827864"/>
        <a:ext cx="2119860" cy="8993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758F1-B150-47C4-BFDD-84421BA4A01D}">
      <dsp:nvSpPr>
        <dsp:cNvPr id="0" name=""/>
        <dsp:cNvSpPr/>
      </dsp:nvSpPr>
      <dsp:spPr>
        <a:xfrm>
          <a:off x="0" y="0"/>
          <a:ext cx="5574982" cy="687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can add or change items in a dictionary.</a:t>
          </a:r>
        </a:p>
      </dsp:txBody>
      <dsp:txXfrm>
        <a:off x="20133" y="20133"/>
        <a:ext cx="4775137" cy="647135"/>
      </dsp:txXfrm>
    </dsp:sp>
    <dsp:sp modelId="{F6FBF519-C3F8-4721-9F46-0666E763DDF9}">
      <dsp:nvSpPr>
        <dsp:cNvPr id="0" name=""/>
        <dsp:cNvSpPr/>
      </dsp:nvSpPr>
      <dsp:spPr>
        <a:xfrm>
          <a:off x="466904" y="812384"/>
          <a:ext cx="5574982" cy="687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10759"/>
                <a:satOff val="-18236"/>
                <a:lumOff val="32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210759"/>
                <a:satOff val="-18236"/>
                <a:lumOff val="32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210759"/>
                <a:satOff val="-18236"/>
                <a:lumOff val="32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</a:t>
          </a:r>
        </a:p>
      </dsp:txBody>
      <dsp:txXfrm>
        <a:off x="487037" y="832517"/>
        <a:ext cx="4621000" cy="647135"/>
      </dsp:txXfrm>
    </dsp:sp>
    <dsp:sp modelId="{32C6DE8A-1A72-4297-8EA0-07EE5AEF80DB}">
      <dsp:nvSpPr>
        <dsp:cNvPr id="0" name=""/>
        <dsp:cNvSpPr/>
      </dsp:nvSpPr>
      <dsp:spPr>
        <a:xfrm>
          <a:off x="926840" y="1624768"/>
          <a:ext cx="5574982" cy="687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21519"/>
                <a:satOff val="-36473"/>
                <a:lumOff val="653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421519"/>
                <a:satOff val="-36473"/>
                <a:lumOff val="653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421519"/>
                <a:satOff val="-36473"/>
                <a:lumOff val="653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person["age"] = 30</a:t>
          </a:r>
        </a:p>
      </dsp:txBody>
      <dsp:txXfrm>
        <a:off x="946973" y="1644901"/>
        <a:ext cx="4627969" cy="647135"/>
      </dsp:txXfrm>
    </dsp:sp>
    <dsp:sp modelId="{DD395A16-8026-4B63-AA84-AC186EFDCB0E}">
      <dsp:nvSpPr>
        <dsp:cNvPr id="0" name=""/>
        <dsp:cNvSpPr/>
      </dsp:nvSpPr>
      <dsp:spPr>
        <a:xfrm>
          <a:off x="1393745" y="2437152"/>
          <a:ext cx="5574982" cy="687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2278"/>
                <a:satOff val="-54709"/>
                <a:lumOff val="98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632278"/>
                <a:satOff val="-54709"/>
                <a:lumOff val="98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632278"/>
                <a:satOff val="-54709"/>
                <a:lumOff val="98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person["email"] = "alice@example.com"</a:t>
          </a:r>
        </a:p>
      </dsp:txBody>
      <dsp:txXfrm>
        <a:off x="1413878" y="2457285"/>
        <a:ext cx="4621000" cy="647135"/>
      </dsp:txXfrm>
    </dsp:sp>
    <dsp:sp modelId="{347697D5-DBC4-412C-A6ED-CE672EA3560C}">
      <dsp:nvSpPr>
        <dsp:cNvPr id="0" name=""/>
        <dsp:cNvSpPr/>
      </dsp:nvSpPr>
      <dsp:spPr>
        <a:xfrm>
          <a:off x="5128171" y="526487"/>
          <a:ext cx="446811" cy="4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28703" y="526487"/>
        <a:ext cx="245747" cy="336225"/>
      </dsp:txXfrm>
    </dsp:sp>
    <dsp:sp modelId="{AF10D7DE-169A-4260-9BB0-E8F5DCA72C2A}">
      <dsp:nvSpPr>
        <dsp:cNvPr id="0" name=""/>
        <dsp:cNvSpPr/>
      </dsp:nvSpPr>
      <dsp:spPr>
        <a:xfrm>
          <a:off x="5595075" y="1338871"/>
          <a:ext cx="446811" cy="4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83083"/>
            <a:satOff val="-26533"/>
            <a:lumOff val="40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83083"/>
              <a:satOff val="-26533"/>
              <a:lumOff val="4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695607" y="1338871"/>
        <a:ext cx="245747" cy="336225"/>
      </dsp:txXfrm>
    </dsp:sp>
    <dsp:sp modelId="{FC9443A3-C8EF-48D2-BB49-36716259B1AC}">
      <dsp:nvSpPr>
        <dsp:cNvPr id="0" name=""/>
        <dsp:cNvSpPr/>
      </dsp:nvSpPr>
      <dsp:spPr>
        <a:xfrm>
          <a:off x="6055012" y="2151255"/>
          <a:ext cx="446811" cy="446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66166"/>
            <a:satOff val="-53065"/>
            <a:lumOff val="8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66166"/>
              <a:satOff val="-53065"/>
              <a:lumOff val="8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155544" y="2151255"/>
        <a:ext cx="245747" cy="336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05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ZA"/>
              <a:t>Introduction to Dictionaries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FF6F0-E446-CCFF-AABD-0AA8E7429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185405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FB19E25-EDEC-D2BA-FF3B-E1C8974A91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2" r="-1" b="-1"/>
          <a:stretch>
            <a:fillRect/>
          </a:stretch>
        </p:blipFill>
        <p:spPr>
          <a:xfrm>
            <a:off x="228" y="-288748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Dictionaries store data as key-value pairs.</a:t>
            </a:r>
          </a:p>
          <a:p>
            <a:r>
              <a:t>They are flexible and widely used in Python.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Creating a Dictionary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6ABA0-268B-72E1-8954-E40E8F33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81514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Accessing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7C850E-8D5B-2ABD-792C-338F30318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78364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Adding and Changing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EFB9D-40AE-29D9-B132-3335D9C85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82804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Removing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remove items with pop() or del.</a:t>
            </a:r>
          </a:p>
          <a:p>
            <a:endParaRPr/>
          </a:p>
          <a:p>
            <a:r>
              <a:t>Example:</a:t>
            </a:r>
          </a:p>
          <a:p>
            <a:r>
              <a:t>person.pop("city")</a:t>
            </a:r>
          </a:p>
          <a:p>
            <a:r>
              <a:t>del person["age"]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Looping Through a Dictionary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loop through keys and values.</a:t>
            </a:r>
          </a:p>
          <a:p>
            <a:endParaRPr/>
          </a:p>
          <a:p>
            <a:r>
              <a:t>Example:</a:t>
            </a:r>
          </a:p>
          <a:p>
            <a:r>
              <a:t>for key, value in person.items():</a:t>
            </a:r>
          </a:p>
          <a:p>
            <a:r>
              <a:t>    print(key, value)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Dictionary Methods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Common methods include keys(), values(), and items().</a:t>
            </a:r>
          </a:p>
          <a:p>
            <a:endParaRPr/>
          </a:p>
          <a:p>
            <a:r>
              <a:t>Example:</a:t>
            </a:r>
          </a:p>
          <a:p>
            <a:r>
              <a:t>print(person.keys())</a:t>
            </a:r>
          </a:p>
          <a:p>
            <a:r>
              <a:t>print(person.values())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200"/>
              <a:t>Nested Dictionaries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Dictionaries can contain other dictionaries.</a:t>
            </a:r>
          </a:p>
          <a:p>
            <a:endParaRPr/>
          </a:p>
          <a:p>
            <a:r>
              <a:t>Example:</a:t>
            </a:r>
          </a:p>
          <a:p>
            <a:r>
              <a:t>students = {"s1": {"name": "Bob"}, "s2": {"name": "Alice"}}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200"/>
              <a:t>When to Use Dictionaries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Use dictionaries when data has named attributes.</a:t>
            </a:r>
          </a:p>
          <a:p>
            <a:r>
              <a:t>They are efficient for lookups and mappings.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259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Dictionaries</vt:lpstr>
      <vt:lpstr>Creating a Dictionary</vt:lpstr>
      <vt:lpstr>Accessing Values</vt:lpstr>
      <vt:lpstr>Adding and Changing Values</vt:lpstr>
      <vt:lpstr>Removing Items</vt:lpstr>
      <vt:lpstr>Looping Through a Dictionary</vt:lpstr>
      <vt:lpstr>Dictionary Methods</vt:lpstr>
      <vt:lpstr>Nested Dictionaries</vt:lpstr>
      <vt:lpstr>When to Use Dictionaries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2025-08-29T03:34:22Z</dcterms:modified>
  <cp:category/>
</cp:coreProperties>
</file>