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Tuples are ordered collections of items in Python.</a:t>
            </a:r>
          </a:p>
          <a:p>
            <a:r>
              <a:t>Unlike lists, tuples are immutable, meaning they cannot be changed after creation.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Tuples are immutable, ordered collections.</a:t>
            </a:r>
          </a:p>
          <a:p>
            <a:r>
              <a:t>They are created with parentheses, support indexing, and can be unpacked.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 parentheses () to create tuples.</a:t>
            </a:r>
          </a:p>
          <a:p/>
          <a:p>
            <a:r>
              <a:t>Example:</a:t>
            </a:r>
          </a:p>
          <a:p>
            <a:r>
              <a:t>fruits = ("apple", "banana", "cherry")</a:t>
            </a:r>
          </a:p>
          <a:p>
            <a:r>
              <a:t>print(fruits)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 Item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tuple with one item needs a comma.</a:t>
            </a:r>
          </a:p>
          <a:p/>
          <a:p>
            <a:r>
              <a:t>Example:</a:t>
            </a:r>
          </a:p>
          <a:p>
            <a:r>
              <a:t>single = ("apple",)</a:t>
            </a:r>
          </a:p>
          <a:p>
            <a:r>
              <a:t>print(type(single))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Tuple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 indexes to access tuple elements.</a:t>
            </a:r>
          </a:p>
          <a:p/>
          <a:p>
            <a:r>
              <a:t>Example:</a:t>
            </a:r>
          </a:p>
          <a:p>
            <a:r>
              <a:t>my_tuple = ("apple", "banana", "cherry")</a:t>
            </a:r>
          </a:p>
          <a:p>
            <a:r>
              <a:t>print(my_tuple[0])  # apple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Negative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Negative indexing lets us access from the end.</a:t>
            </a:r>
          </a:p>
          <a:p/>
          <a:p>
            <a:r>
              <a:t>Example:</a:t>
            </a:r>
          </a:p>
          <a:p>
            <a:r>
              <a:t>my_tuple = ("apple", "banana", "cherry")</a:t>
            </a:r>
          </a:p>
          <a:p>
            <a:r>
              <a:t>print(my_tuple[-1])  # cherry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Immutability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Tuples cannot be changed after creation.</a:t>
            </a:r>
          </a:p>
          <a:p/>
          <a:p>
            <a:r>
              <a:t>Example:</a:t>
            </a:r>
          </a:p>
          <a:p>
            <a:r>
              <a:t>numbers = (1, 2, 3)</a:t>
            </a:r>
          </a:p>
          <a:p>
            <a:r>
              <a:t># numbers[0] = 10 → Error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Tuple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can concatenate and repeat tuples.</a:t>
            </a:r>
          </a:p>
          <a:p/>
          <a:p>
            <a:r>
              <a:t>Example:</a:t>
            </a:r>
          </a:p>
          <a:p>
            <a:r>
              <a:t>t1 = (1, 2)</a:t>
            </a:r>
          </a:p>
          <a:p>
            <a:r>
              <a:t>t2 = (3, 4)</a:t>
            </a:r>
          </a:p>
          <a:p>
            <a:r>
              <a:t>print(t1 + t2)</a:t>
            </a:r>
          </a:p>
          <a:p>
            <a:r>
              <a:t>print(t1 * 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Tuple Unpacking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can unpack tuple elements into variables.</a:t>
            </a:r>
          </a:p>
          <a:p/>
          <a:p>
            <a:r>
              <a:t>Example:</a:t>
            </a:r>
          </a:p>
          <a:p>
            <a:r>
              <a:t>fruits = ("apple", "banana", "cherry")</a:t>
            </a:r>
          </a:p>
          <a:p>
            <a:r>
              <a:t>(a, b, c) = fruits</a:t>
            </a:r>
          </a:p>
          <a:p>
            <a:r>
              <a:t>print(a, b, c)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Tuples in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Tuples can be used in loops just like lists.</a:t>
            </a:r>
          </a:p>
          <a:p/>
          <a:p>
            <a:r>
              <a:t>Example:</a:t>
            </a:r>
          </a:p>
          <a:p>
            <a:r>
              <a:t>colors = ("red", "green", "blue")</a:t>
            </a:r>
          </a:p>
          <a:p>
            <a:r>
              <a:t>for c in colors:</a:t>
            </a:r>
          </a:p>
          <a:p>
            <a:r>
              <a:t>    print(c)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