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66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1EBCC9-9E68-4403-BEFF-FDD3CBC3B86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B7D5B72-165A-4BD2-B964-99293300682F}">
      <dgm:prSet/>
      <dgm:spPr/>
      <dgm:t>
        <a:bodyPr/>
        <a:lstStyle/>
        <a:p>
          <a:r>
            <a:rPr lang="en-US"/>
            <a:t>We can search and replace parts of strings.</a:t>
          </a:r>
        </a:p>
      </dgm:t>
    </dgm:pt>
    <dgm:pt modelId="{FA648075-B742-4D4D-A1BB-74DDEDBA7AAC}" type="parTrans" cxnId="{A80395F8-EB41-48CB-B60C-AF01E68BCC85}">
      <dgm:prSet/>
      <dgm:spPr/>
      <dgm:t>
        <a:bodyPr/>
        <a:lstStyle/>
        <a:p>
          <a:endParaRPr lang="en-US"/>
        </a:p>
      </dgm:t>
    </dgm:pt>
    <dgm:pt modelId="{B23EDD32-0F50-46CB-84A3-B89A5587E0EE}" type="sibTrans" cxnId="{A80395F8-EB41-48CB-B60C-AF01E68BCC85}">
      <dgm:prSet/>
      <dgm:spPr/>
      <dgm:t>
        <a:bodyPr/>
        <a:lstStyle/>
        <a:p>
          <a:endParaRPr lang="en-US"/>
        </a:p>
      </dgm:t>
    </dgm:pt>
    <dgm:pt modelId="{C806CBFB-C6FE-4995-8294-B53466D92828}">
      <dgm:prSet/>
      <dgm:spPr/>
      <dgm:t>
        <a:bodyPr/>
        <a:lstStyle/>
        <a:p>
          <a:r>
            <a:rPr lang="en-US"/>
            <a:t>Example:</a:t>
          </a:r>
        </a:p>
      </dgm:t>
    </dgm:pt>
    <dgm:pt modelId="{8EF9BBF9-1A42-478D-A68B-94DE354C1D93}" type="parTrans" cxnId="{419F3AEF-116B-42A1-9CBD-28FD7220F330}">
      <dgm:prSet/>
      <dgm:spPr/>
      <dgm:t>
        <a:bodyPr/>
        <a:lstStyle/>
        <a:p>
          <a:endParaRPr lang="en-US"/>
        </a:p>
      </dgm:t>
    </dgm:pt>
    <dgm:pt modelId="{8877D20D-E219-4E16-A278-7FD520AA22AC}" type="sibTrans" cxnId="{419F3AEF-116B-42A1-9CBD-28FD7220F330}">
      <dgm:prSet/>
      <dgm:spPr/>
      <dgm:t>
        <a:bodyPr/>
        <a:lstStyle/>
        <a:p>
          <a:endParaRPr lang="en-US"/>
        </a:p>
      </dgm:t>
    </dgm:pt>
    <dgm:pt modelId="{23BF9888-6ABD-44A8-B3ED-006C4BFA64BF}">
      <dgm:prSet/>
      <dgm:spPr/>
      <dgm:t>
        <a:bodyPr/>
        <a:lstStyle/>
        <a:p>
          <a:r>
            <a:rPr lang="en-US"/>
            <a:t>sentence = "I like apples"</a:t>
          </a:r>
        </a:p>
      </dgm:t>
    </dgm:pt>
    <dgm:pt modelId="{01E6D5F2-EB15-46C8-BA46-3ACB2FFC2487}" type="parTrans" cxnId="{4DEF4945-7E55-43FB-BE9D-7665F34FA4FF}">
      <dgm:prSet/>
      <dgm:spPr/>
      <dgm:t>
        <a:bodyPr/>
        <a:lstStyle/>
        <a:p>
          <a:endParaRPr lang="en-US"/>
        </a:p>
      </dgm:t>
    </dgm:pt>
    <dgm:pt modelId="{8ABE2534-6B77-47FC-9E32-0DCE5527624B}" type="sibTrans" cxnId="{4DEF4945-7E55-43FB-BE9D-7665F34FA4FF}">
      <dgm:prSet/>
      <dgm:spPr/>
      <dgm:t>
        <a:bodyPr/>
        <a:lstStyle/>
        <a:p>
          <a:endParaRPr lang="en-US"/>
        </a:p>
      </dgm:t>
    </dgm:pt>
    <dgm:pt modelId="{392B6DD5-CFAF-478E-A054-85DDF0B69A3A}">
      <dgm:prSet/>
      <dgm:spPr/>
      <dgm:t>
        <a:bodyPr/>
        <a:lstStyle/>
        <a:p>
          <a:r>
            <a:rPr lang="en-US"/>
            <a:t>print(sentence.replace("apples", "bananas"))</a:t>
          </a:r>
        </a:p>
      </dgm:t>
    </dgm:pt>
    <dgm:pt modelId="{30D00606-F06E-4EFD-9F50-96E1E9B0F07A}" type="parTrans" cxnId="{F9638D1C-CAF5-44BE-9E17-4576CC2CACC6}">
      <dgm:prSet/>
      <dgm:spPr/>
      <dgm:t>
        <a:bodyPr/>
        <a:lstStyle/>
        <a:p>
          <a:endParaRPr lang="en-US"/>
        </a:p>
      </dgm:t>
    </dgm:pt>
    <dgm:pt modelId="{330759FF-4AD5-48C6-9259-BD66CB9247ED}" type="sibTrans" cxnId="{F9638D1C-CAF5-44BE-9E17-4576CC2CACC6}">
      <dgm:prSet/>
      <dgm:spPr/>
      <dgm:t>
        <a:bodyPr/>
        <a:lstStyle/>
        <a:p>
          <a:endParaRPr lang="en-US"/>
        </a:p>
      </dgm:t>
    </dgm:pt>
    <dgm:pt modelId="{9D1012E8-DED6-4A5A-87B6-8DCD66FD9CC7}" type="pres">
      <dgm:prSet presAssocID="{EF1EBCC9-9E68-4403-BEFF-FDD3CBC3B86C}" presName="root" presStyleCnt="0">
        <dgm:presLayoutVars>
          <dgm:dir/>
          <dgm:resizeHandles val="exact"/>
        </dgm:presLayoutVars>
      </dgm:prSet>
      <dgm:spPr/>
    </dgm:pt>
    <dgm:pt modelId="{FF2194D5-9CAE-43D2-9EB5-08E421CBF790}" type="pres">
      <dgm:prSet presAssocID="{DB7D5B72-165A-4BD2-B964-99293300682F}" presName="compNode" presStyleCnt="0"/>
      <dgm:spPr/>
    </dgm:pt>
    <dgm:pt modelId="{C02A29F7-57AE-4BD0-9679-D1B4F06FBD34}" type="pres">
      <dgm:prSet presAssocID="{DB7D5B72-165A-4BD2-B964-99293300682F}" presName="bgRect" presStyleLbl="bgShp" presStyleIdx="0" presStyleCnt="4"/>
      <dgm:spPr/>
    </dgm:pt>
    <dgm:pt modelId="{E230DC5D-F3A3-4F9B-B88C-9AE77418318C}" type="pres">
      <dgm:prSet presAssocID="{DB7D5B72-165A-4BD2-B964-99293300682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2A452EEA-85EC-4DD8-B43D-E79D9E25D52D}" type="pres">
      <dgm:prSet presAssocID="{DB7D5B72-165A-4BD2-B964-99293300682F}" presName="spaceRect" presStyleCnt="0"/>
      <dgm:spPr/>
    </dgm:pt>
    <dgm:pt modelId="{C48BC8DE-54DB-4380-9606-434A488437AD}" type="pres">
      <dgm:prSet presAssocID="{DB7D5B72-165A-4BD2-B964-99293300682F}" presName="parTx" presStyleLbl="revTx" presStyleIdx="0" presStyleCnt="4">
        <dgm:presLayoutVars>
          <dgm:chMax val="0"/>
          <dgm:chPref val="0"/>
        </dgm:presLayoutVars>
      </dgm:prSet>
      <dgm:spPr/>
    </dgm:pt>
    <dgm:pt modelId="{F3CDAC8E-C876-41BE-AA5E-BB59823479AA}" type="pres">
      <dgm:prSet presAssocID="{B23EDD32-0F50-46CB-84A3-B89A5587E0EE}" presName="sibTrans" presStyleCnt="0"/>
      <dgm:spPr/>
    </dgm:pt>
    <dgm:pt modelId="{45953591-0109-422F-989C-73BCFB2A9595}" type="pres">
      <dgm:prSet presAssocID="{C806CBFB-C6FE-4995-8294-B53466D92828}" presName="compNode" presStyleCnt="0"/>
      <dgm:spPr/>
    </dgm:pt>
    <dgm:pt modelId="{906E2AA1-44CD-4F38-AAC1-A91D22C848D9}" type="pres">
      <dgm:prSet presAssocID="{C806CBFB-C6FE-4995-8294-B53466D92828}" presName="bgRect" presStyleLbl="bgShp" presStyleIdx="1" presStyleCnt="4"/>
      <dgm:spPr/>
    </dgm:pt>
    <dgm:pt modelId="{F9492B62-706B-43A0-9548-E9D92824CF36}" type="pres">
      <dgm:prSet presAssocID="{C806CBFB-C6FE-4995-8294-B53466D9282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AFA8192-89F1-49D4-BDC2-C8676670F201}" type="pres">
      <dgm:prSet presAssocID="{C806CBFB-C6FE-4995-8294-B53466D92828}" presName="spaceRect" presStyleCnt="0"/>
      <dgm:spPr/>
    </dgm:pt>
    <dgm:pt modelId="{E8C111B3-8CA2-4BC7-9EE4-613EC682A69C}" type="pres">
      <dgm:prSet presAssocID="{C806CBFB-C6FE-4995-8294-B53466D92828}" presName="parTx" presStyleLbl="revTx" presStyleIdx="1" presStyleCnt="4">
        <dgm:presLayoutVars>
          <dgm:chMax val="0"/>
          <dgm:chPref val="0"/>
        </dgm:presLayoutVars>
      </dgm:prSet>
      <dgm:spPr/>
    </dgm:pt>
    <dgm:pt modelId="{B075E0D6-70BE-4202-BF03-57C7B1219774}" type="pres">
      <dgm:prSet presAssocID="{8877D20D-E219-4E16-A278-7FD520AA22AC}" presName="sibTrans" presStyleCnt="0"/>
      <dgm:spPr/>
    </dgm:pt>
    <dgm:pt modelId="{2D7E8044-F43B-45A8-8080-FDFE64FE2524}" type="pres">
      <dgm:prSet presAssocID="{23BF9888-6ABD-44A8-B3ED-006C4BFA64BF}" presName="compNode" presStyleCnt="0"/>
      <dgm:spPr/>
    </dgm:pt>
    <dgm:pt modelId="{919C906E-50C0-4937-B676-2CC19C93609D}" type="pres">
      <dgm:prSet presAssocID="{23BF9888-6ABD-44A8-B3ED-006C4BFA64BF}" presName="bgRect" presStyleLbl="bgShp" presStyleIdx="2" presStyleCnt="4"/>
      <dgm:spPr/>
    </dgm:pt>
    <dgm:pt modelId="{43F45A67-64ED-4769-AF09-E625FD8887D0}" type="pres">
      <dgm:prSet presAssocID="{23BF9888-6ABD-44A8-B3ED-006C4BFA64B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BBD3E0AA-C1D7-4DCA-83B1-44FB556C5C6B}" type="pres">
      <dgm:prSet presAssocID="{23BF9888-6ABD-44A8-B3ED-006C4BFA64BF}" presName="spaceRect" presStyleCnt="0"/>
      <dgm:spPr/>
    </dgm:pt>
    <dgm:pt modelId="{961A0E65-4C81-4E71-8B38-C4ADA919C7A6}" type="pres">
      <dgm:prSet presAssocID="{23BF9888-6ABD-44A8-B3ED-006C4BFA64BF}" presName="parTx" presStyleLbl="revTx" presStyleIdx="2" presStyleCnt="4">
        <dgm:presLayoutVars>
          <dgm:chMax val="0"/>
          <dgm:chPref val="0"/>
        </dgm:presLayoutVars>
      </dgm:prSet>
      <dgm:spPr/>
    </dgm:pt>
    <dgm:pt modelId="{F5A5B8F7-F38D-4A75-9B34-C7FC7193CBDE}" type="pres">
      <dgm:prSet presAssocID="{8ABE2534-6B77-47FC-9E32-0DCE5527624B}" presName="sibTrans" presStyleCnt="0"/>
      <dgm:spPr/>
    </dgm:pt>
    <dgm:pt modelId="{1C42433C-E9F4-4369-B62F-D68EFEEE00ED}" type="pres">
      <dgm:prSet presAssocID="{392B6DD5-CFAF-478E-A054-85DDF0B69A3A}" presName="compNode" presStyleCnt="0"/>
      <dgm:spPr/>
    </dgm:pt>
    <dgm:pt modelId="{077A9D78-3A35-465F-9EEA-2E5F9FE15221}" type="pres">
      <dgm:prSet presAssocID="{392B6DD5-CFAF-478E-A054-85DDF0B69A3A}" presName="bgRect" presStyleLbl="bgShp" presStyleIdx="3" presStyleCnt="4"/>
      <dgm:spPr/>
    </dgm:pt>
    <dgm:pt modelId="{1BAC4544-EE87-45A5-AE32-E750ABA5C6F0}" type="pres">
      <dgm:prSet presAssocID="{392B6DD5-CFAF-478E-A054-85DDF0B69A3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BFE8C848-84ED-4834-9018-2AE0DDD0190C}" type="pres">
      <dgm:prSet presAssocID="{392B6DD5-CFAF-478E-A054-85DDF0B69A3A}" presName="spaceRect" presStyleCnt="0"/>
      <dgm:spPr/>
    </dgm:pt>
    <dgm:pt modelId="{CFD2DFF5-E60F-400B-8CEE-35A615095F4E}" type="pres">
      <dgm:prSet presAssocID="{392B6DD5-CFAF-478E-A054-85DDF0B69A3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9638D1C-CAF5-44BE-9E17-4576CC2CACC6}" srcId="{EF1EBCC9-9E68-4403-BEFF-FDD3CBC3B86C}" destId="{392B6DD5-CFAF-478E-A054-85DDF0B69A3A}" srcOrd="3" destOrd="0" parTransId="{30D00606-F06E-4EFD-9F50-96E1E9B0F07A}" sibTransId="{330759FF-4AD5-48C6-9259-BD66CB9247ED}"/>
    <dgm:cxn modelId="{6FF0D83C-0419-4A7F-A56E-D948AB04E6B2}" type="presOf" srcId="{EF1EBCC9-9E68-4403-BEFF-FDD3CBC3B86C}" destId="{9D1012E8-DED6-4A5A-87B6-8DCD66FD9CC7}" srcOrd="0" destOrd="0" presId="urn:microsoft.com/office/officeart/2018/2/layout/IconVerticalSolidList"/>
    <dgm:cxn modelId="{508E1060-ABC7-42F1-B7B2-E78BFEDF824C}" type="presOf" srcId="{DB7D5B72-165A-4BD2-B964-99293300682F}" destId="{C48BC8DE-54DB-4380-9606-434A488437AD}" srcOrd="0" destOrd="0" presId="urn:microsoft.com/office/officeart/2018/2/layout/IconVerticalSolidList"/>
    <dgm:cxn modelId="{4DEF4945-7E55-43FB-BE9D-7665F34FA4FF}" srcId="{EF1EBCC9-9E68-4403-BEFF-FDD3CBC3B86C}" destId="{23BF9888-6ABD-44A8-B3ED-006C4BFA64BF}" srcOrd="2" destOrd="0" parTransId="{01E6D5F2-EB15-46C8-BA46-3ACB2FFC2487}" sibTransId="{8ABE2534-6B77-47FC-9E32-0DCE5527624B}"/>
    <dgm:cxn modelId="{726A5252-D1EA-4851-B1FF-CA1075AA8ED0}" type="presOf" srcId="{C806CBFB-C6FE-4995-8294-B53466D92828}" destId="{E8C111B3-8CA2-4BC7-9EE4-613EC682A69C}" srcOrd="0" destOrd="0" presId="urn:microsoft.com/office/officeart/2018/2/layout/IconVerticalSolidList"/>
    <dgm:cxn modelId="{4EADD878-FDD1-4885-8D45-015BAAD4C35A}" type="presOf" srcId="{392B6DD5-CFAF-478E-A054-85DDF0B69A3A}" destId="{CFD2DFF5-E60F-400B-8CEE-35A615095F4E}" srcOrd="0" destOrd="0" presId="urn:microsoft.com/office/officeart/2018/2/layout/IconVerticalSolidList"/>
    <dgm:cxn modelId="{80E7E792-1DD3-4B70-8E24-64A254808CE0}" type="presOf" srcId="{23BF9888-6ABD-44A8-B3ED-006C4BFA64BF}" destId="{961A0E65-4C81-4E71-8B38-C4ADA919C7A6}" srcOrd="0" destOrd="0" presId="urn:microsoft.com/office/officeart/2018/2/layout/IconVerticalSolidList"/>
    <dgm:cxn modelId="{419F3AEF-116B-42A1-9CBD-28FD7220F330}" srcId="{EF1EBCC9-9E68-4403-BEFF-FDD3CBC3B86C}" destId="{C806CBFB-C6FE-4995-8294-B53466D92828}" srcOrd="1" destOrd="0" parTransId="{8EF9BBF9-1A42-478D-A68B-94DE354C1D93}" sibTransId="{8877D20D-E219-4E16-A278-7FD520AA22AC}"/>
    <dgm:cxn modelId="{A80395F8-EB41-48CB-B60C-AF01E68BCC85}" srcId="{EF1EBCC9-9E68-4403-BEFF-FDD3CBC3B86C}" destId="{DB7D5B72-165A-4BD2-B964-99293300682F}" srcOrd="0" destOrd="0" parTransId="{FA648075-B742-4D4D-A1BB-74DDEDBA7AAC}" sibTransId="{B23EDD32-0F50-46CB-84A3-B89A5587E0EE}"/>
    <dgm:cxn modelId="{C309BF07-29D0-4678-85A9-E650AC87B0C2}" type="presParOf" srcId="{9D1012E8-DED6-4A5A-87B6-8DCD66FD9CC7}" destId="{FF2194D5-9CAE-43D2-9EB5-08E421CBF790}" srcOrd="0" destOrd="0" presId="urn:microsoft.com/office/officeart/2018/2/layout/IconVerticalSolidList"/>
    <dgm:cxn modelId="{591D24A6-514F-495F-8009-CD5B617F6A10}" type="presParOf" srcId="{FF2194D5-9CAE-43D2-9EB5-08E421CBF790}" destId="{C02A29F7-57AE-4BD0-9679-D1B4F06FBD34}" srcOrd="0" destOrd="0" presId="urn:microsoft.com/office/officeart/2018/2/layout/IconVerticalSolidList"/>
    <dgm:cxn modelId="{29117DFE-983B-49D8-9F60-3274E5FF1541}" type="presParOf" srcId="{FF2194D5-9CAE-43D2-9EB5-08E421CBF790}" destId="{E230DC5D-F3A3-4F9B-B88C-9AE77418318C}" srcOrd="1" destOrd="0" presId="urn:microsoft.com/office/officeart/2018/2/layout/IconVerticalSolidList"/>
    <dgm:cxn modelId="{B1C549B1-1A87-4589-B62C-63D2DEF70E00}" type="presParOf" srcId="{FF2194D5-9CAE-43D2-9EB5-08E421CBF790}" destId="{2A452EEA-85EC-4DD8-B43D-E79D9E25D52D}" srcOrd="2" destOrd="0" presId="urn:microsoft.com/office/officeart/2018/2/layout/IconVerticalSolidList"/>
    <dgm:cxn modelId="{08FD4E8D-66CD-4323-AA11-D72416E210E4}" type="presParOf" srcId="{FF2194D5-9CAE-43D2-9EB5-08E421CBF790}" destId="{C48BC8DE-54DB-4380-9606-434A488437AD}" srcOrd="3" destOrd="0" presId="urn:microsoft.com/office/officeart/2018/2/layout/IconVerticalSolidList"/>
    <dgm:cxn modelId="{49289460-C72A-4AD1-8566-19F026421E01}" type="presParOf" srcId="{9D1012E8-DED6-4A5A-87B6-8DCD66FD9CC7}" destId="{F3CDAC8E-C876-41BE-AA5E-BB59823479AA}" srcOrd="1" destOrd="0" presId="urn:microsoft.com/office/officeart/2018/2/layout/IconVerticalSolidList"/>
    <dgm:cxn modelId="{449F079B-A8CB-40AE-A466-11DFE5263DFD}" type="presParOf" srcId="{9D1012E8-DED6-4A5A-87B6-8DCD66FD9CC7}" destId="{45953591-0109-422F-989C-73BCFB2A9595}" srcOrd="2" destOrd="0" presId="urn:microsoft.com/office/officeart/2018/2/layout/IconVerticalSolidList"/>
    <dgm:cxn modelId="{6AB9F59D-BEA6-4953-AEA9-7B8EFFEC30C2}" type="presParOf" srcId="{45953591-0109-422F-989C-73BCFB2A9595}" destId="{906E2AA1-44CD-4F38-AAC1-A91D22C848D9}" srcOrd="0" destOrd="0" presId="urn:microsoft.com/office/officeart/2018/2/layout/IconVerticalSolidList"/>
    <dgm:cxn modelId="{739EB0BE-640C-4DA0-AFD3-282BC04D1533}" type="presParOf" srcId="{45953591-0109-422F-989C-73BCFB2A9595}" destId="{F9492B62-706B-43A0-9548-E9D92824CF36}" srcOrd="1" destOrd="0" presId="urn:microsoft.com/office/officeart/2018/2/layout/IconVerticalSolidList"/>
    <dgm:cxn modelId="{678827DC-30B7-445C-893E-30BA57EA5D14}" type="presParOf" srcId="{45953591-0109-422F-989C-73BCFB2A9595}" destId="{4AFA8192-89F1-49D4-BDC2-C8676670F201}" srcOrd="2" destOrd="0" presId="urn:microsoft.com/office/officeart/2018/2/layout/IconVerticalSolidList"/>
    <dgm:cxn modelId="{19EB1149-1675-4080-A719-A014BB830EC4}" type="presParOf" srcId="{45953591-0109-422F-989C-73BCFB2A9595}" destId="{E8C111B3-8CA2-4BC7-9EE4-613EC682A69C}" srcOrd="3" destOrd="0" presId="urn:microsoft.com/office/officeart/2018/2/layout/IconVerticalSolidList"/>
    <dgm:cxn modelId="{0FB3AD33-FDD3-4594-A77A-9F4E615B4F2E}" type="presParOf" srcId="{9D1012E8-DED6-4A5A-87B6-8DCD66FD9CC7}" destId="{B075E0D6-70BE-4202-BF03-57C7B1219774}" srcOrd="3" destOrd="0" presId="urn:microsoft.com/office/officeart/2018/2/layout/IconVerticalSolidList"/>
    <dgm:cxn modelId="{647FC116-CFB7-4030-B637-5F12728BBE3F}" type="presParOf" srcId="{9D1012E8-DED6-4A5A-87B6-8DCD66FD9CC7}" destId="{2D7E8044-F43B-45A8-8080-FDFE64FE2524}" srcOrd="4" destOrd="0" presId="urn:microsoft.com/office/officeart/2018/2/layout/IconVerticalSolidList"/>
    <dgm:cxn modelId="{F5C3FE60-BBF0-4C28-8740-32A7063201AA}" type="presParOf" srcId="{2D7E8044-F43B-45A8-8080-FDFE64FE2524}" destId="{919C906E-50C0-4937-B676-2CC19C93609D}" srcOrd="0" destOrd="0" presId="urn:microsoft.com/office/officeart/2018/2/layout/IconVerticalSolidList"/>
    <dgm:cxn modelId="{0894404A-32C4-4EAA-B111-482B043A375C}" type="presParOf" srcId="{2D7E8044-F43B-45A8-8080-FDFE64FE2524}" destId="{43F45A67-64ED-4769-AF09-E625FD8887D0}" srcOrd="1" destOrd="0" presId="urn:microsoft.com/office/officeart/2018/2/layout/IconVerticalSolidList"/>
    <dgm:cxn modelId="{0F2386B4-DF6B-4996-957A-64FC969E5F46}" type="presParOf" srcId="{2D7E8044-F43B-45A8-8080-FDFE64FE2524}" destId="{BBD3E0AA-C1D7-4DCA-83B1-44FB556C5C6B}" srcOrd="2" destOrd="0" presId="urn:microsoft.com/office/officeart/2018/2/layout/IconVerticalSolidList"/>
    <dgm:cxn modelId="{9450433E-BD11-402F-81F7-2EAE7DC57224}" type="presParOf" srcId="{2D7E8044-F43B-45A8-8080-FDFE64FE2524}" destId="{961A0E65-4C81-4E71-8B38-C4ADA919C7A6}" srcOrd="3" destOrd="0" presId="urn:microsoft.com/office/officeart/2018/2/layout/IconVerticalSolidList"/>
    <dgm:cxn modelId="{0E2C4395-B9F3-4014-854B-84B4B2793088}" type="presParOf" srcId="{9D1012E8-DED6-4A5A-87B6-8DCD66FD9CC7}" destId="{F5A5B8F7-F38D-4A75-9B34-C7FC7193CBDE}" srcOrd="5" destOrd="0" presId="urn:microsoft.com/office/officeart/2018/2/layout/IconVerticalSolidList"/>
    <dgm:cxn modelId="{07437B25-7EB5-409F-B179-406FC1BAD5F6}" type="presParOf" srcId="{9D1012E8-DED6-4A5A-87B6-8DCD66FD9CC7}" destId="{1C42433C-E9F4-4369-B62F-D68EFEEE00ED}" srcOrd="6" destOrd="0" presId="urn:microsoft.com/office/officeart/2018/2/layout/IconVerticalSolidList"/>
    <dgm:cxn modelId="{FDC2DEC3-F1CB-4DD1-BD2F-82ED1C2B3696}" type="presParOf" srcId="{1C42433C-E9F4-4369-B62F-D68EFEEE00ED}" destId="{077A9D78-3A35-465F-9EEA-2E5F9FE15221}" srcOrd="0" destOrd="0" presId="urn:microsoft.com/office/officeart/2018/2/layout/IconVerticalSolidList"/>
    <dgm:cxn modelId="{3284F666-DFF4-494C-B5A1-5FE5A4086884}" type="presParOf" srcId="{1C42433C-E9F4-4369-B62F-D68EFEEE00ED}" destId="{1BAC4544-EE87-45A5-AE32-E750ABA5C6F0}" srcOrd="1" destOrd="0" presId="urn:microsoft.com/office/officeart/2018/2/layout/IconVerticalSolidList"/>
    <dgm:cxn modelId="{CCED868F-E1EB-4795-9F12-840556CDF443}" type="presParOf" srcId="{1C42433C-E9F4-4369-B62F-D68EFEEE00ED}" destId="{BFE8C848-84ED-4834-9018-2AE0DDD0190C}" srcOrd="2" destOrd="0" presId="urn:microsoft.com/office/officeart/2018/2/layout/IconVerticalSolidList"/>
    <dgm:cxn modelId="{5266819F-B123-4487-9308-E21D3EB42CF0}" type="presParOf" srcId="{1C42433C-E9F4-4369-B62F-D68EFEEE00ED}" destId="{CFD2DFF5-E60F-400B-8CEE-35A615095F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A29F7-57AE-4BD0-9679-D1B4F06FBD34}">
      <dsp:nvSpPr>
        <dsp:cNvPr id="0" name=""/>
        <dsp:cNvSpPr/>
      </dsp:nvSpPr>
      <dsp:spPr>
        <a:xfrm>
          <a:off x="0" y="1543"/>
          <a:ext cx="7203281" cy="7821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30DC5D-F3A3-4F9B-B88C-9AE77418318C}">
      <dsp:nvSpPr>
        <dsp:cNvPr id="0" name=""/>
        <dsp:cNvSpPr/>
      </dsp:nvSpPr>
      <dsp:spPr>
        <a:xfrm>
          <a:off x="236604" y="177530"/>
          <a:ext cx="430190" cy="4301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BC8DE-54DB-4380-9606-434A488437AD}">
      <dsp:nvSpPr>
        <dsp:cNvPr id="0" name=""/>
        <dsp:cNvSpPr/>
      </dsp:nvSpPr>
      <dsp:spPr>
        <a:xfrm>
          <a:off x="903400" y="1543"/>
          <a:ext cx="6299880" cy="78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79" tIns="82779" rIns="82779" bIns="8277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 can search and replace parts of strings.</a:t>
          </a:r>
        </a:p>
      </dsp:txBody>
      <dsp:txXfrm>
        <a:off x="903400" y="1543"/>
        <a:ext cx="6299880" cy="782164"/>
      </dsp:txXfrm>
    </dsp:sp>
    <dsp:sp modelId="{906E2AA1-44CD-4F38-AAC1-A91D22C848D9}">
      <dsp:nvSpPr>
        <dsp:cNvPr id="0" name=""/>
        <dsp:cNvSpPr/>
      </dsp:nvSpPr>
      <dsp:spPr>
        <a:xfrm>
          <a:off x="0" y="979249"/>
          <a:ext cx="7203281" cy="7821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492B62-706B-43A0-9548-E9D92824CF36}">
      <dsp:nvSpPr>
        <dsp:cNvPr id="0" name=""/>
        <dsp:cNvSpPr/>
      </dsp:nvSpPr>
      <dsp:spPr>
        <a:xfrm>
          <a:off x="236604" y="1155236"/>
          <a:ext cx="430190" cy="4301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111B3-8CA2-4BC7-9EE4-613EC682A69C}">
      <dsp:nvSpPr>
        <dsp:cNvPr id="0" name=""/>
        <dsp:cNvSpPr/>
      </dsp:nvSpPr>
      <dsp:spPr>
        <a:xfrm>
          <a:off x="903400" y="979249"/>
          <a:ext cx="6299880" cy="78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79" tIns="82779" rIns="82779" bIns="8277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Example:</a:t>
          </a:r>
        </a:p>
      </dsp:txBody>
      <dsp:txXfrm>
        <a:off x="903400" y="979249"/>
        <a:ext cx="6299880" cy="782164"/>
      </dsp:txXfrm>
    </dsp:sp>
    <dsp:sp modelId="{919C906E-50C0-4937-B676-2CC19C93609D}">
      <dsp:nvSpPr>
        <dsp:cNvPr id="0" name=""/>
        <dsp:cNvSpPr/>
      </dsp:nvSpPr>
      <dsp:spPr>
        <a:xfrm>
          <a:off x="0" y="1956955"/>
          <a:ext cx="7203281" cy="7821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F45A67-64ED-4769-AF09-E625FD8887D0}">
      <dsp:nvSpPr>
        <dsp:cNvPr id="0" name=""/>
        <dsp:cNvSpPr/>
      </dsp:nvSpPr>
      <dsp:spPr>
        <a:xfrm>
          <a:off x="236604" y="2132942"/>
          <a:ext cx="430190" cy="4301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A0E65-4C81-4E71-8B38-C4ADA919C7A6}">
      <dsp:nvSpPr>
        <dsp:cNvPr id="0" name=""/>
        <dsp:cNvSpPr/>
      </dsp:nvSpPr>
      <dsp:spPr>
        <a:xfrm>
          <a:off x="903400" y="1956955"/>
          <a:ext cx="6299880" cy="78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79" tIns="82779" rIns="82779" bIns="8277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sentence = "I like apples"</a:t>
          </a:r>
        </a:p>
      </dsp:txBody>
      <dsp:txXfrm>
        <a:off x="903400" y="1956955"/>
        <a:ext cx="6299880" cy="782164"/>
      </dsp:txXfrm>
    </dsp:sp>
    <dsp:sp modelId="{077A9D78-3A35-465F-9EEA-2E5F9FE15221}">
      <dsp:nvSpPr>
        <dsp:cNvPr id="0" name=""/>
        <dsp:cNvSpPr/>
      </dsp:nvSpPr>
      <dsp:spPr>
        <a:xfrm>
          <a:off x="0" y="2934661"/>
          <a:ext cx="7203281" cy="7821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C4544-EE87-45A5-AE32-E750ABA5C6F0}">
      <dsp:nvSpPr>
        <dsp:cNvPr id="0" name=""/>
        <dsp:cNvSpPr/>
      </dsp:nvSpPr>
      <dsp:spPr>
        <a:xfrm>
          <a:off x="236604" y="3110648"/>
          <a:ext cx="430190" cy="4301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2DFF5-E60F-400B-8CEE-35A615095F4E}">
      <dsp:nvSpPr>
        <dsp:cNvPr id="0" name=""/>
        <dsp:cNvSpPr/>
      </dsp:nvSpPr>
      <dsp:spPr>
        <a:xfrm>
          <a:off x="903400" y="2934661"/>
          <a:ext cx="6299880" cy="78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79" tIns="82779" rIns="82779" bIns="8277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print(sentence.replace("apples", "bananas"))</a:t>
          </a:r>
        </a:p>
      </dsp:txBody>
      <dsp:txXfrm>
        <a:off x="903400" y="2934661"/>
        <a:ext cx="6299880" cy="782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5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8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7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9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1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1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8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9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1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345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470" y="1600199"/>
            <a:ext cx="2380112" cy="4297680"/>
          </a:xfrm>
        </p:spPr>
        <p:txBody>
          <a:bodyPr anchor="ctr">
            <a:normAutofit/>
          </a:bodyPr>
          <a:lstStyle/>
          <a:p>
            <a:r>
              <a:rPr lang="en-ZA" sz="2200"/>
              <a:t>Introduction to Strings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863" y="1600199"/>
            <a:ext cx="4627277" cy="4297680"/>
          </a:xfrm>
        </p:spPr>
        <p:txBody>
          <a:bodyPr anchor="ctr">
            <a:normAutofit/>
          </a:bodyPr>
          <a:lstStyle/>
          <a:p>
            <a:r>
              <a:t>Strings are sequences of characters used to store text.</a:t>
            </a:r>
          </a:p>
          <a:p>
            <a:r>
              <a:t>In Python, strings are written inside quotes and can be manipulated with many built-in methods.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EDD39-22BB-2DE3-FE7E-06F097B450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grayscl/>
          </a:blip>
          <a:srcRect l="21425" r="3577"/>
          <a:stretch>
            <a:fillRect/>
          </a:stretch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03" y="1193800"/>
            <a:ext cx="2394787" cy="4699000"/>
          </a:xfrm>
        </p:spPr>
        <p:txBody>
          <a:bodyPr anchor="ctr">
            <a:normAutofit/>
          </a:bodyPr>
          <a:lstStyle/>
          <a:p>
            <a:r>
              <a:t>Summary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477" y="1193800"/>
            <a:ext cx="4563818" cy="4699000"/>
          </a:xfrm>
        </p:spPr>
        <p:txBody>
          <a:bodyPr anchor="ctr">
            <a:normAutofit/>
          </a:bodyPr>
          <a:lstStyle/>
          <a:p>
            <a:r>
              <a:t>Strings store text and can be combined, sliced, and modified.</a:t>
            </a:r>
          </a:p>
          <a:p>
            <a:r>
              <a:t>Python provides many string methods, and f-strings allow easy formatting.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470" y="1600199"/>
            <a:ext cx="2380112" cy="4297680"/>
          </a:xfrm>
        </p:spPr>
        <p:txBody>
          <a:bodyPr anchor="ctr">
            <a:normAutofit/>
          </a:bodyPr>
          <a:lstStyle/>
          <a:p>
            <a:r>
              <a:t>Creating Strings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863" y="1600199"/>
            <a:ext cx="4627277" cy="4297680"/>
          </a:xfrm>
        </p:spPr>
        <p:txBody>
          <a:bodyPr anchor="ctr">
            <a:normAutofit/>
          </a:bodyPr>
          <a:lstStyle/>
          <a:p>
            <a:r>
              <a:t>We can create strings using single or double quotes.</a:t>
            </a:r>
          </a:p>
          <a:p>
            <a:endParaRPr/>
          </a:p>
          <a:p>
            <a:r>
              <a:t>Example:</a:t>
            </a:r>
          </a:p>
          <a:p>
            <a:r>
              <a:t>text1 = 'Hello'</a:t>
            </a:r>
          </a:p>
          <a:p>
            <a:r>
              <a:t>text2 = "World"</a:t>
            </a:r>
          </a:p>
          <a:p>
            <a:r>
              <a:t>print(text1, text2)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470" y="1600199"/>
            <a:ext cx="2380112" cy="4297680"/>
          </a:xfrm>
        </p:spPr>
        <p:txBody>
          <a:bodyPr anchor="ctr">
            <a:normAutofit/>
          </a:bodyPr>
          <a:lstStyle/>
          <a:p>
            <a:r>
              <a:rPr lang="en-ZA" sz="1800"/>
              <a:t>String Concatenation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863" y="1600199"/>
            <a:ext cx="4627277" cy="4297680"/>
          </a:xfrm>
        </p:spPr>
        <p:txBody>
          <a:bodyPr anchor="ctr">
            <a:normAutofit/>
          </a:bodyPr>
          <a:lstStyle/>
          <a:p>
            <a:r>
              <a:t>Concatenation means joining strings together.</a:t>
            </a:r>
          </a:p>
          <a:p>
            <a:endParaRPr/>
          </a:p>
          <a:p>
            <a:r>
              <a:t>Example:</a:t>
            </a:r>
          </a:p>
          <a:p>
            <a:r>
              <a:t>first = "Hello"</a:t>
            </a:r>
          </a:p>
          <a:p>
            <a:r>
              <a:t>second = "World"</a:t>
            </a:r>
          </a:p>
          <a:p>
            <a:r>
              <a:t>print(first + " " + second)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470" y="1600199"/>
            <a:ext cx="2380112" cy="4297680"/>
          </a:xfrm>
        </p:spPr>
        <p:txBody>
          <a:bodyPr anchor="ctr">
            <a:normAutofit/>
          </a:bodyPr>
          <a:lstStyle/>
          <a:p>
            <a:r>
              <a:t>String Indexing and Slicing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863" y="1600199"/>
            <a:ext cx="4627277" cy="4297680"/>
          </a:xfrm>
        </p:spPr>
        <p:txBody>
          <a:bodyPr anchor="ctr">
            <a:normAutofit/>
          </a:bodyPr>
          <a:lstStyle/>
          <a:p>
            <a:r>
              <a:t>We can access characters in a string using indexes.</a:t>
            </a:r>
          </a:p>
          <a:p>
            <a:r>
              <a:t>Slicing lets us extract parts of the string.</a:t>
            </a:r>
          </a:p>
          <a:p>
            <a:endParaRPr/>
          </a:p>
          <a:p>
            <a:r>
              <a:t>Example:</a:t>
            </a:r>
          </a:p>
          <a:p>
            <a:r>
              <a:t>word = "Python"</a:t>
            </a:r>
          </a:p>
          <a:p>
            <a:r>
              <a:t>print(word[0])   # P</a:t>
            </a:r>
          </a:p>
          <a:p>
            <a:r>
              <a:t>print(word[1:4])  # yth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470" y="1600199"/>
            <a:ext cx="2380112" cy="4297680"/>
          </a:xfrm>
        </p:spPr>
        <p:txBody>
          <a:bodyPr anchor="ctr">
            <a:normAutofit/>
          </a:bodyPr>
          <a:lstStyle/>
          <a:p>
            <a:r>
              <a:t>String Methods (Case)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863" y="1600199"/>
            <a:ext cx="4627277" cy="4297680"/>
          </a:xfrm>
        </p:spPr>
        <p:txBody>
          <a:bodyPr anchor="ctr">
            <a:normAutofit/>
          </a:bodyPr>
          <a:lstStyle/>
          <a:p>
            <a:r>
              <a:t>Strings have built-in methods to change case.</a:t>
            </a:r>
          </a:p>
          <a:p>
            <a:endParaRPr/>
          </a:p>
          <a:p>
            <a:r>
              <a:t>Example:</a:t>
            </a:r>
          </a:p>
          <a:p>
            <a:r>
              <a:t>text = " hello world "</a:t>
            </a:r>
          </a:p>
          <a:p>
            <a:r>
              <a:t>print(text.upper())</a:t>
            </a:r>
          </a:p>
          <a:p>
            <a:r>
              <a:t>print(text.lower())</a:t>
            </a:r>
          </a:p>
          <a:p>
            <a:r>
              <a:t>print(text.strip())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38C7E5-0116-453C-9CD0-757E1C972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6968411" cy="1049235"/>
          </a:xfrm>
        </p:spPr>
        <p:txBody>
          <a:bodyPr>
            <a:normAutofit/>
          </a:bodyPr>
          <a:lstStyle/>
          <a:p>
            <a:r>
              <a:t>String Methods (Find &amp; Replace)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55E3F5-39D9-4ABF-BFA5-232E87111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8155" y="1996645"/>
            <a:ext cx="720245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B09849A-7D0C-4F36-A0D6-6BD64C50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866F77-C0D1-74D3-5AC1-A342FEED2C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333682"/>
              </p:ext>
            </p:extLst>
          </p:nvPr>
        </p:nvGraphicFramePr>
        <p:xfrm>
          <a:off x="847702" y="2479246"/>
          <a:ext cx="7203281" cy="3718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470" y="1600199"/>
            <a:ext cx="2380112" cy="4297680"/>
          </a:xfrm>
        </p:spPr>
        <p:txBody>
          <a:bodyPr anchor="ctr">
            <a:normAutofit/>
          </a:bodyPr>
          <a:lstStyle/>
          <a:p>
            <a:r>
              <a:rPr lang="en-ZA" sz="2700"/>
              <a:t>Checking Substrings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863" y="1600199"/>
            <a:ext cx="4627277" cy="4297680"/>
          </a:xfrm>
        </p:spPr>
        <p:txBody>
          <a:bodyPr anchor="ctr">
            <a:normAutofit/>
          </a:bodyPr>
          <a:lstStyle/>
          <a:p>
            <a:r>
              <a:t>We can check if a word exists in a string using in.</a:t>
            </a:r>
          </a:p>
          <a:p>
            <a:endParaRPr/>
          </a:p>
          <a:p>
            <a:r>
              <a:t>Example:</a:t>
            </a:r>
          </a:p>
          <a:p>
            <a:r>
              <a:t>text = "Python programming"</a:t>
            </a:r>
          </a:p>
          <a:p>
            <a:r>
              <a:t>print("Python" in text)</a:t>
            </a:r>
          </a:p>
          <a:p>
            <a:r>
              <a:t>print("Java" in text)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470" y="1600199"/>
            <a:ext cx="2380112" cy="4297680"/>
          </a:xfrm>
        </p:spPr>
        <p:txBody>
          <a:bodyPr anchor="ctr">
            <a:normAutofit/>
          </a:bodyPr>
          <a:lstStyle/>
          <a:p>
            <a:r>
              <a:rPr lang="en-ZA" sz="2700"/>
              <a:t>Formatted Strings (f-strings)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863" y="1600199"/>
            <a:ext cx="4627277" cy="4297680"/>
          </a:xfrm>
        </p:spPr>
        <p:txBody>
          <a:bodyPr anchor="ctr">
            <a:normAutofit/>
          </a:bodyPr>
          <a:lstStyle/>
          <a:p>
            <a:r>
              <a:t>f-strings allow us to insert variables inside strings easily.</a:t>
            </a:r>
          </a:p>
          <a:p>
            <a:endParaRPr/>
          </a:p>
          <a:p>
            <a:r>
              <a:t>Example:</a:t>
            </a:r>
          </a:p>
          <a:p>
            <a:r>
              <a:t>name = "Alice"</a:t>
            </a:r>
          </a:p>
          <a:p>
            <a:r>
              <a:t>age = 25</a:t>
            </a:r>
          </a:p>
          <a:p>
            <a:r>
              <a:t>print(f"{name} is {age} years old")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D3C33-9B92-C5C2-4987-967D9EC808D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grayscl/>
          </a:blip>
          <a:srcRect r="11001" b="-1"/>
          <a:stretch>
            <a:fillRect/>
          </a:stretch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03" y="1193800"/>
            <a:ext cx="2394787" cy="4699000"/>
          </a:xfrm>
        </p:spPr>
        <p:txBody>
          <a:bodyPr anchor="ctr">
            <a:normAutofit/>
          </a:bodyPr>
          <a:lstStyle/>
          <a:p>
            <a:r>
              <a:t>Multiline Strings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477" y="1193800"/>
            <a:ext cx="4563818" cy="4699000"/>
          </a:xfrm>
        </p:spPr>
        <p:txBody>
          <a:bodyPr anchor="ctr">
            <a:normAutofit/>
          </a:bodyPr>
          <a:lstStyle/>
          <a:p>
            <a:r>
              <a:t>We can use triple quotes for multiline strings.</a:t>
            </a:r>
          </a:p>
          <a:p>
            <a:endParaRPr/>
          </a:p>
          <a:p>
            <a:r>
              <a:t>Example:</a:t>
            </a:r>
          </a:p>
          <a:p>
            <a:r>
              <a:t>msg = '''This is a</a:t>
            </a:r>
          </a:p>
          <a:p>
            <a:r>
              <a:t>multiline string.'''</a:t>
            </a:r>
          </a:p>
          <a:p>
            <a:r>
              <a:t>print(msg)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336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Rockwell</vt:lpstr>
      <vt:lpstr>Gallery</vt:lpstr>
      <vt:lpstr>Introduction to Strings</vt:lpstr>
      <vt:lpstr>Creating Strings</vt:lpstr>
      <vt:lpstr>String Concatenation</vt:lpstr>
      <vt:lpstr>String Indexing and Slicing</vt:lpstr>
      <vt:lpstr>String Methods (Case)</vt:lpstr>
      <vt:lpstr>String Methods (Find &amp; Replace)</vt:lpstr>
      <vt:lpstr>Checking Substrings</vt:lpstr>
      <vt:lpstr>Formatted Strings (f-strings)</vt:lpstr>
      <vt:lpstr>Multiline Strings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Brandon Van Vuuren</cp:lastModifiedBy>
  <cp:revision>2</cp:revision>
  <dcterms:created xsi:type="dcterms:W3CDTF">2013-01-27T09:14:16Z</dcterms:created>
  <dcterms:modified xsi:type="dcterms:W3CDTF">2025-08-29T03:31:09Z</dcterms:modified>
  <cp:category/>
</cp:coreProperties>
</file>