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45FA7-62BA-4278-AF89-4E0691894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06C82E-BBE0-4F79-B89E-2629A3C94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8D4C2-DD16-4FE2-BC60-ADA03162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2816-E4A2-430A-8272-260CD4080B11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03FA4-1D9F-454E-A9C5-1638C36A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C0CEEC-A3BC-48BD-AAA6-EA49025F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C3B-ED82-440B-B3B3-A3826E968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8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CE688-5779-4F22-846D-6442DDEAD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841FDE-2B4F-4EC3-8E51-9AB946F38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F5EA-0CF8-483B-B594-A7FFAB9F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2816-E4A2-430A-8272-260CD4080B11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ABEDD-0927-4A2D-8C91-6DAC9BD17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0C70FC-7F8B-4878-BC61-22AE176D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C3B-ED82-440B-B3B3-A3826E968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20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D30F5D-B971-43A1-9FD3-0CA90C9D6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3E8BDE-AC7F-48ED-986F-D760A48D0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D38C68-1D97-4FD1-B375-22BC04D8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2816-E4A2-430A-8272-260CD4080B11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0B40F-1F8A-42C7-8FAF-077F7D7F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389CA-913B-4B35-9F48-D953F4C1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C3B-ED82-440B-B3B3-A3826E968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58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89B73-5A57-49BF-98B0-D83A352E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8DC37E-8EF4-4B8F-9953-047C65215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29469-F3F2-43BF-B7F9-D97064D4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2816-E4A2-430A-8272-260CD4080B11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5541A-527B-4CA6-B514-6D6CF148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2EF9BB-4DB9-4365-AB7A-1076EAA0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C3B-ED82-440B-B3B3-A3826E968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78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43C04-C79B-46C1-BA65-C06836AD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35055F-5EB0-4C22-8936-0F180824A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A7011-5697-476A-90F2-CBD7CC570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2816-E4A2-430A-8272-260CD4080B11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C5363-718D-4AF6-8F26-C3929CA7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D5B2F8-CE4A-45AA-BBF9-3AC70F4A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C3B-ED82-440B-B3B3-A3826E968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30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D8CE1-D9C1-4FCD-A766-A24BC1F8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4B93C-1407-4A4A-A3D8-E42F6A0A6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F441F1-1AC9-4600-A1C8-D70BA05BA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FC4ED7-4871-45D9-9047-BDA7E834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2816-E4A2-430A-8272-260CD4080B11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90B1AF-8334-4B74-95F4-6561BF06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91DA42-DEEC-4D90-BAF9-381B0E63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C3B-ED82-440B-B3B3-A3826E968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4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EB95-45A5-4393-8AB1-A39B7208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ACF2A3-1C57-40E8-BCBC-22C8B4072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C1F90A-7B99-4B1A-A51E-198CA5ACC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4C18C3-7CBC-4CE8-B451-A46D9D531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E60382-0461-4773-AC35-4AB106F43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EFC2A2-C1DC-4515-90EF-801FDB1C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2816-E4A2-430A-8272-260CD4080B11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0453EB-4E62-4AA6-A622-B757C8E7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391476-6C21-482E-B5EE-F1CC1A77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C3B-ED82-440B-B3B3-A3826E968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0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E3E63-9AA6-40CF-930C-B9D490C9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61D081-1D3D-4BA4-8657-62957038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2816-E4A2-430A-8272-260CD4080B11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8BE337-A18C-40F3-9473-1A898FCD6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2C71E6-05F6-4F81-8040-46C310BD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C3B-ED82-440B-B3B3-A3826E968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78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97816E-7F33-41A4-85BE-0F26B009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2816-E4A2-430A-8272-260CD4080B11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2D83EF-63C0-42B9-B5D6-921808D5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DFB441-A95B-47B3-9A49-0E135FFA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C3B-ED82-440B-B3B3-A3826E968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66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0EC73-D69F-4163-BB19-4219AA70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A7342C-C0BB-4338-8C7A-3727721BE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FD773F-D456-4D6A-935F-F1438FDFD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F0025A-F8D8-4182-A929-423F9C5F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2816-E4A2-430A-8272-260CD4080B11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D0668B-4FAA-432F-BFF7-752EFF66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5BF09C-A64E-42F4-846C-AB9CE340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C3B-ED82-440B-B3B3-A3826E968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2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383DB-AB9D-440D-8C02-F3D9AD63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1D7A1A-C198-4FF9-8A75-616726EC1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EB6E89-BBEE-4206-9D3C-F230CE442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240581-8AC0-43AD-BBEB-8E73DC57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2816-E4A2-430A-8272-260CD4080B11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B653AC-32C2-464F-A5FA-EB84D90D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187D43-E096-4BAF-B099-F837C351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C3B-ED82-440B-B3B3-A3826E968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17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AE7A65-D751-4D58-9D0D-C7D46CEDC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3251CB-430C-4BD7-B873-C5428AC4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72601-C15C-47A5-AA9D-933B959C6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A2816-E4A2-430A-8272-260CD4080B11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62D60-3A01-46BE-BE53-9E887E611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21BA8-7492-4791-A48E-A281D1625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76C3B-ED82-440B-B3B3-A3826E968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25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tmp"/><Relationship Id="rId5" Type="http://schemas.openxmlformats.org/officeDocument/2006/relationships/image" Target="../media/image6.tm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0.tmp"/><Relationship Id="rId5" Type="http://schemas.openxmlformats.org/officeDocument/2006/relationships/image" Target="../media/image9.png"/><Relationship Id="rId4" Type="http://schemas.openxmlformats.org/officeDocument/2006/relationships/image" Target="../media/image8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DB858CB-7FAE-4812-A94A-E1F7FEA18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53" y="1894563"/>
            <a:ext cx="4351750" cy="397286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EBA81B1-82D2-49AE-9376-19C786C58964}"/>
              </a:ext>
            </a:extLst>
          </p:cNvPr>
          <p:cNvSpPr txBox="1"/>
          <p:nvPr/>
        </p:nvSpPr>
        <p:spPr>
          <a:xfrm>
            <a:off x="4031973" y="497150"/>
            <a:ext cx="4128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Laplacian eigenmap</a:t>
            </a:r>
            <a:endParaRPr lang="zh-CN" altLang="en-US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7EB080-55E4-4D2E-A9CF-DFCF5E238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999" y="2093671"/>
            <a:ext cx="3831203" cy="35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2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EBA81B1-82D2-49AE-9376-19C786C58964}"/>
              </a:ext>
            </a:extLst>
          </p:cNvPr>
          <p:cNvSpPr txBox="1"/>
          <p:nvPr/>
        </p:nvSpPr>
        <p:spPr>
          <a:xfrm>
            <a:off x="4031973" y="497150"/>
            <a:ext cx="4070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Graph Factorization</a:t>
            </a:r>
            <a:endParaRPr lang="zh-CN" altLang="en-US" sz="3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36D2C2-C301-4575-BAF2-FCB2EC08B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255" y="2032221"/>
            <a:ext cx="3904936" cy="3697550"/>
          </a:xfrm>
          <a:prstGeom prst="rect">
            <a:avLst/>
          </a:prstGeom>
        </p:spPr>
      </p:pic>
      <p:pic>
        <p:nvPicPr>
          <p:cNvPr id="4" name="图片 3" descr="图片包含 天空&#10;&#10;已生成极高可信度的说明">
            <a:extLst>
              <a:ext uri="{FF2B5EF4-FFF2-40B4-BE49-F238E27FC236}">
                <a16:creationId xmlns:a16="http://schemas.microsoft.com/office/drawing/2014/main" id="{B68CB62C-A32D-4F46-96F8-5DE94552E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107" y="1780864"/>
            <a:ext cx="5041039" cy="418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5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EBA81B1-82D2-49AE-9376-19C786C58964}"/>
              </a:ext>
            </a:extLst>
          </p:cNvPr>
          <p:cNvSpPr txBox="1"/>
          <p:nvPr/>
        </p:nvSpPr>
        <p:spPr>
          <a:xfrm>
            <a:off x="3473326" y="491541"/>
            <a:ext cx="5245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Locally Linear Embedding</a:t>
            </a:r>
            <a:endParaRPr lang="zh-CN" altLang="en-US" sz="3600" dirty="0"/>
          </a:p>
        </p:txBody>
      </p:sp>
      <p:pic>
        <p:nvPicPr>
          <p:cNvPr id="2" name="屏幕录制 1">
            <a:hlinkClick r:id="" action="ppaction://media"/>
            <a:extLst>
              <a:ext uri="{FF2B5EF4-FFF2-40B4-BE49-F238E27FC236}">
                <a16:creationId xmlns:a16="http://schemas.microsoft.com/office/drawing/2014/main" id="{B585611C-A662-4B64-95E6-7A16BE0AEDC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97558" y="1926455"/>
            <a:ext cx="4657706" cy="40156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FC3674E-0F94-4F5E-9181-E3978C6DBE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736" y="1801716"/>
            <a:ext cx="4348899" cy="42651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80AF575-FBF8-4B93-92E8-DBB5089EF6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58" y="1475061"/>
            <a:ext cx="4917865" cy="446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6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6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EBA81B1-82D2-49AE-9376-19C786C58964}"/>
              </a:ext>
            </a:extLst>
          </p:cNvPr>
          <p:cNvSpPr txBox="1"/>
          <p:nvPr/>
        </p:nvSpPr>
        <p:spPr>
          <a:xfrm>
            <a:off x="5424983" y="491541"/>
            <a:ext cx="1342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HOPE</a:t>
            </a:r>
            <a:endParaRPr lang="zh-CN" altLang="en-US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FF042C-3511-4045-AE9C-5ECFE2F60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68" y="1796506"/>
            <a:ext cx="4010215" cy="3857348"/>
          </a:xfrm>
          <a:prstGeom prst="rect">
            <a:avLst/>
          </a:prstGeom>
        </p:spPr>
      </p:pic>
      <p:pic>
        <p:nvPicPr>
          <p:cNvPr id="6" name="屏幕录制 5">
            <a:hlinkClick r:id="" action="ppaction://media"/>
            <a:extLst>
              <a:ext uri="{FF2B5EF4-FFF2-40B4-BE49-F238E27FC236}">
                <a16:creationId xmlns:a16="http://schemas.microsoft.com/office/drawing/2014/main" id="{1F8E3152-FC72-4AFE-B4E1-2FCED5B7F04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318013" y="1727187"/>
            <a:ext cx="4725809" cy="39959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36C36F9-E410-470A-B686-6062AD6915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66" y="1537968"/>
            <a:ext cx="4496276" cy="437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6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EBA81B1-82D2-49AE-9376-19C786C58964}"/>
              </a:ext>
            </a:extLst>
          </p:cNvPr>
          <p:cNvSpPr txBox="1"/>
          <p:nvPr/>
        </p:nvSpPr>
        <p:spPr>
          <a:xfrm>
            <a:off x="5441814" y="478488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SDNE</a:t>
            </a:r>
            <a:endParaRPr lang="zh-CN" altLang="en-US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6DB12E-00FB-4C24-96F7-C3F725EC3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97" y="1502751"/>
            <a:ext cx="4583255" cy="385249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FBFC763-25B2-421A-84F9-39F605361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889" y="1633337"/>
            <a:ext cx="3633826" cy="35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9</Words>
  <Application>Microsoft Office PowerPoint</Application>
  <PresentationFormat>宽屏</PresentationFormat>
  <Paragraphs>5</Paragraphs>
  <Slides>5</Slides>
  <Notes>0</Notes>
  <HiddenSlides>0</HiddenSlides>
  <MMClips>2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msi</dc:creator>
  <cp:lastModifiedBy>msi</cp:lastModifiedBy>
  <cp:revision>11</cp:revision>
  <dcterms:created xsi:type="dcterms:W3CDTF">2018-09-05T07:38:01Z</dcterms:created>
  <dcterms:modified xsi:type="dcterms:W3CDTF">2018-09-06T02:59:13Z</dcterms:modified>
</cp:coreProperties>
</file>