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AD3B-1E6C-CAE4-969B-46AA2F0B2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3C7B8F-C5B0-AA2E-BA9B-2F9C6BC8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1FD066-FBEB-EA4F-01A4-76CEF52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6789C-8D51-4A4E-9829-CA48C06F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7D52A-9B3E-7DC4-60D7-96C4530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88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D05FA-8181-2EFA-6DEE-C07C7685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9252C-0533-6168-3EBF-9399E244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35F0D-27F1-16B6-90AE-4D24E97C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BB134-6CDD-5CB2-01A4-33FED61B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3CC93-C971-2C69-39B7-B620C058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0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AADDB6-1EC5-DA89-41EC-F8188E826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EBA6D8-4945-69B9-69F4-B7BA4BB6D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59900D-678B-48CF-638E-ABB0CCE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42C0F-C0A5-6B65-5882-B1F4AA62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4E9CC-02EC-6C5A-0E54-0FAC4A22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B12A-A611-0307-92E8-8098398F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C72A8-3D01-5F3B-B267-24CBAF33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1198E-A56B-6B34-E857-E9DDBEB7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AA674A-A232-5A85-852C-764386DB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0828A-B627-6773-72A7-4045764C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6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3021B-BCF2-85C5-CFB5-E02C463B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FF5E9D-9B38-B5FD-53A9-DA84FC2A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94002-F8CA-0E6D-D134-497A292E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8EA414-2BDC-6D30-0CAC-E1126D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8A17A-6D22-FE1D-2194-17D517ED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3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38367-757C-C3BB-0D91-DC232F40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60869-A84F-D062-3234-92E3060C7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890479-2B0D-4C51-6C54-B36CB8D73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9A4FB-FC27-ECC3-8534-EAA919AA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38317-D320-16BD-E844-1EFBEF1B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38A1A-6F23-645F-3811-05AEA89A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4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4DAF6-91CA-625B-AEB0-92B1ED66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AB904-DA49-DFAD-0193-C803E600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14835C-E59B-53CD-1E30-E6B2008D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2E13E3-088B-0FDD-AF74-03A872F9A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045CD6-F53D-CF99-6F9A-D6D1A2072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3A8FC5-A5E5-92DA-BB85-6E0367D6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341C53-49E4-BB9A-0A00-F3F7992C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53A123-DFD0-8984-03A1-0C74AD84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E5D6E-0AC6-19FF-A4EC-45BE10A7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AD23AA-E2F1-1317-12CC-72EBB02E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4276D7-9F2E-B73D-7F19-694AE22D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6AE9F9-1B69-51AD-1B2C-856BFF15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5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140ED2-80E0-F313-193D-EB69B497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3D5E2A-A382-5350-F219-E4611E38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F9092-DCE4-44D5-8902-094AFB2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69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C4521-884B-2184-EFE6-79D37917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E1F58-087E-4443-37C1-E48A1D64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9647D8-04D1-7D79-F56C-0D93B8534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75A3E7-C0BC-59C4-0D6A-D29AEE8D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C6AE8F-4C00-A57E-D2BE-A3A46A5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58D881-FFE4-9680-9E53-918FB207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5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A5693-27A2-7B86-55EE-1D0FF106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51839E-B8BF-8430-357F-F9FF3AA13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FFFD9D-AE85-1AC5-CE0F-7F8955F74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D900CA-48C2-9EE6-8D10-31E1747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C5F4A-1C07-90AC-2EE5-1D896F39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D50967-D156-990F-1D41-AB4DE93C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4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CB526E-166A-B77E-97CE-84443678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53E7B-13D2-1153-84CE-BF8DD540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FBFD0-1262-9722-FC94-2459BC710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26049-5E9F-4D6B-813A-F25273393BFA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39D0F-2412-1EDF-6FD3-B069B57C9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8D2A2-5FC4-1B53-8E83-BD6D18FC9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AD81A4-6573-4D52-96A8-D99E8FA80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5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CA0FEE9-E6E9-5915-E1EE-8B2C3E96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495"/>
            <a:ext cx="12192000" cy="69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3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1BB338-B867-7597-F467-2AABAEFB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2"/>
            <a:ext cx="12161485" cy="687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408365-37B4-1572-F2EF-A7C07083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" y="162232"/>
            <a:ext cx="12028929" cy="64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59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wallace</dc:creator>
  <cp:lastModifiedBy>Nicholas wallace</cp:lastModifiedBy>
  <cp:revision>1</cp:revision>
  <dcterms:created xsi:type="dcterms:W3CDTF">2024-10-22T21:31:00Z</dcterms:created>
  <dcterms:modified xsi:type="dcterms:W3CDTF">2024-10-22T21:35:00Z</dcterms:modified>
</cp:coreProperties>
</file>