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F3D6-4B4B-184F-90F0-D4FF9ADE8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C354C-284F-F04B-A936-CAAD82DBB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EC9C-C84E-0D47-8A54-8649C55E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D3C5-6C5A-064F-A50D-6E21FFF9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D2C0-3BD6-154C-9A85-AB7E361B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F16A-70F9-5047-82E5-517B003E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840B2-A4F3-2946-937D-8A9AFE7C6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5F431-BB5B-2946-ACC0-7CA8EC97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1085-1BDF-2644-809C-684A8A4D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0953-9368-8D4A-9BB4-523DAA26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4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CA9F0-00EC-0A46-B268-EBA50FCC4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03196-120B-3B4C-9371-37F17FD85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267C-39F2-5044-AFD9-8E1E5122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398A-C504-AC4F-A5CC-4A8A2883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3177-317C-124E-8D26-F04F4277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027A-49F7-224C-8B06-22B14700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E202-C38C-D740-B52B-B37EC84E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3A29-6D08-B64C-99BA-4DD6CF16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BEE-745B-B648-AB86-3A6D5A97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3282-D5F9-5242-9095-810D39C6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4611-0DCA-1742-B92E-8306939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9E099-1889-7144-86F1-CB1CE3EE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57A5-320F-5140-84F8-6B81F159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03A2F-AC4F-C645-A24E-6B49E063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2BDF4-5141-7749-849E-AF3B1963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A892-21C7-E649-85C2-6B05BD20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3B8C-1B81-5F41-845E-4E5D0543C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239E-C49C-FD49-9929-1111C200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C086C-83EB-E946-882B-6D1A4045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173D8-8349-CC4F-B913-D779E6F4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4057B-5375-5E44-863B-702F4318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3257-0BCE-1849-A9C6-171E43C9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439F-1E7F-8D4D-AC67-1DA70D19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7E22-B500-7849-BC77-0998C5206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D385E-5EF0-8E4C-8D60-2C2800389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99110-FA90-F044-A1AC-6A7C8887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50EE6-6BAF-7E44-ABCF-AF3E28AA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A97F9-FD7C-D745-88BE-EDEBB561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A15A1-259E-7045-93C8-8735B82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90E5-BF0F-294D-9D92-55C0E4EE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E431-BDA0-D540-ADED-8AD4FC25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0161-8310-3340-8B01-7EB5B5BC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F32C9-08EC-DC4A-973F-72CB92D6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9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2D6F4-8E42-054B-8ECE-F3485AB8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8BF8-0C8D-1048-AC98-B1C47A67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56DA-D823-804C-9E64-2F1AD160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A24F-F4A7-A649-9EB4-F011CD77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F9F1-FE04-1947-895B-06CFC7AD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3B53D-310F-4C4F-99BE-34512885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8235-458B-E14C-B25A-B9739D36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CCCE3-FD8B-EE4D-92AB-CDF9DCBB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C1561-2360-794B-8D42-DBA49F35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D7CA-6776-5240-9F33-8B6C8D72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E1EB4-1D29-A740-B129-04268D57B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992CF-ACB1-7848-9EA5-8809B3B0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BE99C-ACFB-8440-8037-C7DEE806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32C5F-1811-3B4E-BB9A-3E579E02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CD32-811F-3D4D-912E-A77E48B2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3C005-FC6F-1B42-A296-3FD10F6F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AD3A-D464-D84B-B833-210C8495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F72E-C9B5-2F4C-B3DD-5BB9805B6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2301-9F48-C64E-BA71-2A917D1321C0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7C7B-2F60-5D4C-ABFC-03780C097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D4EB-5EF1-9841-AD18-15887EEC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8EF4-3249-5A46-8267-FF80D5E1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BCFB6-5044-464D-A551-85A49C5E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66" y="957318"/>
            <a:ext cx="5410200" cy="177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72B8D5-FEC4-924A-9C3B-D530F64A0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66" y="3429000"/>
            <a:ext cx="79883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8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BCFB6-5044-464D-A551-85A49C5E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66" y="957318"/>
            <a:ext cx="5410200" cy="177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0380F9-B1CD-1A4E-A4AD-0E4A6DA4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66" y="3134710"/>
            <a:ext cx="8267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1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380F9-B1CD-1A4E-A4AD-0E4A6DA4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79" y="431800"/>
            <a:ext cx="8267700" cy="2997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9AF182-8E49-A943-AB93-5C616275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79" y="3693853"/>
            <a:ext cx="7734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380F9-B1CD-1A4E-A4AD-0E4A6DA4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79" y="431800"/>
            <a:ext cx="8267700" cy="299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178196-3A80-304B-B8E7-A8DEF2E0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3429000"/>
            <a:ext cx="11099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8DB40-C3F0-F94F-AAC9-8C9C8620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48" y="1113653"/>
            <a:ext cx="6484071" cy="3901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C82597-AC6B-5643-A2D5-BAD7B26F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87" y="1160677"/>
            <a:ext cx="3302830" cy="45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C68E09-D36C-EC40-A956-F3164C7E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679450"/>
            <a:ext cx="57150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Lumsdaine, Andrew</dc:creator>
  <cp:lastModifiedBy>Lumsdaine, Andrew</cp:lastModifiedBy>
  <cp:revision>1</cp:revision>
  <dcterms:created xsi:type="dcterms:W3CDTF">2020-09-09T00:13:52Z</dcterms:created>
  <dcterms:modified xsi:type="dcterms:W3CDTF">2020-09-09T00:18:40Z</dcterms:modified>
</cp:coreProperties>
</file>