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9" r:id="rId4"/>
    <p:sldId id="276" r:id="rId5"/>
    <p:sldId id="264" r:id="rId6"/>
    <p:sldId id="266" r:id="rId7"/>
    <p:sldId id="265" r:id="rId8"/>
    <p:sldId id="267" r:id="rId9"/>
    <p:sldId id="268" r:id="rId10"/>
    <p:sldId id="275" r:id="rId11"/>
    <p:sldId id="269" r:id="rId12"/>
    <p:sldId id="274" r:id="rId13"/>
    <p:sldId id="270" r:id="rId14"/>
    <p:sldId id="271" r:id="rId15"/>
    <p:sldId id="27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8E5"/>
    <a:srgbClr val="E77A03"/>
    <a:srgbClr val="8C670A"/>
    <a:srgbClr val="783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s Nguyễn" userId="dfb8c382-cb62-4b05-9cab-8c041ed2658f" providerId="ADAL" clId="{13277EBA-96FA-4558-AE4F-1E8FCBCC7143}"/>
    <pc:docChg chg="undo redo custSel addSld delSld modSld sldOrd modMainMaster">
      <pc:chgData name="Boss Nguyễn" userId="dfb8c382-cb62-4b05-9cab-8c041ed2658f" providerId="ADAL" clId="{13277EBA-96FA-4558-AE4F-1E8FCBCC7143}" dt="2024-07-08T10:47:44.389" v="3337" actId="1076"/>
      <pc:docMkLst>
        <pc:docMk/>
      </pc:docMkLst>
      <pc:sldChg chg="addSp delSp modSp new mod modTransition setBg modNotesTx">
        <pc:chgData name="Boss Nguyễn" userId="dfb8c382-cb62-4b05-9cab-8c041ed2658f" providerId="ADAL" clId="{13277EBA-96FA-4558-AE4F-1E8FCBCC7143}" dt="2024-07-07T18:45:20.857" v="2914"/>
        <pc:sldMkLst>
          <pc:docMk/>
          <pc:sldMk cId="3928270314" sldId="256"/>
        </pc:sldMkLst>
        <pc:spChg chg="mod">
          <ac:chgData name="Boss Nguyễn" userId="dfb8c382-cb62-4b05-9cab-8c041ed2658f" providerId="ADAL" clId="{13277EBA-96FA-4558-AE4F-1E8FCBCC7143}" dt="2024-07-07T18:27:21.522" v="2820" actId="20577"/>
          <ac:spMkLst>
            <pc:docMk/>
            <pc:sldMk cId="3928270314" sldId="256"/>
            <ac:spMk id="2" creationId="{9324BA63-5839-7C25-6FFF-A37511286A96}"/>
          </ac:spMkLst>
        </pc:spChg>
        <pc:spChg chg="mod">
          <ac:chgData name="Boss Nguyễn" userId="dfb8c382-cb62-4b05-9cab-8c041ed2658f" providerId="ADAL" clId="{13277EBA-96FA-4558-AE4F-1E8FCBCC7143}" dt="2024-07-07T18:27:08.495" v="2809" actId="20577"/>
          <ac:spMkLst>
            <pc:docMk/>
            <pc:sldMk cId="3928270314" sldId="256"/>
            <ac:spMk id="3" creationId="{947A3288-83FC-59A2-F99B-03F9CCBB3388}"/>
          </ac:spMkLst>
        </pc:spChg>
        <pc:picChg chg="add del mod">
          <ac:chgData name="Boss Nguyễn" userId="dfb8c382-cb62-4b05-9cab-8c041ed2658f" providerId="ADAL" clId="{13277EBA-96FA-4558-AE4F-1E8FCBCC7143}" dt="2024-06-26T17:19:58.888" v="26" actId="478"/>
          <ac:picMkLst>
            <pc:docMk/>
            <pc:sldMk cId="3928270314" sldId="256"/>
            <ac:picMk id="5" creationId="{3C835188-B4B1-D831-6389-91842D25DA8B}"/>
          </ac:picMkLst>
        </pc:picChg>
      </pc:sldChg>
      <pc:sldChg chg="addSp modSp new mod modTransition">
        <pc:chgData name="Boss Nguyễn" userId="dfb8c382-cb62-4b05-9cab-8c041ed2658f" providerId="ADAL" clId="{13277EBA-96FA-4558-AE4F-1E8FCBCC7143}" dt="2024-07-08T10:22:19.065" v="3227" actId="20578"/>
        <pc:sldMkLst>
          <pc:docMk/>
          <pc:sldMk cId="358950685" sldId="257"/>
        </pc:sldMkLst>
        <pc:spChg chg="mod">
          <ac:chgData name="Boss Nguyễn" userId="dfb8c382-cb62-4b05-9cab-8c041ed2658f" providerId="ADAL" clId="{13277EBA-96FA-4558-AE4F-1E8FCBCC7143}" dt="2024-06-26T17:30:12.073" v="90" actId="20577"/>
          <ac:spMkLst>
            <pc:docMk/>
            <pc:sldMk cId="358950685" sldId="257"/>
            <ac:spMk id="2" creationId="{DD69A456-3126-087A-4DEB-E12B57461654}"/>
          </ac:spMkLst>
        </pc:spChg>
        <pc:spChg chg="mod">
          <ac:chgData name="Boss Nguyễn" userId="dfb8c382-cb62-4b05-9cab-8c041ed2658f" providerId="ADAL" clId="{13277EBA-96FA-4558-AE4F-1E8FCBCC7143}" dt="2024-07-08T10:22:19.065" v="3227" actId="20578"/>
          <ac:spMkLst>
            <pc:docMk/>
            <pc:sldMk cId="358950685" sldId="257"/>
            <ac:spMk id="3" creationId="{6C77C075-2F9C-5E33-8F4A-4937A3C18ADD}"/>
          </ac:spMkLst>
        </pc:spChg>
        <pc:picChg chg="add mod modCrop">
          <ac:chgData name="Boss Nguyễn" userId="dfb8c382-cb62-4b05-9cab-8c041ed2658f" providerId="ADAL" clId="{13277EBA-96FA-4558-AE4F-1E8FCBCC7143}" dt="2024-07-08T09:57:40.998" v="2952" actId="14100"/>
          <ac:picMkLst>
            <pc:docMk/>
            <pc:sldMk cId="358950685" sldId="257"/>
            <ac:picMk id="4" creationId="{ECF0DE9C-1CCD-9DC2-1C59-B89263A3BA24}"/>
          </ac:picMkLst>
        </pc:picChg>
      </pc:sldChg>
      <pc:sldChg chg="addSp delSp modSp new del mod modClrScheme chgLayout">
        <pc:chgData name="Boss Nguyễn" userId="dfb8c382-cb62-4b05-9cab-8c041ed2658f" providerId="ADAL" clId="{13277EBA-96FA-4558-AE4F-1E8FCBCC7143}" dt="2024-06-26T18:20:27.286" v="606" actId="2696"/>
        <pc:sldMkLst>
          <pc:docMk/>
          <pc:sldMk cId="1521164301" sldId="258"/>
        </pc:sldMkLst>
        <pc:spChg chg="del">
          <ac:chgData name="Boss Nguyễn" userId="dfb8c382-cb62-4b05-9cab-8c041ed2658f" providerId="ADAL" clId="{13277EBA-96FA-4558-AE4F-1E8FCBCC7143}" dt="2024-06-26T17:57:11.602" v="244" actId="478"/>
          <ac:spMkLst>
            <pc:docMk/>
            <pc:sldMk cId="1521164301" sldId="258"/>
            <ac:spMk id="2" creationId="{83F9396C-25BA-C291-A5FC-8A3FCF66E5A6}"/>
          </ac:spMkLst>
        </pc:spChg>
        <pc:spChg chg="del">
          <ac:chgData name="Boss Nguyễn" userId="dfb8c382-cb62-4b05-9cab-8c041ed2658f" providerId="ADAL" clId="{13277EBA-96FA-4558-AE4F-1E8FCBCC7143}" dt="2024-06-26T17:57:13.236" v="245" actId="478"/>
          <ac:spMkLst>
            <pc:docMk/>
            <pc:sldMk cId="1521164301" sldId="258"/>
            <ac:spMk id="3" creationId="{8B5D0016-135A-4149-BE78-78C11645C2D3}"/>
          </ac:spMkLst>
        </pc:spChg>
        <pc:spChg chg="del">
          <ac:chgData name="Boss Nguyễn" userId="dfb8c382-cb62-4b05-9cab-8c041ed2658f" providerId="ADAL" clId="{13277EBA-96FA-4558-AE4F-1E8FCBCC7143}" dt="2024-06-26T17:57:11.602" v="244" actId="478"/>
          <ac:spMkLst>
            <pc:docMk/>
            <pc:sldMk cId="1521164301" sldId="258"/>
            <ac:spMk id="4" creationId="{399D90DB-0FA3-E107-31BC-8C4CF2FE5726}"/>
          </ac:spMkLst>
        </pc:spChg>
        <pc:spChg chg="add mod">
          <ac:chgData name="Boss Nguyễn" userId="dfb8c382-cb62-4b05-9cab-8c041ed2658f" providerId="ADAL" clId="{13277EBA-96FA-4558-AE4F-1E8FCBCC7143}" dt="2024-06-26T18:13:56.690" v="365" actId="1076"/>
          <ac:spMkLst>
            <pc:docMk/>
            <pc:sldMk cId="1521164301" sldId="258"/>
            <ac:spMk id="19" creationId="{F7647E2C-B667-8BC1-6DF6-79D9D792916F}"/>
          </ac:spMkLst>
        </pc:spChg>
        <pc:spChg chg="add mod">
          <ac:chgData name="Boss Nguyễn" userId="dfb8c382-cb62-4b05-9cab-8c041ed2658f" providerId="ADAL" clId="{13277EBA-96FA-4558-AE4F-1E8FCBCC7143}" dt="2024-06-26T18:14:44.782" v="380" actId="1076"/>
          <ac:spMkLst>
            <pc:docMk/>
            <pc:sldMk cId="1521164301" sldId="258"/>
            <ac:spMk id="20" creationId="{78DB8BD6-1D1D-F599-0195-524846E23363}"/>
          </ac:spMkLst>
        </pc:spChg>
        <pc:spChg chg="add mod">
          <ac:chgData name="Boss Nguyễn" userId="dfb8c382-cb62-4b05-9cab-8c041ed2658f" providerId="ADAL" clId="{13277EBA-96FA-4558-AE4F-1E8FCBCC7143}" dt="2024-06-26T18:14:18.721" v="368" actId="20577"/>
          <ac:spMkLst>
            <pc:docMk/>
            <pc:sldMk cId="1521164301" sldId="258"/>
            <ac:spMk id="21" creationId="{46CFC754-2DA1-4785-2F16-20365B8CAC1B}"/>
          </ac:spMkLst>
        </pc:spChg>
        <pc:picChg chg="add del mod">
          <ac:chgData name="Boss Nguyễn" userId="dfb8c382-cb62-4b05-9cab-8c041ed2658f" providerId="ADAL" clId="{13277EBA-96FA-4558-AE4F-1E8FCBCC7143}" dt="2024-06-26T18:03:12.443" v="280" actId="478"/>
          <ac:picMkLst>
            <pc:docMk/>
            <pc:sldMk cId="1521164301" sldId="258"/>
            <ac:picMk id="6" creationId="{6844CF9A-CD61-7643-1001-CB2C833617F8}"/>
          </ac:picMkLst>
        </pc:picChg>
        <pc:picChg chg="add mod">
          <ac:chgData name="Boss Nguyễn" userId="dfb8c382-cb62-4b05-9cab-8c041ed2658f" providerId="ADAL" clId="{13277EBA-96FA-4558-AE4F-1E8FCBCC7143}" dt="2024-06-26T18:02:41.336" v="278" actId="1076"/>
          <ac:picMkLst>
            <pc:docMk/>
            <pc:sldMk cId="1521164301" sldId="258"/>
            <ac:picMk id="7" creationId="{1ABA1EDC-727F-782C-0E9F-0572EF43ADFE}"/>
          </ac:picMkLst>
        </pc:picChg>
        <pc:cxnChg chg="add del mod">
          <ac:chgData name="Boss Nguyễn" userId="dfb8c382-cb62-4b05-9cab-8c041ed2658f" providerId="ADAL" clId="{13277EBA-96FA-4558-AE4F-1E8FCBCC7143}" dt="2024-06-26T17:58:45.891" v="256" actId="478"/>
          <ac:cxnSpMkLst>
            <pc:docMk/>
            <pc:sldMk cId="1521164301" sldId="258"/>
            <ac:cxnSpMk id="9" creationId="{6CBD9867-8909-02A8-407F-6B09ABF642C6}"/>
          </ac:cxnSpMkLst>
        </pc:cxnChg>
        <pc:cxnChg chg="add del mod">
          <ac:chgData name="Boss Nguyễn" userId="dfb8c382-cb62-4b05-9cab-8c041ed2658f" providerId="ADAL" clId="{13277EBA-96FA-4558-AE4F-1E8FCBCC7143}" dt="2024-06-26T17:58:46.916" v="257" actId="478"/>
          <ac:cxnSpMkLst>
            <pc:docMk/>
            <pc:sldMk cId="1521164301" sldId="258"/>
            <ac:cxnSpMk id="10" creationId="{8D441A66-66FE-C8FD-363F-7C2A6A2A4510}"/>
          </ac:cxnSpMkLst>
        </pc:cxnChg>
        <pc:cxnChg chg="add del mod">
          <ac:chgData name="Boss Nguyễn" userId="dfb8c382-cb62-4b05-9cab-8c041ed2658f" providerId="ADAL" clId="{13277EBA-96FA-4558-AE4F-1E8FCBCC7143}" dt="2024-06-26T18:02:09.033" v="275" actId="478"/>
          <ac:cxnSpMkLst>
            <pc:docMk/>
            <pc:sldMk cId="1521164301" sldId="258"/>
            <ac:cxnSpMk id="11" creationId="{1C73E857-6C99-CE60-FE28-2FBAEE29DB99}"/>
          </ac:cxnSpMkLst>
        </pc:cxnChg>
        <pc:cxnChg chg="add mod">
          <ac:chgData name="Boss Nguyễn" userId="dfb8c382-cb62-4b05-9cab-8c041ed2658f" providerId="ADAL" clId="{13277EBA-96FA-4558-AE4F-1E8FCBCC7143}" dt="2024-06-26T17:58:23.279" v="254" actId="571"/>
          <ac:cxnSpMkLst>
            <pc:docMk/>
            <pc:sldMk cId="1521164301" sldId="258"/>
            <ac:cxnSpMk id="12" creationId="{19CE7B25-A26A-74DE-348A-496D94265AB7}"/>
          </ac:cxnSpMkLst>
        </pc:cxnChg>
        <pc:cxnChg chg="add mod">
          <ac:chgData name="Boss Nguyễn" userId="dfb8c382-cb62-4b05-9cab-8c041ed2658f" providerId="ADAL" clId="{13277EBA-96FA-4558-AE4F-1E8FCBCC7143}" dt="2024-06-26T17:58:23.279" v="254" actId="571"/>
          <ac:cxnSpMkLst>
            <pc:docMk/>
            <pc:sldMk cId="1521164301" sldId="258"/>
            <ac:cxnSpMk id="13" creationId="{FF8E0CDC-4806-F465-028C-489AAC6851DF}"/>
          </ac:cxnSpMkLst>
        </pc:cxnChg>
        <pc:cxnChg chg="add del mod">
          <ac:chgData name="Boss Nguyễn" userId="dfb8c382-cb62-4b05-9cab-8c041ed2658f" providerId="ADAL" clId="{13277EBA-96FA-4558-AE4F-1E8FCBCC7143}" dt="2024-06-26T18:02:08.330" v="274" actId="478"/>
          <ac:cxnSpMkLst>
            <pc:docMk/>
            <pc:sldMk cId="1521164301" sldId="258"/>
            <ac:cxnSpMk id="17" creationId="{74FA854A-8D2D-C75F-210C-08BC1721AF73}"/>
          </ac:cxnSpMkLst>
        </pc:cxnChg>
        <pc:cxnChg chg="add del mod">
          <ac:chgData name="Boss Nguyễn" userId="dfb8c382-cb62-4b05-9cab-8c041ed2658f" providerId="ADAL" clId="{13277EBA-96FA-4558-AE4F-1E8FCBCC7143}" dt="2024-06-26T18:02:07.393" v="273" actId="478"/>
          <ac:cxnSpMkLst>
            <pc:docMk/>
            <pc:sldMk cId="1521164301" sldId="258"/>
            <ac:cxnSpMk id="18" creationId="{91725EBA-36BE-DD26-133A-24509375E2CF}"/>
          </ac:cxnSpMkLst>
        </pc:cxnChg>
      </pc:sldChg>
      <pc:sldChg chg="delSp add del mod">
        <pc:chgData name="Boss Nguyễn" userId="dfb8c382-cb62-4b05-9cab-8c041ed2658f" providerId="ADAL" clId="{13277EBA-96FA-4558-AE4F-1E8FCBCC7143}" dt="2024-06-26T18:15:00.535" v="382" actId="47"/>
        <pc:sldMkLst>
          <pc:docMk/>
          <pc:sldMk cId="3612847983" sldId="259"/>
        </pc:sldMkLst>
        <pc:picChg chg="del">
          <ac:chgData name="Boss Nguyễn" userId="dfb8c382-cb62-4b05-9cab-8c041ed2658f" providerId="ADAL" clId="{13277EBA-96FA-4558-AE4F-1E8FCBCC7143}" dt="2024-06-26T18:14:57.705" v="381" actId="21"/>
          <ac:picMkLst>
            <pc:docMk/>
            <pc:sldMk cId="3612847983" sldId="259"/>
            <ac:picMk id="6" creationId="{6844CF9A-CD61-7643-1001-CB2C833617F8}"/>
          </ac:picMkLst>
        </pc:picChg>
      </pc:sldChg>
      <pc:sldChg chg="addSp delSp modSp add mod modTransition modClrScheme chgLayout">
        <pc:chgData name="Boss Nguyễn" userId="dfb8c382-cb62-4b05-9cab-8c041ed2658f" providerId="ADAL" clId="{13277EBA-96FA-4558-AE4F-1E8FCBCC7143}" dt="2024-07-08T10:32:04.814" v="3296" actId="20577"/>
        <pc:sldMkLst>
          <pc:docMk/>
          <pc:sldMk cId="3973903996" sldId="259"/>
        </pc:sldMkLst>
        <pc:spChg chg="add mod">
          <ac:chgData name="Boss Nguyễn" userId="dfb8c382-cb62-4b05-9cab-8c041ed2658f" providerId="ADAL" clId="{13277EBA-96FA-4558-AE4F-1E8FCBCC7143}" dt="2024-06-26T18:35:55.057" v="689" actId="164"/>
          <ac:spMkLst>
            <pc:docMk/>
            <pc:sldMk cId="3973903996" sldId="259"/>
            <ac:spMk id="2" creationId="{F2E78142-C80F-625B-8B92-3AB18A13035C}"/>
          </ac:spMkLst>
        </pc:spChg>
        <pc:spChg chg="add mod">
          <ac:chgData name="Boss Nguyễn" userId="dfb8c382-cb62-4b05-9cab-8c041ed2658f" providerId="ADAL" clId="{13277EBA-96FA-4558-AE4F-1E8FCBCC7143}" dt="2024-06-26T18:35:55.057" v="689" actId="164"/>
          <ac:spMkLst>
            <pc:docMk/>
            <pc:sldMk cId="3973903996" sldId="259"/>
            <ac:spMk id="3" creationId="{6B890B62-DB78-339A-EDAF-DB77112915BB}"/>
          </ac:spMkLst>
        </pc:spChg>
        <pc:spChg chg="add del mod ord">
          <ac:chgData name="Boss Nguyễn" userId="dfb8c382-cb62-4b05-9cab-8c041ed2658f" providerId="ADAL" clId="{13277EBA-96FA-4558-AE4F-1E8FCBCC7143}" dt="2024-06-26T18:30:05.735" v="640" actId="700"/>
          <ac:spMkLst>
            <pc:docMk/>
            <pc:sldMk cId="3973903996" sldId="259"/>
            <ac:spMk id="14" creationId="{0B7DB2B0-FBD1-BE98-09A7-D43B86F4047E}"/>
          </ac:spMkLst>
        </pc:spChg>
        <pc:spChg chg="add del mod ord">
          <ac:chgData name="Boss Nguyễn" userId="dfb8c382-cb62-4b05-9cab-8c041ed2658f" providerId="ADAL" clId="{13277EBA-96FA-4558-AE4F-1E8FCBCC7143}" dt="2024-06-26T18:29:19.611" v="633" actId="700"/>
          <ac:spMkLst>
            <pc:docMk/>
            <pc:sldMk cId="3973903996" sldId="259"/>
            <ac:spMk id="15" creationId="{CAE9786F-3334-6833-9757-011B5E80EF2C}"/>
          </ac:spMkLst>
        </pc:spChg>
        <pc:spChg chg="add del mod ord">
          <ac:chgData name="Boss Nguyễn" userId="dfb8c382-cb62-4b05-9cab-8c041ed2658f" providerId="ADAL" clId="{13277EBA-96FA-4558-AE4F-1E8FCBCC7143}" dt="2024-06-26T18:29:19.611" v="633" actId="700"/>
          <ac:spMkLst>
            <pc:docMk/>
            <pc:sldMk cId="3973903996" sldId="259"/>
            <ac:spMk id="16" creationId="{E8D6B055-5080-2E99-3A7A-EE0248273ECD}"/>
          </ac:spMkLst>
        </pc:spChg>
        <pc:spChg chg="add mod ord">
          <ac:chgData name="Boss Nguyễn" userId="dfb8c382-cb62-4b05-9cab-8c041ed2658f" providerId="ADAL" clId="{13277EBA-96FA-4558-AE4F-1E8FCBCC7143}" dt="2024-07-08T10:32:04.814" v="3296" actId="20577"/>
          <ac:spMkLst>
            <pc:docMk/>
            <pc:sldMk cId="3973903996" sldId="259"/>
            <ac:spMk id="17" creationId="{074F48DA-B30F-169F-926A-AAA60BFD4452}"/>
          </ac:spMkLst>
        </pc:spChg>
        <pc:spChg chg="add del mod ord">
          <ac:chgData name="Boss Nguyễn" userId="dfb8c382-cb62-4b05-9cab-8c041ed2658f" providerId="ADAL" clId="{13277EBA-96FA-4558-AE4F-1E8FCBCC7143}" dt="2024-06-26T18:31:54.959" v="657" actId="700"/>
          <ac:spMkLst>
            <pc:docMk/>
            <pc:sldMk cId="3973903996" sldId="259"/>
            <ac:spMk id="18" creationId="{867946BA-4B8F-CFD6-88C9-88F527DAE417}"/>
          </ac:spMkLst>
        </pc:spChg>
        <pc:spChg chg="add del mod">
          <ac:chgData name="Boss Nguyễn" userId="dfb8c382-cb62-4b05-9cab-8c041ed2658f" providerId="ADAL" clId="{13277EBA-96FA-4558-AE4F-1E8FCBCC7143}" dt="2024-06-26T18:35:16.228" v="684" actId="1076"/>
          <ac:spMkLst>
            <pc:docMk/>
            <pc:sldMk cId="3973903996" sldId="259"/>
            <ac:spMk id="19" creationId="{F7647E2C-B667-8BC1-6DF6-79D9D792916F}"/>
          </ac:spMkLst>
        </pc:spChg>
        <pc:spChg chg="add del mod">
          <ac:chgData name="Boss Nguyễn" userId="dfb8c382-cb62-4b05-9cab-8c041ed2658f" providerId="ADAL" clId="{13277EBA-96FA-4558-AE4F-1E8FCBCC7143}" dt="2024-06-26T18:35:16.228" v="684" actId="1076"/>
          <ac:spMkLst>
            <pc:docMk/>
            <pc:sldMk cId="3973903996" sldId="259"/>
            <ac:spMk id="20" creationId="{78DB8BD6-1D1D-F599-0195-524846E23363}"/>
          </ac:spMkLst>
        </pc:spChg>
        <pc:spChg chg="add del mod">
          <ac:chgData name="Boss Nguyễn" userId="dfb8c382-cb62-4b05-9cab-8c041ed2658f" providerId="ADAL" clId="{13277EBA-96FA-4558-AE4F-1E8FCBCC7143}" dt="2024-06-26T18:35:16.228" v="684" actId="1076"/>
          <ac:spMkLst>
            <pc:docMk/>
            <pc:sldMk cId="3973903996" sldId="259"/>
            <ac:spMk id="21" creationId="{46CFC754-2DA1-4785-2F16-20365B8CAC1B}"/>
          </ac:spMkLst>
        </pc:spChg>
        <pc:spChg chg="add del mod ord">
          <ac:chgData name="Boss Nguyễn" userId="dfb8c382-cb62-4b05-9cab-8c041ed2658f" providerId="ADAL" clId="{13277EBA-96FA-4558-AE4F-1E8FCBCC7143}" dt="2024-06-26T18:31:54.959" v="657" actId="700"/>
          <ac:spMkLst>
            <pc:docMk/>
            <pc:sldMk cId="3973903996" sldId="259"/>
            <ac:spMk id="22" creationId="{12387270-F432-F4D8-19BF-D30B52B348EA}"/>
          </ac:spMkLst>
        </pc:spChg>
        <pc:spChg chg="add del mod ord">
          <ac:chgData name="Boss Nguyễn" userId="dfb8c382-cb62-4b05-9cab-8c041ed2658f" providerId="ADAL" clId="{13277EBA-96FA-4558-AE4F-1E8FCBCC7143}" dt="2024-06-26T18:34:15.978" v="681" actId="478"/>
          <ac:spMkLst>
            <pc:docMk/>
            <pc:sldMk cId="3973903996" sldId="259"/>
            <ac:spMk id="23" creationId="{79E3F442-5788-45BA-8C83-AF6CC8B0CEF8}"/>
          </ac:spMkLst>
        </pc:spChg>
        <pc:spChg chg="add del mod ord">
          <ac:chgData name="Boss Nguyễn" userId="dfb8c382-cb62-4b05-9cab-8c041ed2658f" providerId="ADAL" clId="{13277EBA-96FA-4558-AE4F-1E8FCBCC7143}" dt="2024-06-26T18:33:29.825" v="673"/>
          <ac:spMkLst>
            <pc:docMk/>
            <pc:sldMk cId="3973903996" sldId="259"/>
            <ac:spMk id="24" creationId="{F1C7EB8E-8DF0-02A5-7D2F-F88C823BD4F8}"/>
          </ac:spMkLst>
        </pc:spChg>
        <pc:grpChg chg="add mod">
          <ac:chgData name="Boss Nguyễn" userId="dfb8c382-cb62-4b05-9cab-8c041ed2658f" providerId="ADAL" clId="{13277EBA-96FA-4558-AE4F-1E8FCBCC7143}" dt="2024-06-26T18:35:55.057" v="689" actId="164"/>
          <ac:grpSpMkLst>
            <pc:docMk/>
            <pc:sldMk cId="3973903996" sldId="259"/>
            <ac:grpSpMk id="32" creationId="{ABF0BA50-0BEB-3F5E-6EBF-E7E709883BCD}"/>
          </ac:grpSpMkLst>
        </pc:grpChg>
        <pc:picChg chg="add del mod modCrop">
          <ac:chgData name="Boss Nguyễn" userId="dfb8c382-cb62-4b05-9cab-8c041ed2658f" providerId="ADAL" clId="{13277EBA-96FA-4558-AE4F-1E8FCBCC7143}" dt="2024-06-26T18:33:21.510" v="672" actId="21"/>
          <ac:picMkLst>
            <pc:docMk/>
            <pc:sldMk cId="3973903996" sldId="259"/>
            <ac:picMk id="6" creationId="{6844CF9A-CD61-7643-1001-CB2C833617F8}"/>
          </ac:picMkLst>
        </pc:picChg>
        <pc:picChg chg="del mod">
          <ac:chgData name="Boss Nguyễn" userId="dfb8c382-cb62-4b05-9cab-8c041ed2658f" providerId="ADAL" clId="{13277EBA-96FA-4558-AE4F-1E8FCBCC7143}" dt="2024-06-26T18:22:14.484" v="618" actId="478"/>
          <ac:picMkLst>
            <pc:docMk/>
            <pc:sldMk cId="3973903996" sldId="259"/>
            <ac:picMk id="7" creationId="{1ABA1EDC-727F-782C-0E9F-0572EF43ADFE}"/>
          </ac:picMkLst>
        </pc:picChg>
        <pc:picChg chg="add mod">
          <ac:chgData name="Boss Nguyễn" userId="dfb8c382-cb62-4b05-9cab-8c041ed2658f" providerId="ADAL" clId="{13277EBA-96FA-4558-AE4F-1E8FCBCC7143}" dt="2024-06-26T18:34:52.303" v="682" actId="14100"/>
          <ac:picMkLst>
            <pc:docMk/>
            <pc:sldMk cId="3973903996" sldId="259"/>
            <ac:picMk id="26" creationId="{6844CF9A-CD61-7643-1001-CB2C833617F8}"/>
          </ac:picMkLst>
        </pc:picChg>
        <pc:cxnChg chg="add mod ord">
          <ac:chgData name="Boss Nguyễn" userId="dfb8c382-cb62-4b05-9cab-8c041ed2658f" providerId="ADAL" clId="{13277EBA-96FA-4558-AE4F-1E8FCBCC7143}" dt="2024-06-26T18:35:44.455" v="688" actId="14100"/>
          <ac:cxnSpMkLst>
            <pc:docMk/>
            <pc:sldMk cId="3973903996" sldId="259"/>
            <ac:cxnSpMk id="5" creationId="{194DFEDE-51EC-CFE9-AE66-51C236A53F57}"/>
          </ac:cxnSpMkLst>
        </pc:cxnChg>
      </pc:sldChg>
      <pc:sldChg chg="addSp delSp modSp add del mod modTransition modShow">
        <pc:chgData name="Boss Nguyễn" userId="dfb8c382-cb62-4b05-9cab-8c041ed2658f" providerId="ADAL" clId="{13277EBA-96FA-4558-AE4F-1E8FCBCC7143}" dt="2024-07-07T17:17:21.530" v="2427" actId="2696"/>
        <pc:sldMkLst>
          <pc:docMk/>
          <pc:sldMk cId="710602956" sldId="260"/>
        </pc:sldMkLst>
        <pc:spChg chg="mod">
          <ac:chgData name="Boss Nguyễn" userId="dfb8c382-cb62-4b05-9cab-8c041ed2658f" providerId="ADAL" clId="{13277EBA-96FA-4558-AE4F-1E8FCBCC7143}" dt="2024-06-26T19:06:16.368" v="1107" actId="27636"/>
          <ac:spMkLst>
            <pc:docMk/>
            <pc:sldMk cId="710602956" sldId="260"/>
            <ac:spMk id="17" creationId="{074F48DA-B30F-169F-926A-AAA60BFD4452}"/>
          </ac:spMkLst>
        </pc:spChg>
        <pc:spChg chg="add del mod">
          <ac:chgData name="Boss Nguyễn" userId="dfb8c382-cb62-4b05-9cab-8c041ed2658f" providerId="ADAL" clId="{13277EBA-96FA-4558-AE4F-1E8FCBCC7143}" dt="2024-06-26T18:56:09.491" v="1022" actId="14100"/>
          <ac:spMkLst>
            <pc:docMk/>
            <pc:sldMk cId="710602956" sldId="260"/>
            <ac:spMk id="19" creationId="{F7647E2C-B667-8BC1-6DF6-79D9D792916F}"/>
          </ac:spMkLst>
        </pc:spChg>
        <pc:spChg chg="add del mod">
          <ac:chgData name="Boss Nguyễn" userId="dfb8c382-cb62-4b05-9cab-8c041ed2658f" providerId="ADAL" clId="{13277EBA-96FA-4558-AE4F-1E8FCBCC7143}" dt="2024-06-26T18:56:09.491" v="1022" actId="14100"/>
          <ac:spMkLst>
            <pc:docMk/>
            <pc:sldMk cId="710602956" sldId="260"/>
            <ac:spMk id="20" creationId="{78DB8BD6-1D1D-F599-0195-524846E23363}"/>
          </ac:spMkLst>
        </pc:spChg>
        <pc:spChg chg="add del mod">
          <ac:chgData name="Boss Nguyễn" userId="dfb8c382-cb62-4b05-9cab-8c041ed2658f" providerId="ADAL" clId="{13277EBA-96FA-4558-AE4F-1E8FCBCC7143}" dt="2024-06-26T18:56:09.491" v="1022" actId="14100"/>
          <ac:spMkLst>
            <pc:docMk/>
            <pc:sldMk cId="710602956" sldId="260"/>
            <ac:spMk id="21" creationId="{46CFC754-2DA1-4785-2F16-20365B8CAC1B}"/>
          </ac:spMkLst>
        </pc:spChg>
        <pc:grpChg chg="mod">
          <ac:chgData name="Boss Nguyễn" userId="dfb8c382-cb62-4b05-9cab-8c041ed2658f" providerId="ADAL" clId="{13277EBA-96FA-4558-AE4F-1E8FCBCC7143}" dt="2024-06-26T18:56:09.491" v="1022" actId="14100"/>
          <ac:grpSpMkLst>
            <pc:docMk/>
            <pc:sldMk cId="710602956" sldId="260"/>
            <ac:grpSpMk id="32" creationId="{ABF0BA50-0BEB-3F5E-6EBF-E7E709883BCD}"/>
          </ac:grpSpMkLst>
        </pc:grpChg>
        <pc:picChg chg="add mod">
          <ac:chgData name="Boss Nguyễn" userId="dfb8c382-cb62-4b05-9cab-8c041ed2658f" providerId="ADAL" clId="{13277EBA-96FA-4558-AE4F-1E8FCBCC7143}" dt="2024-06-26T18:51:08.084" v="722" actId="1076"/>
          <ac:picMkLst>
            <pc:docMk/>
            <pc:sldMk cId="710602956" sldId="260"/>
            <ac:picMk id="6" creationId="{3A0BC87C-BF4F-2D15-5B5A-104F15C67FF4}"/>
          </ac:picMkLst>
        </pc:picChg>
        <pc:picChg chg="add del mod">
          <ac:chgData name="Boss Nguyễn" userId="dfb8c382-cb62-4b05-9cab-8c041ed2658f" providerId="ADAL" clId="{13277EBA-96FA-4558-AE4F-1E8FCBCC7143}" dt="2024-07-07T14:21:36.680" v="2277" actId="478"/>
          <ac:picMkLst>
            <pc:docMk/>
            <pc:sldMk cId="710602956" sldId="260"/>
            <ac:picMk id="8" creationId="{77845C05-E90D-ED81-F5F3-DCD7F87F4776}"/>
          </ac:picMkLst>
        </pc:picChg>
        <pc:picChg chg="add mod modCrop">
          <ac:chgData name="Boss Nguyễn" userId="dfb8c382-cb62-4b05-9cab-8c041ed2658f" providerId="ADAL" clId="{13277EBA-96FA-4558-AE4F-1E8FCBCC7143}" dt="2024-06-26T18:51:27.204" v="847" actId="1037"/>
          <ac:picMkLst>
            <pc:docMk/>
            <pc:sldMk cId="710602956" sldId="260"/>
            <ac:picMk id="10" creationId="{1358E72B-0182-A923-22D4-30316E0C2A10}"/>
          </ac:picMkLst>
        </pc:picChg>
        <pc:picChg chg="mod">
          <ac:chgData name="Boss Nguyễn" userId="dfb8c382-cb62-4b05-9cab-8c041ed2658f" providerId="ADAL" clId="{13277EBA-96FA-4558-AE4F-1E8FCBCC7143}" dt="2024-06-26T18:56:09.491" v="1022" actId="14100"/>
          <ac:picMkLst>
            <pc:docMk/>
            <pc:sldMk cId="710602956" sldId="260"/>
            <ac:picMk id="26" creationId="{6844CF9A-CD61-7643-1001-CB2C833617F8}"/>
          </ac:picMkLst>
        </pc:picChg>
        <pc:cxnChg chg="add del mod">
          <ac:chgData name="Boss Nguyễn" userId="dfb8c382-cb62-4b05-9cab-8c041ed2658f" providerId="ADAL" clId="{13277EBA-96FA-4558-AE4F-1E8FCBCC7143}" dt="2024-06-26T18:56:09.491" v="1022" actId="14100"/>
          <ac:cxnSpMkLst>
            <pc:docMk/>
            <pc:sldMk cId="710602956" sldId="260"/>
            <ac:cxnSpMk id="5" creationId="{194DFEDE-51EC-CFE9-AE66-51C236A53F57}"/>
          </ac:cxnSpMkLst>
        </pc:cxnChg>
      </pc:sldChg>
      <pc:sldChg chg="addSp delSp modSp add del mod ord modTransition">
        <pc:chgData name="Boss Nguyễn" userId="dfb8c382-cb62-4b05-9cab-8c041ed2658f" providerId="ADAL" clId="{13277EBA-96FA-4558-AE4F-1E8FCBCC7143}" dt="2024-07-07T14:21:17.638" v="2275" actId="47"/>
        <pc:sldMkLst>
          <pc:docMk/>
          <pc:sldMk cId="398023684" sldId="261"/>
        </pc:sldMkLst>
        <pc:spChg chg="add del mod">
          <ac:chgData name="Boss Nguyễn" userId="dfb8c382-cb62-4b05-9cab-8c041ed2658f" providerId="ADAL" clId="{13277EBA-96FA-4558-AE4F-1E8FCBCC7143}" dt="2024-06-26T18:53:28.063" v="922" actId="478"/>
          <ac:spMkLst>
            <pc:docMk/>
            <pc:sldMk cId="398023684" sldId="261"/>
            <ac:spMk id="7" creationId="{3D302977-90E4-6A13-AD62-B84F91295275}"/>
          </ac:spMkLst>
        </pc:spChg>
        <pc:spChg chg="mod">
          <ac:chgData name="Boss Nguyễn" userId="dfb8c382-cb62-4b05-9cab-8c041ed2658f" providerId="ADAL" clId="{13277EBA-96FA-4558-AE4F-1E8FCBCC7143}" dt="2024-06-26T19:06:06.747" v="1105"/>
          <ac:spMkLst>
            <pc:docMk/>
            <pc:sldMk cId="398023684" sldId="261"/>
            <ac:spMk id="17" creationId="{074F48DA-B30F-169F-926A-AAA60BFD4452}"/>
          </ac:spMkLst>
        </pc:spChg>
        <pc:spChg chg="add del">
          <ac:chgData name="Boss Nguyễn" userId="dfb8c382-cb62-4b05-9cab-8c041ed2658f" providerId="ADAL" clId="{13277EBA-96FA-4558-AE4F-1E8FCBCC7143}" dt="2024-06-26T18:52:56.550" v="863" actId="478"/>
          <ac:spMkLst>
            <pc:docMk/>
            <pc:sldMk cId="398023684" sldId="261"/>
            <ac:spMk id="19" creationId="{F7647E2C-B667-8BC1-6DF6-79D9D792916F}"/>
          </ac:spMkLst>
        </pc:spChg>
        <pc:spChg chg="add del">
          <ac:chgData name="Boss Nguyễn" userId="dfb8c382-cb62-4b05-9cab-8c041ed2658f" providerId="ADAL" clId="{13277EBA-96FA-4558-AE4F-1E8FCBCC7143}" dt="2024-06-26T18:52:56.550" v="863" actId="478"/>
          <ac:spMkLst>
            <pc:docMk/>
            <pc:sldMk cId="398023684" sldId="261"/>
            <ac:spMk id="20" creationId="{78DB8BD6-1D1D-F599-0195-524846E23363}"/>
          </ac:spMkLst>
        </pc:spChg>
        <pc:spChg chg="add del">
          <ac:chgData name="Boss Nguyễn" userId="dfb8c382-cb62-4b05-9cab-8c041ed2658f" providerId="ADAL" clId="{13277EBA-96FA-4558-AE4F-1E8FCBCC7143}" dt="2024-06-26T18:52:56.550" v="863" actId="478"/>
          <ac:spMkLst>
            <pc:docMk/>
            <pc:sldMk cId="398023684" sldId="261"/>
            <ac:spMk id="21" creationId="{46CFC754-2DA1-4785-2F16-20365B8CAC1B}"/>
          </ac:spMkLst>
        </pc:spChg>
        <pc:grpChg chg="del">
          <ac:chgData name="Boss Nguyễn" userId="dfb8c382-cb62-4b05-9cab-8c041ed2658f" providerId="ADAL" clId="{13277EBA-96FA-4558-AE4F-1E8FCBCC7143}" dt="2024-06-26T18:52:44.894" v="859" actId="478"/>
          <ac:grpSpMkLst>
            <pc:docMk/>
            <pc:sldMk cId="398023684" sldId="261"/>
            <ac:grpSpMk id="32" creationId="{ABF0BA50-0BEB-3F5E-6EBF-E7E709883BCD}"/>
          </ac:grpSpMkLst>
        </pc:grpChg>
        <pc:picChg chg="mod">
          <ac:chgData name="Boss Nguyễn" userId="dfb8c382-cb62-4b05-9cab-8c041ed2658f" providerId="ADAL" clId="{13277EBA-96FA-4558-AE4F-1E8FCBCC7143}" dt="2024-06-26T18:53:24.902" v="921" actId="1076"/>
          <ac:picMkLst>
            <pc:docMk/>
            <pc:sldMk cId="398023684" sldId="261"/>
            <ac:picMk id="6" creationId="{3A0BC87C-BF4F-2D15-5B5A-104F15C67FF4}"/>
          </ac:picMkLst>
        </pc:picChg>
        <pc:picChg chg="mod">
          <ac:chgData name="Boss Nguyễn" userId="dfb8c382-cb62-4b05-9cab-8c041ed2658f" providerId="ADAL" clId="{13277EBA-96FA-4558-AE4F-1E8FCBCC7143}" dt="2024-06-26T18:53:40.239" v="945" actId="1035"/>
          <ac:picMkLst>
            <pc:docMk/>
            <pc:sldMk cId="398023684" sldId="261"/>
            <ac:picMk id="8" creationId="{77845C05-E90D-ED81-F5F3-DCD7F87F4776}"/>
          </ac:picMkLst>
        </pc:picChg>
        <pc:picChg chg="mod">
          <ac:chgData name="Boss Nguyễn" userId="dfb8c382-cb62-4b05-9cab-8c041ed2658f" providerId="ADAL" clId="{13277EBA-96FA-4558-AE4F-1E8FCBCC7143}" dt="2024-06-26T18:53:19.602" v="920" actId="1037"/>
          <ac:picMkLst>
            <pc:docMk/>
            <pc:sldMk cId="398023684" sldId="261"/>
            <ac:picMk id="10" creationId="{1358E72B-0182-A923-22D4-30316E0C2A10}"/>
          </ac:picMkLst>
        </pc:picChg>
        <pc:picChg chg="del">
          <ac:chgData name="Boss Nguyễn" userId="dfb8c382-cb62-4b05-9cab-8c041ed2658f" providerId="ADAL" clId="{13277EBA-96FA-4558-AE4F-1E8FCBCC7143}" dt="2024-06-26T18:52:43.841" v="858" actId="478"/>
          <ac:picMkLst>
            <pc:docMk/>
            <pc:sldMk cId="398023684" sldId="261"/>
            <ac:picMk id="26" creationId="{6844CF9A-CD61-7643-1001-CB2C833617F8}"/>
          </ac:picMkLst>
        </pc:picChg>
        <pc:cxnChg chg="del mod">
          <ac:chgData name="Boss Nguyễn" userId="dfb8c382-cb62-4b05-9cab-8c041ed2658f" providerId="ADAL" clId="{13277EBA-96FA-4558-AE4F-1E8FCBCC7143}" dt="2024-06-26T18:52:45.750" v="860" actId="478"/>
          <ac:cxnSpMkLst>
            <pc:docMk/>
            <pc:sldMk cId="398023684" sldId="261"/>
            <ac:cxnSpMk id="5" creationId="{194DFEDE-51EC-CFE9-AE66-51C236A53F57}"/>
          </ac:cxnSpMkLst>
        </pc:cxnChg>
      </pc:sldChg>
      <pc:sldChg chg="add del">
        <pc:chgData name="Boss Nguyễn" userId="dfb8c382-cb62-4b05-9cab-8c041ed2658f" providerId="ADAL" clId="{13277EBA-96FA-4558-AE4F-1E8FCBCC7143}" dt="2024-06-26T18:51:42.573" v="851" actId="2890"/>
        <pc:sldMkLst>
          <pc:docMk/>
          <pc:sldMk cId="1049933525" sldId="261"/>
        </pc:sldMkLst>
      </pc:sldChg>
      <pc:sldChg chg="add del">
        <pc:chgData name="Boss Nguyễn" userId="dfb8c382-cb62-4b05-9cab-8c041ed2658f" providerId="ADAL" clId="{13277EBA-96FA-4558-AE4F-1E8FCBCC7143}" dt="2024-06-26T18:51:31.926" v="848" actId="47"/>
        <pc:sldMkLst>
          <pc:docMk/>
          <pc:sldMk cId="3269695742" sldId="261"/>
        </pc:sldMkLst>
      </pc:sldChg>
      <pc:sldChg chg="addSp delSp modSp add del mod modTransition modShow">
        <pc:chgData name="Boss Nguyễn" userId="dfb8c382-cb62-4b05-9cab-8c041ed2658f" providerId="ADAL" clId="{13277EBA-96FA-4558-AE4F-1E8FCBCC7143}" dt="2024-07-07T17:17:21.530" v="2427" actId="2696"/>
        <pc:sldMkLst>
          <pc:docMk/>
          <pc:sldMk cId="2671844486" sldId="262"/>
        </pc:sldMkLst>
        <pc:spChg chg="mod">
          <ac:chgData name="Boss Nguyễn" userId="dfb8c382-cb62-4b05-9cab-8c041ed2658f" providerId="ADAL" clId="{13277EBA-96FA-4558-AE4F-1E8FCBCC7143}" dt="2024-06-26T19:06:24.043" v="1108"/>
          <ac:spMkLst>
            <pc:docMk/>
            <pc:sldMk cId="2671844486" sldId="262"/>
            <ac:spMk id="17" creationId="{074F48DA-B30F-169F-926A-AAA60BFD4452}"/>
          </ac:spMkLst>
        </pc:spChg>
        <pc:grpChg chg="add mod">
          <ac:chgData name="Boss Nguyễn" userId="dfb8c382-cb62-4b05-9cab-8c041ed2658f" providerId="ADAL" clId="{13277EBA-96FA-4558-AE4F-1E8FCBCC7143}" dt="2024-07-07T14:22:18.613" v="2283" actId="1076"/>
          <ac:grpSpMkLst>
            <pc:docMk/>
            <pc:sldMk cId="2671844486" sldId="262"/>
            <ac:grpSpMk id="2" creationId="{C7579C1F-CAFA-0541-88F0-DF3AB1873604}"/>
          </ac:grpSpMkLst>
        </pc:grpChg>
        <pc:picChg chg="add mod">
          <ac:chgData name="Boss Nguyễn" userId="dfb8c382-cb62-4b05-9cab-8c041ed2658f" providerId="ADAL" clId="{13277EBA-96FA-4558-AE4F-1E8FCBCC7143}" dt="2024-06-26T18:56:36.176" v="1024"/>
          <ac:picMkLst>
            <pc:docMk/>
            <pc:sldMk cId="2671844486" sldId="262"/>
            <ac:picMk id="2" creationId="{2368A4CD-E478-1CCD-369B-6818A266095F}"/>
          </ac:picMkLst>
        </pc:picChg>
        <pc:picChg chg="mod">
          <ac:chgData name="Boss Nguyễn" userId="dfb8c382-cb62-4b05-9cab-8c041ed2658f" providerId="ADAL" clId="{13277EBA-96FA-4558-AE4F-1E8FCBCC7143}" dt="2024-07-07T14:22:02.905" v="2279"/>
          <ac:picMkLst>
            <pc:docMk/>
            <pc:sldMk cId="2671844486" sldId="262"/>
            <ac:picMk id="3" creationId="{98B15627-7218-0C3C-12E9-0567167BB258}"/>
          </ac:picMkLst>
        </pc:picChg>
        <pc:picChg chg="mod">
          <ac:chgData name="Boss Nguyễn" userId="dfb8c382-cb62-4b05-9cab-8c041ed2658f" providerId="ADAL" clId="{13277EBA-96FA-4558-AE4F-1E8FCBCC7143}" dt="2024-07-07T14:22:02.905" v="2279"/>
          <ac:picMkLst>
            <pc:docMk/>
            <pc:sldMk cId="2671844486" sldId="262"/>
            <ac:picMk id="4" creationId="{1546E9B9-B02E-4B0A-3B23-3651D71901B6}"/>
          </ac:picMkLst>
        </pc:picChg>
        <pc:picChg chg="mod">
          <ac:chgData name="Boss Nguyễn" userId="dfb8c382-cb62-4b05-9cab-8c041ed2658f" providerId="ADAL" clId="{13277EBA-96FA-4558-AE4F-1E8FCBCC7143}" dt="2024-07-07T14:22:02.905" v="2279"/>
          <ac:picMkLst>
            <pc:docMk/>
            <pc:sldMk cId="2671844486" sldId="262"/>
            <ac:picMk id="5" creationId="{5542C1A5-7E5A-D365-1E1F-256726B2639E}"/>
          </ac:picMkLst>
        </pc:picChg>
        <pc:picChg chg="mod">
          <ac:chgData name="Boss Nguyễn" userId="dfb8c382-cb62-4b05-9cab-8c041ed2658f" providerId="ADAL" clId="{13277EBA-96FA-4558-AE4F-1E8FCBCC7143}" dt="2024-06-26T18:54:05.712" v="951" actId="1076"/>
          <ac:picMkLst>
            <pc:docMk/>
            <pc:sldMk cId="2671844486" sldId="262"/>
            <ac:picMk id="6" creationId="{3A0BC87C-BF4F-2D15-5B5A-104F15C67FF4}"/>
          </ac:picMkLst>
        </pc:picChg>
        <pc:picChg chg="del mod">
          <ac:chgData name="Boss Nguyễn" userId="dfb8c382-cb62-4b05-9cab-8c041ed2658f" providerId="ADAL" clId="{13277EBA-96FA-4558-AE4F-1E8FCBCC7143}" dt="2024-07-07T14:21:31.463" v="2276" actId="478"/>
          <ac:picMkLst>
            <pc:docMk/>
            <pc:sldMk cId="2671844486" sldId="262"/>
            <ac:picMk id="8" creationId="{77845C05-E90D-ED81-F5F3-DCD7F87F4776}"/>
          </ac:picMkLst>
        </pc:picChg>
        <pc:picChg chg="mod">
          <ac:chgData name="Boss Nguyễn" userId="dfb8c382-cb62-4b05-9cab-8c041ed2658f" providerId="ADAL" clId="{13277EBA-96FA-4558-AE4F-1E8FCBCC7143}" dt="2024-06-26T18:54:23.092" v="1020" actId="1076"/>
          <ac:picMkLst>
            <pc:docMk/>
            <pc:sldMk cId="2671844486" sldId="262"/>
            <ac:picMk id="10" creationId="{1358E72B-0182-A923-22D4-30316E0C2A10}"/>
          </ac:picMkLst>
        </pc:picChg>
      </pc:sldChg>
      <pc:sldChg chg="add del">
        <pc:chgData name="Boss Nguyễn" userId="dfb8c382-cb62-4b05-9cab-8c041ed2658f" providerId="ADAL" clId="{13277EBA-96FA-4558-AE4F-1E8FCBCC7143}" dt="2024-06-26T18:51:32.948" v="849" actId="47"/>
        <pc:sldMkLst>
          <pc:docMk/>
          <pc:sldMk cId="2717950810" sldId="262"/>
        </pc:sldMkLst>
      </pc:sldChg>
      <pc:sldChg chg="addSp modSp add del mod">
        <pc:chgData name="Boss Nguyễn" userId="dfb8c382-cb62-4b05-9cab-8c041ed2658f" providerId="ADAL" clId="{13277EBA-96FA-4558-AE4F-1E8FCBCC7143}" dt="2024-06-26T18:58:43.508" v="1050" actId="2696"/>
        <pc:sldMkLst>
          <pc:docMk/>
          <pc:sldMk cId="2055101257" sldId="263"/>
        </pc:sldMkLst>
        <pc:grpChg chg="add mod">
          <ac:chgData name="Boss Nguyễn" userId="dfb8c382-cb62-4b05-9cab-8c041ed2658f" providerId="ADAL" clId="{13277EBA-96FA-4558-AE4F-1E8FCBCC7143}" dt="2024-06-26T18:58:32.303" v="1049" actId="164"/>
          <ac:grpSpMkLst>
            <pc:docMk/>
            <pc:sldMk cId="2055101257" sldId="263"/>
            <ac:grpSpMk id="7" creationId="{422650A1-D16F-2C36-4903-AD6C56A4104B}"/>
          </ac:grpSpMkLst>
        </pc:grpChg>
        <pc:picChg chg="add mod">
          <ac:chgData name="Boss Nguyễn" userId="dfb8c382-cb62-4b05-9cab-8c041ed2658f" providerId="ADAL" clId="{13277EBA-96FA-4558-AE4F-1E8FCBCC7143}" dt="2024-06-26T18:58:32.303" v="1049" actId="164"/>
          <ac:picMkLst>
            <pc:docMk/>
            <pc:sldMk cId="2055101257" sldId="263"/>
            <ac:picMk id="3" creationId="{9EC14A5B-ADA0-AA9A-551F-0160E7BE27F9}"/>
          </ac:picMkLst>
        </pc:picChg>
        <pc:picChg chg="add mod">
          <ac:chgData name="Boss Nguyễn" userId="dfb8c382-cb62-4b05-9cab-8c041ed2658f" providerId="ADAL" clId="{13277EBA-96FA-4558-AE4F-1E8FCBCC7143}" dt="2024-06-26T18:58:32.303" v="1049" actId="164"/>
          <ac:picMkLst>
            <pc:docMk/>
            <pc:sldMk cId="2055101257" sldId="263"/>
            <ac:picMk id="5" creationId="{5F6EBB13-5897-76E3-85E4-A9E81CB82AD3}"/>
          </ac:picMkLst>
        </pc:picChg>
        <pc:picChg chg="mod">
          <ac:chgData name="Boss Nguyễn" userId="dfb8c382-cb62-4b05-9cab-8c041ed2658f" providerId="ADAL" clId="{13277EBA-96FA-4558-AE4F-1E8FCBCC7143}" dt="2024-06-26T18:56:51.205" v="1028" actId="14100"/>
          <ac:picMkLst>
            <pc:docMk/>
            <pc:sldMk cId="2055101257" sldId="263"/>
            <ac:picMk id="6" creationId="{3A0BC87C-BF4F-2D15-5B5A-104F15C67FF4}"/>
          </ac:picMkLst>
        </pc:picChg>
        <pc:picChg chg="mod">
          <ac:chgData name="Boss Nguyễn" userId="dfb8c382-cb62-4b05-9cab-8c041ed2658f" providerId="ADAL" clId="{13277EBA-96FA-4558-AE4F-1E8FCBCC7143}" dt="2024-06-26T18:58:32.303" v="1049" actId="164"/>
          <ac:picMkLst>
            <pc:docMk/>
            <pc:sldMk cId="2055101257" sldId="263"/>
            <ac:picMk id="10" creationId="{1358E72B-0182-A923-22D4-30316E0C2A10}"/>
          </ac:picMkLst>
        </pc:picChg>
      </pc:sldChg>
      <pc:sldChg chg="add del">
        <pc:chgData name="Boss Nguyễn" userId="dfb8c382-cb62-4b05-9cab-8c041ed2658f" providerId="ADAL" clId="{13277EBA-96FA-4558-AE4F-1E8FCBCC7143}" dt="2024-06-26T18:50:53.133" v="720" actId="2890"/>
        <pc:sldMkLst>
          <pc:docMk/>
          <pc:sldMk cId="2824301405" sldId="263"/>
        </pc:sldMkLst>
      </pc:sldChg>
      <pc:sldChg chg="addSp delSp modSp add del mod modTransition modShow">
        <pc:chgData name="Boss Nguyễn" userId="dfb8c382-cb62-4b05-9cab-8c041ed2658f" providerId="ADAL" clId="{13277EBA-96FA-4558-AE4F-1E8FCBCC7143}" dt="2024-07-07T17:17:21.530" v="2427" actId="2696"/>
        <pc:sldMkLst>
          <pc:docMk/>
          <pc:sldMk cId="3129673604" sldId="263"/>
        </pc:sldMkLst>
        <pc:spChg chg="mod">
          <ac:chgData name="Boss Nguyễn" userId="dfb8c382-cb62-4b05-9cab-8c041ed2658f" providerId="ADAL" clId="{13277EBA-96FA-4558-AE4F-1E8FCBCC7143}" dt="2024-06-26T19:06:46.717" v="1109"/>
          <ac:spMkLst>
            <pc:docMk/>
            <pc:sldMk cId="3129673604" sldId="263"/>
            <ac:spMk id="17" creationId="{074F48DA-B30F-169F-926A-AAA60BFD4452}"/>
          </ac:spMkLst>
        </pc:spChg>
        <pc:grpChg chg="add del mod">
          <ac:chgData name="Boss Nguyễn" userId="dfb8c382-cb62-4b05-9cab-8c041ed2658f" providerId="ADAL" clId="{13277EBA-96FA-4558-AE4F-1E8FCBCC7143}" dt="2024-07-07T14:42:29.168" v="2383" actId="165"/>
          <ac:grpSpMkLst>
            <pc:docMk/>
            <pc:sldMk cId="3129673604" sldId="263"/>
            <ac:grpSpMk id="2" creationId="{D3025F05-FD92-98EC-EEC7-C2395B6CD738}"/>
          </ac:grpSpMkLst>
        </pc:grpChg>
        <pc:grpChg chg="add del mod">
          <ac:chgData name="Boss Nguyễn" userId="dfb8c382-cb62-4b05-9cab-8c041ed2658f" providerId="ADAL" clId="{13277EBA-96FA-4558-AE4F-1E8FCBCC7143}" dt="2024-07-07T14:46:36.947" v="2412" actId="165"/>
          <ac:grpSpMkLst>
            <pc:docMk/>
            <pc:sldMk cId="3129673604" sldId="263"/>
            <ac:grpSpMk id="14" creationId="{764D535D-5329-8789-2EC5-5E34B19BCF8D}"/>
          </ac:grpSpMkLst>
        </pc:grpChg>
        <pc:grpChg chg="add del mod">
          <ac:chgData name="Boss Nguyễn" userId="dfb8c382-cb62-4b05-9cab-8c041ed2658f" providerId="ADAL" clId="{13277EBA-96FA-4558-AE4F-1E8FCBCC7143}" dt="2024-07-07T14:47:00.238" v="2419" actId="21"/>
          <ac:grpSpMkLst>
            <pc:docMk/>
            <pc:sldMk cId="3129673604" sldId="263"/>
            <ac:grpSpMk id="15" creationId="{F1EA2B6A-17A2-B125-5BB8-C5157FFEE0BC}"/>
          </ac:grpSpMkLst>
        </pc:grpChg>
        <pc:picChg chg="mod topLvl">
          <ac:chgData name="Boss Nguyễn" userId="dfb8c382-cb62-4b05-9cab-8c041ed2658f" providerId="ADAL" clId="{13277EBA-96FA-4558-AE4F-1E8FCBCC7143}" dt="2024-07-07T14:45:18.662" v="2394" actId="1076"/>
          <ac:picMkLst>
            <pc:docMk/>
            <pc:sldMk cId="3129673604" sldId="263"/>
            <ac:picMk id="3" creationId="{BE912031-79CF-6BDC-CDE9-F24F205CF7DE}"/>
          </ac:picMkLst>
        </pc:picChg>
        <pc:picChg chg="mod topLvl">
          <ac:chgData name="Boss Nguyễn" userId="dfb8c382-cb62-4b05-9cab-8c041ed2658f" providerId="ADAL" clId="{13277EBA-96FA-4558-AE4F-1E8FCBCC7143}" dt="2024-07-07T14:42:37.031" v="2384" actId="1076"/>
          <ac:picMkLst>
            <pc:docMk/>
            <pc:sldMk cId="3129673604" sldId="263"/>
            <ac:picMk id="4" creationId="{F8C8C1BB-1848-C389-DA7C-8A3497AF0D14}"/>
          </ac:picMkLst>
        </pc:picChg>
        <pc:picChg chg="mod topLvl">
          <ac:chgData name="Boss Nguyễn" userId="dfb8c382-cb62-4b05-9cab-8c041ed2658f" providerId="ADAL" clId="{13277EBA-96FA-4558-AE4F-1E8FCBCC7143}" dt="2024-07-07T14:42:29.168" v="2383" actId="165"/>
          <ac:picMkLst>
            <pc:docMk/>
            <pc:sldMk cId="3129673604" sldId="263"/>
            <ac:picMk id="5" creationId="{D62E5387-70AD-9E7D-964B-237B2C096048}"/>
          </ac:picMkLst>
        </pc:picChg>
        <pc:picChg chg="add del mod modCrop">
          <ac:chgData name="Boss Nguyễn" userId="dfb8c382-cb62-4b05-9cab-8c041ed2658f" providerId="ADAL" clId="{13277EBA-96FA-4558-AE4F-1E8FCBCC7143}" dt="2024-07-07T14:45:20.659" v="2395" actId="21"/>
          <ac:picMkLst>
            <pc:docMk/>
            <pc:sldMk cId="3129673604" sldId="263"/>
            <ac:picMk id="7" creationId="{2F475D33-34B1-8A45-C430-7FCF47821775}"/>
          </ac:picMkLst>
        </pc:picChg>
        <pc:picChg chg="del">
          <ac:chgData name="Boss Nguyễn" userId="dfb8c382-cb62-4b05-9cab-8c041ed2658f" providerId="ADAL" clId="{13277EBA-96FA-4558-AE4F-1E8FCBCC7143}" dt="2024-07-07T14:21:55.138" v="2278" actId="478"/>
          <ac:picMkLst>
            <pc:docMk/>
            <pc:sldMk cId="3129673604" sldId="263"/>
            <ac:picMk id="8" creationId="{77845C05-E90D-ED81-F5F3-DCD7F87F4776}"/>
          </ac:picMkLst>
        </pc:picChg>
        <pc:picChg chg="add del mod topLvl">
          <ac:chgData name="Boss Nguyễn" userId="dfb8c382-cb62-4b05-9cab-8c041ed2658f" providerId="ADAL" clId="{13277EBA-96FA-4558-AE4F-1E8FCBCC7143}" dt="2024-07-07T14:46:53.606" v="2417" actId="1076"/>
          <ac:picMkLst>
            <pc:docMk/>
            <pc:sldMk cId="3129673604" sldId="263"/>
            <ac:picMk id="9" creationId="{2F475D33-34B1-8A45-C430-7FCF47821775}"/>
          </ac:picMkLst>
        </pc:picChg>
        <pc:picChg chg="mod">
          <ac:chgData name="Boss Nguyễn" userId="dfb8c382-cb62-4b05-9cab-8c041ed2658f" providerId="ADAL" clId="{13277EBA-96FA-4558-AE4F-1E8FCBCC7143}" dt="2024-06-26T18:59:01.789" v="1055" actId="1076"/>
          <ac:picMkLst>
            <pc:docMk/>
            <pc:sldMk cId="3129673604" sldId="263"/>
            <ac:picMk id="10" creationId="{1358E72B-0182-A923-22D4-30316E0C2A10}"/>
          </ac:picMkLst>
        </pc:picChg>
        <pc:picChg chg="add mod topLvl">
          <ac:chgData name="Boss Nguyễn" userId="dfb8c382-cb62-4b05-9cab-8c041ed2658f" providerId="ADAL" clId="{13277EBA-96FA-4558-AE4F-1E8FCBCC7143}" dt="2024-07-07T14:46:41.305" v="2413" actId="164"/>
          <ac:picMkLst>
            <pc:docMk/>
            <pc:sldMk cId="3129673604" sldId="263"/>
            <ac:picMk id="11" creationId="{0AFCB069-64D3-ED4E-7D96-8973281BC008}"/>
          </ac:picMkLst>
        </pc:picChg>
        <pc:picChg chg="add mod">
          <ac:chgData name="Boss Nguyễn" userId="dfb8c382-cb62-4b05-9cab-8c041ed2658f" providerId="ADAL" clId="{13277EBA-96FA-4558-AE4F-1E8FCBCC7143}" dt="2024-07-07T14:45:49.913" v="2401" actId="571"/>
          <ac:picMkLst>
            <pc:docMk/>
            <pc:sldMk cId="3129673604" sldId="263"/>
            <ac:picMk id="12" creationId="{0F4875DB-FAB6-5E5E-4A3C-DB717A435C9D}"/>
          </ac:picMkLst>
        </pc:picChg>
        <pc:picChg chg="add mod topLvl">
          <ac:chgData name="Boss Nguyễn" userId="dfb8c382-cb62-4b05-9cab-8c041ed2658f" providerId="ADAL" clId="{13277EBA-96FA-4558-AE4F-1E8FCBCC7143}" dt="2024-07-07T14:46:41.305" v="2413" actId="164"/>
          <ac:picMkLst>
            <pc:docMk/>
            <pc:sldMk cId="3129673604" sldId="263"/>
            <ac:picMk id="13" creationId="{1EBEF386-77D5-D344-200A-D034B8A9F6A4}"/>
          </ac:picMkLst>
        </pc:picChg>
      </pc:sldChg>
      <pc:sldChg chg="addSp delSp modSp add mod modTransition modShow">
        <pc:chgData name="Boss Nguyễn" userId="dfb8c382-cb62-4b05-9cab-8c041ed2658f" providerId="ADAL" clId="{13277EBA-96FA-4558-AE4F-1E8FCBCC7143}" dt="2024-07-08T10:47:44.389" v="3337" actId="1076"/>
        <pc:sldMkLst>
          <pc:docMk/>
          <pc:sldMk cId="890998787" sldId="264"/>
        </pc:sldMkLst>
        <pc:spChg chg="add del">
          <ac:chgData name="Boss Nguyễn" userId="dfb8c382-cb62-4b05-9cab-8c041ed2658f" providerId="ADAL" clId="{13277EBA-96FA-4558-AE4F-1E8FCBCC7143}" dt="2024-07-08T10:45:03.044" v="3321" actId="478"/>
          <ac:spMkLst>
            <pc:docMk/>
            <pc:sldMk cId="890998787" sldId="264"/>
            <ac:spMk id="7" creationId="{AA6F444A-419D-8D42-37CD-26F3AC17B41F}"/>
          </ac:spMkLst>
        </pc:spChg>
        <pc:spChg chg="add mod">
          <ac:chgData name="Boss Nguyễn" userId="dfb8c382-cb62-4b05-9cab-8c041ed2658f" providerId="ADAL" clId="{13277EBA-96FA-4558-AE4F-1E8FCBCC7143}" dt="2024-07-08T10:45:29.090" v="3323" actId="1076"/>
          <ac:spMkLst>
            <pc:docMk/>
            <pc:sldMk cId="890998787" sldId="264"/>
            <ac:spMk id="8" creationId="{656C8FEE-151D-E7D0-AD1A-16919E1DA9AC}"/>
          </ac:spMkLst>
        </pc:spChg>
        <pc:spChg chg="add mod">
          <ac:chgData name="Boss Nguyễn" userId="dfb8c382-cb62-4b05-9cab-8c041ed2658f" providerId="ADAL" clId="{13277EBA-96FA-4558-AE4F-1E8FCBCC7143}" dt="2024-07-08T10:45:38.389" v="3325" actId="1076"/>
          <ac:spMkLst>
            <pc:docMk/>
            <pc:sldMk cId="890998787" sldId="264"/>
            <ac:spMk id="12" creationId="{977614A5-C578-6664-F47B-A4406EF32350}"/>
          </ac:spMkLst>
        </pc:spChg>
        <pc:spChg chg="add mod">
          <ac:chgData name="Boss Nguyễn" userId="dfb8c382-cb62-4b05-9cab-8c041ed2658f" providerId="ADAL" clId="{13277EBA-96FA-4558-AE4F-1E8FCBCC7143}" dt="2024-07-08T10:47:15.027" v="3329" actId="1076"/>
          <ac:spMkLst>
            <pc:docMk/>
            <pc:sldMk cId="890998787" sldId="264"/>
            <ac:spMk id="14" creationId="{E2691CBC-1A66-E89F-788D-0FE20A2CB42B}"/>
          </ac:spMkLst>
        </pc:spChg>
        <pc:spChg chg="add mod">
          <ac:chgData name="Boss Nguyễn" userId="dfb8c382-cb62-4b05-9cab-8c041ed2658f" providerId="ADAL" clId="{13277EBA-96FA-4558-AE4F-1E8FCBCC7143}" dt="2024-07-08T10:47:39.123" v="3336" actId="20577"/>
          <ac:spMkLst>
            <pc:docMk/>
            <pc:sldMk cId="890998787" sldId="264"/>
            <ac:spMk id="16" creationId="{753B7504-9847-1FD2-2B5A-1920DB2C045C}"/>
          </ac:spMkLst>
        </pc:spChg>
        <pc:spChg chg="mod">
          <ac:chgData name="Boss Nguyễn" userId="dfb8c382-cb62-4b05-9cab-8c041ed2658f" providerId="ADAL" clId="{13277EBA-96FA-4558-AE4F-1E8FCBCC7143}" dt="2024-06-26T19:06:59.570" v="1110"/>
          <ac:spMkLst>
            <pc:docMk/>
            <pc:sldMk cId="890998787" sldId="264"/>
            <ac:spMk id="17" creationId="{074F48DA-B30F-169F-926A-AAA60BFD4452}"/>
          </ac:spMkLst>
        </pc:spChg>
        <pc:spChg chg="add mod">
          <ac:chgData name="Boss Nguyễn" userId="dfb8c382-cb62-4b05-9cab-8c041ed2658f" providerId="ADAL" clId="{13277EBA-96FA-4558-AE4F-1E8FCBCC7143}" dt="2024-07-08T10:47:36.090" v="3335" actId="20577"/>
          <ac:spMkLst>
            <pc:docMk/>
            <pc:sldMk cId="890998787" sldId="264"/>
            <ac:spMk id="18" creationId="{F6ED8FE7-A720-45C3-960D-09D32C4AEE17}"/>
          </ac:spMkLst>
        </pc:spChg>
        <pc:spChg chg="add mod">
          <ac:chgData name="Boss Nguyễn" userId="dfb8c382-cb62-4b05-9cab-8c041ed2658f" providerId="ADAL" clId="{13277EBA-96FA-4558-AE4F-1E8FCBCC7143}" dt="2024-07-08T10:47:44.389" v="3337" actId="1076"/>
          <ac:spMkLst>
            <pc:docMk/>
            <pc:sldMk cId="890998787" sldId="264"/>
            <ac:spMk id="19" creationId="{4F59CD63-31EB-3BCD-78D9-137A866EE64B}"/>
          </ac:spMkLst>
        </pc:spChg>
        <pc:grpChg chg="mod">
          <ac:chgData name="Boss Nguyễn" userId="dfb8c382-cb62-4b05-9cab-8c041ed2658f" providerId="ADAL" clId="{13277EBA-96FA-4558-AE4F-1E8FCBCC7143}" dt="2024-07-08T10:44:52.249" v="3319" actId="1076"/>
          <ac:grpSpMkLst>
            <pc:docMk/>
            <pc:sldMk cId="890998787" sldId="264"/>
            <ac:grpSpMk id="2" creationId="{D3025F05-FD92-98EC-EEC7-C2395B6CD738}"/>
          </ac:grpSpMkLst>
        </pc:grpChg>
        <pc:grpChg chg="add mod">
          <ac:chgData name="Boss Nguyễn" userId="dfb8c382-cb62-4b05-9cab-8c041ed2658f" providerId="ADAL" clId="{13277EBA-96FA-4558-AE4F-1E8FCBCC7143}" dt="2024-07-08T10:44:52.249" v="3319" actId="1076"/>
          <ac:grpSpMkLst>
            <pc:docMk/>
            <pc:sldMk cId="890998787" sldId="264"/>
            <ac:grpSpMk id="15" creationId="{F1EA2B6A-17A2-B125-5BB8-C5157FFEE0BC}"/>
          </ac:grpSpMkLst>
        </pc:grpChg>
        <pc:picChg chg="mod">
          <ac:chgData name="Boss Nguyễn" userId="dfb8c382-cb62-4b05-9cab-8c041ed2658f" providerId="ADAL" clId="{13277EBA-96FA-4558-AE4F-1E8FCBCC7143}" dt="2024-07-08T10:44:52.249" v="3319" actId="1076"/>
          <ac:picMkLst>
            <pc:docMk/>
            <pc:sldMk cId="890998787" sldId="264"/>
            <ac:picMk id="6" creationId="{3A0BC87C-BF4F-2D15-5B5A-104F15C67FF4}"/>
          </ac:picMkLst>
        </pc:picChg>
        <pc:picChg chg="add mod">
          <ac:chgData name="Boss Nguyễn" userId="dfb8c382-cb62-4b05-9cab-8c041ed2658f" providerId="ADAL" clId="{13277EBA-96FA-4558-AE4F-1E8FCBCC7143}" dt="2024-07-07T14:23:01.091" v="2288" actId="571"/>
          <ac:picMkLst>
            <pc:docMk/>
            <pc:sldMk cId="890998787" sldId="264"/>
            <ac:picMk id="7" creationId="{136DDF3F-85FE-9AB7-761A-6C7A8284929B}"/>
          </ac:picMkLst>
        </pc:picChg>
        <pc:picChg chg="del mod">
          <ac:chgData name="Boss Nguyễn" userId="dfb8c382-cb62-4b05-9cab-8c041ed2658f" providerId="ADAL" clId="{13277EBA-96FA-4558-AE4F-1E8FCBCC7143}" dt="2024-07-07T14:22:28.754" v="2284" actId="478"/>
          <ac:picMkLst>
            <pc:docMk/>
            <pc:sldMk cId="890998787" sldId="264"/>
            <ac:picMk id="8" creationId="{77845C05-E90D-ED81-F5F3-DCD7F87F4776}"/>
          </ac:picMkLst>
        </pc:picChg>
        <pc:picChg chg="mod">
          <ac:chgData name="Boss Nguyễn" userId="dfb8c382-cb62-4b05-9cab-8c041ed2658f" providerId="ADAL" clId="{13277EBA-96FA-4558-AE4F-1E8FCBCC7143}" dt="2024-07-07T14:47:02.730" v="2420"/>
          <ac:picMkLst>
            <pc:docMk/>
            <pc:sldMk cId="890998787" sldId="264"/>
            <ac:picMk id="9" creationId="{2F475D33-34B1-8A45-C430-7FCF47821775}"/>
          </ac:picMkLst>
        </pc:picChg>
        <pc:picChg chg="mod">
          <ac:chgData name="Boss Nguyễn" userId="dfb8c382-cb62-4b05-9cab-8c041ed2658f" providerId="ADAL" clId="{13277EBA-96FA-4558-AE4F-1E8FCBCC7143}" dt="2024-07-08T10:44:52.249" v="3319" actId="1076"/>
          <ac:picMkLst>
            <pc:docMk/>
            <pc:sldMk cId="890998787" sldId="264"/>
            <ac:picMk id="10" creationId="{1358E72B-0182-A923-22D4-30316E0C2A10}"/>
          </ac:picMkLst>
        </pc:picChg>
        <pc:picChg chg="mod">
          <ac:chgData name="Boss Nguyễn" userId="dfb8c382-cb62-4b05-9cab-8c041ed2658f" providerId="ADAL" clId="{13277EBA-96FA-4558-AE4F-1E8FCBCC7143}" dt="2024-07-07T14:47:02.730" v="2420"/>
          <ac:picMkLst>
            <pc:docMk/>
            <pc:sldMk cId="890998787" sldId="264"/>
            <ac:picMk id="11" creationId="{0AFCB069-64D3-ED4E-7D96-8973281BC008}"/>
          </ac:picMkLst>
        </pc:picChg>
        <pc:picChg chg="mod">
          <ac:chgData name="Boss Nguyễn" userId="dfb8c382-cb62-4b05-9cab-8c041ed2658f" providerId="ADAL" clId="{13277EBA-96FA-4558-AE4F-1E8FCBCC7143}" dt="2024-07-07T14:47:02.730" v="2420"/>
          <ac:picMkLst>
            <pc:docMk/>
            <pc:sldMk cId="890998787" sldId="264"/>
            <ac:picMk id="13" creationId="{1EBEF386-77D5-D344-200A-D034B8A9F6A4}"/>
          </ac:picMkLst>
        </pc:picChg>
      </pc:sldChg>
      <pc:sldChg chg="addSp delSp modSp new mod ord modTransition">
        <pc:chgData name="Boss Nguyễn" userId="dfb8c382-cb62-4b05-9cab-8c041ed2658f" providerId="ADAL" clId="{13277EBA-96FA-4558-AE4F-1E8FCBCC7143}" dt="2024-07-07T18:28:20.916" v="2825"/>
        <pc:sldMkLst>
          <pc:docMk/>
          <pc:sldMk cId="3656444104" sldId="265"/>
        </pc:sldMkLst>
        <pc:spChg chg="mod">
          <ac:chgData name="Boss Nguyễn" userId="dfb8c382-cb62-4b05-9cab-8c041ed2658f" providerId="ADAL" clId="{13277EBA-96FA-4558-AE4F-1E8FCBCC7143}" dt="2024-07-04T18:01:40.365" v="1180"/>
          <ac:spMkLst>
            <pc:docMk/>
            <pc:sldMk cId="3656444104" sldId="265"/>
            <ac:spMk id="2" creationId="{E005537D-5EB1-9C1E-53DE-BF923C75E292}"/>
          </ac:spMkLst>
        </pc:spChg>
        <pc:spChg chg="add del mod">
          <ac:chgData name="Boss Nguyễn" userId="dfb8c382-cb62-4b05-9cab-8c041ed2658f" providerId="ADAL" clId="{13277EBA-96FA-4558-AE4F-1E8FCBCC7143}" dt="2024-07-04T18:19:09.350" v="1348" actId="478"/>
          <ac:spMkLst>
            <pc:docMk/>
            <pc:sldMk cId="3656444104" sldId="265"/>
            <ac:spMk id="3" creationId="{025F2E89-BF8F-5130-3271-FE799DB7A4EA}"/>
          </ac:spMkLst>
        </pc:spChg>
        <pc:spChg chg="add del mod">
          <ac:chgData name="Boss Nguyễn" userId="dfb8c382-cb62-4b05-9cab-8c041ed2658f" providerId="ADAL" clId="{13277EBA-96FA-4558-AE4F-1E8FCBCC7143}" dt="2024-07-04T18:19:08.521" v="1347" actId="478"/>
          <ac:spMkLst>
            <pc:docMk/>
            <pc:sldMk cId="3656444104" sldId="265"/>
            <ac:spMk id="4" creationId="{FAFB6990-541B-1852-CC34-D444382230C9}"/>
          </ac:spMkLst>
        </pc:spChg>
        <pc:spChg chg="add mod">
          <ac:chgData name="Boss Nguyễn" userId="dfb8c382-cb62-4b05-9cab-8c041ed2658f" providerId="ADAL" clId="{13277EBA-96FA-4558-AE4F-1E8FCBCC7143}" dt="2024-07-04T19:56:55.948" v="2059" actId="14100"/>
          <ac:spMkLst>
            <pc:docMk/>
            <pc:sldMk cId="3656444104" sldId="265"/>
            <ac:spMk id="5" creationId="{9D685839-6FEA-D17F-B802-C2DF8D439956}"/>
          </ac:spMkLst>
        </pc:spChg>
        <pc:spChg chg="add del mod">
          <ac:chgData name="Boss Nguyễn" userId="dfb8c382-cb62-4b05-9cab-8c041ed2658f" providerId="ADAL" clId="{13277EBA-96FA-4558-AE4F-1E8FCBCC7143}" dt="2024-07-04T18:04:30.676" v="1202" actId="478"/>
          <ac:spMkLst>
            <pc:docMk/>
            <pc:sldMk cId="3656444104" sldId="265"/>
            <ac:spMk id="6" creationId="{FA63E0A8-2F06-002F-588C-796B3078E599}"/>
          </ac:spMkLst>
        </pc:spChg>
        <pc:spChg chg="add mod">
          <ac:chgData name="Boss Nguyễn" userId="dfb8c382-cb62-4b05-9cab-8c041ed2658f" providerId="ADAL" clId="{13277EBA-96FA-4558-AE4F-1E8FCBCC7143}" dt="2024-07-04T19:56:53.244" v="2058" actId="14100"/>
          <ac:spMkLst>
            <pc:docMk/>
            <pc:sldMk cId="3656444104" sldId="265"/>
            <ac:spMk id="7" creationId="{8E4D3BF8-4B64-9671-A180-BBB9D158FF1C}"/>
          </ac:spMkLst>
        </pc:spChg>
        <pc:spChg chg="add del mod">
          <ac:chgData name="Boss Nguyễn" userId="dfb8c382-cb62-4b05-9cab-8c041ed2658f" providerId="ADAL" clId="{13277EBA-96FA-4558-AE4F-1E8FCBCC7143}" dt="2024-07-04T18:19:06.833" v="1346" actId="478"/>
          <ac:spMkLst>
            <pc:docMk/>
            <pc:sldMk cId="3656444104" sldId="265"/>
            <ac:spMk id="8" creationId="{6EF6D45B-03B7-3A5D-5ADC-89DB05A72FC4}"/>
          </ac:spMkLst>
        </pc:spChg>
        <pc:spChg chg="add del mod ord">
          <ac:chgData name="Boss Nguyễn" userId="dfb8c382-cb62-4b05-9cab-8c041ed2658f" providerId="ADAL" clId="{13277EBA-96FA-4558-AE4F-1E8FCBCC7143}" dt="2024-07-04T19:31:12.302" v="1911" actId="478"/>
          <ac:spMkLst>
            <pc:docMk/>
            <pc:sldMk cId="3656444104" sldId="265"/>
            <ac:spMk id="9" creationId="{AB2EBC39-31EE-996E-E041-577C38A89DE6}"/>
          </ac:spMkLst>
        </pc:spChg>
        <pc:spChg chg="add mod">
          <ac:chgData name="Boss Nguyễn" userId="dfb8c382-cb62-4b05-9cab-8c041ed2658f" providerId="ADAL" clId="{13277EBA-96FA-4558-AE4F-1E8FCBCC7143}" dt="2024-07-04T19:32:24.214" v="1950" actId="1076"/>
          <ac:spMkLst>
            <pc:docMk/>
            <pc:sldMk cId="3656444104" sldId="265"/>
            <ac:spMk id="13" creationId="{DD7A1AB3-7729-7ED3-050B-7A7E8B4E449F}"/>
          </ac:spMkLst>
        </pc:spChg>
        <pc:spChg chg="add mod">
          <ac:chgData name="Boss Nguyễn" userId="dfb8c382-cb62-4b05-9cab-8c041ed2658f" providerId="ADAL" clId="{13277EBA-96FA-4558-AE4F-1E8FCBCC7143}" dt="2024-07-04T19:09:09.329" v="1815" actId="1076"/>
          <ac:spMkLst>
            <pc:docMk/>
            <pc:sldMk cId="3656444104" sldId="265"/>
            <ac:spMk id="22" creationId="{F647D859-8D4E-393D-05FB-03D6B910F0D5}"/>
          </ac:spMkLst>
        </pc:spChg>
        <pc:spChg chg="add mod">
          <ac:chgData name="Boss Nguyễn" userId="dfb8c382-cb62-4b05-9cab-8c041ed2658f" providerId="ADAL" clId="{13277EBA-96FA-4558-AE4F-1E8FCBCC7143}" dt="2024-07-04T19:09:15.144" v="1816" actId="1076"/>
          <ac:spMkLst>
            <pc:docMk/>
            <pc:sldMk cId="3656444104" sldId="265"/>
            <ac:spMk id="23" creationId="{4C1A795C-EACF-7223-F173-E736DA4A52C8}"/>
          </ac:spMkLst>
        </pc:spChg>
        <pc:spChg chg="add mod">
          <ac:chgData name="Boss Nguyễn" userId="dfb8c382-cb62-4b05-9cab-8c041ed2658f" providerId="ADAL" clId="{13277EBA-96FA-4558-AE4F-1E8FCBCC7143}" dt="2024-07-04T18:16:32.670" v="1303" actId="571"/>
          <ac:spMkLst>
            <pc:docMk/>
            <pc:sldMk cId="3656444104" sldId="265"/>
            <ac:spMk id="24" creationId="{CD647DA3-1D1E-666F-BD29-67EA01337DD6}"/>
          </ac:spMkLst>
        </pc:spChg>
        <pc:spChg chg="add del mod">
          <ac:chgData name="Boss Nguyễn" userId="dfb8c382-cb62-4b05-9cab-8c041ed2658f" providerId="ADAL" clId="{13277EBA-96FA-4558-AE4F-1E8FCBCC7143}" dt="2024-07-04T18:40:34.789" v="1577" actId="478"/>
          <ac:spMkLst>
            <pc:docMk/>
            <pc:sldMk cId="3656444104" sldId="265"/>
            <ac:spMk id="25" creationId="{52752142-EDAF-843D-A9C9-B29992903F42}"/>
          </ac:spMkLst>
        </pc:spChg>
        <pc:spChg chg="add mod">
          <ac:chgData name="Boss Nguyễn" userId="dfb8c382-cb62-4b05-9cab-8c041ed2658f" providerId="ADAL" clId="{13277EBA-96FA-4558-AE4F-1E8FCBCC7143}" dt="2024-07-04T19:58:43.961" v="2080" actId="14100"/>
          <ac:spMkLst>
            <pc:docMk/>
            <pc:sldMk cId="3656444104" sldId="265"/>
            <ac:spMk id="26" creationId="{C063E3A3-E1AF-3A07-3C4B-348D80DF9B11}"/>
          </ac:spMkLst>
        </pc:spChg>
        <pc:spChg chg="add mod">
          <ac:chgData name="Boss Nguyễn" userId="dfb8c382-cb62-4b05-9cab-8c041ed2658f" providerId="ADAL" clId="{13277EBA-96FA-4558-AE4F-1E8FCBCC7143}" dt="2024-07-04T19:58:41.914" v="2079" actId="14100"/>
          <ac:spMkLst>
            <pc:docMk/>
            <pc:sldMk cId="3656444104" sldId="265"/>
            <ac:spMk id="27" creationId="{571528E9-C3EB-2718-3A49-CBB94EADC002}"/>
          </ac:spMkLst>
        </pc:spChg>
        <pc:spChg chg="add mod">
          <ac:chgData name="Boss Nguyễn" userId="dfb8c382-cb62-4b05-9cab-8c041ed2658f" providerId="ADAL" clId="{13277EBA-96FA-4558-AE4F-1E8FCBCC7143}" dt="2024-07-04T19:57:03.215" v="2061" actId="14100"/>
          <ac:spMkLst>
            <pc:docMk/>
            <pc:sldMk cId="3656444104" sldId="265"/>
            <ac:spMk id="28" creationId="{726ECCD7-798D-07CA-C9A3-17ED5F999DF7}"/>
          </ac:spMkLst>
        </pc:spChg>
        <pc:spChg chg="add del mod">
          <ac:chgData name="Boss Nguyễn" userId="dfb8c382-cb62-4b05-9cab-8c041ed2658f" providerId="ADAL" clId="{13277EBA-96FA-4558-AE4F-1E8FCBCC7143}" dt="2024-07-04T18:45:24.497" v="1598" actId="478"/>
          <ac:spMkLst>
            <pc:docMk/>
            <pc:sldMk cId="3656444104" sldId="265"/>
            <ac:spMk id="29" creationId="{9AA1BD7E-9097-65EA-46CB-8E424A2A687A}"/>
          </ac:spMkLst>
        </pc:spChg>
        <pc:spChg chg="add del">
          <ac:chgData name="Boss Nguyễn" userId="dfb8c382-cb62-4b05-9cab-8c041ed2658f" providerId="ADAL" clId="{13277EBA-96FA-4558-AE4F-1E8FCBCC7143}" dt="2024-07-04T18:45:03.066" v="1597" actId="478"/>
          <ac:spMkLst>
            <pc:docMk/>
            <pc:sldMk cId="3656444104" sldId="265"/>
            <ac:spMk id="30" creationId="{EF88F229-D0EE-7EE4-76EB-75B397C15829}"/>
          </ac:spMkLst>
        </pc:spChg>
        <pc:spChg chg="add mod">
          <ac:chgData name="Boss Nguyễn" userId="dfb8c382-cb62-4b05-9cab-8c041ed2658f" providerId="ADAL" clId="{13277EBA-96FA-4558-AE4F-1E8FCBCC7143}" dt="2024-07-04T18:47:57.796" v="1613" actId="1076"/>
          <ac:spMkLst>
            <pc:docMk/>
            <pc:sldMk cId="3656444104" sldId="265"/>
            <ac:spMk id="31" creationId="{8C465CF8-DF24-BFDA-6DB6-ACB965708ADF}"/>
          </ac:spMkLst>
        </pc:spChg>
        <pc:spChg chg="add mod">
          <ac:chgData name="Boss Nguyễn" userId="dfb8c382-cb62-4b05-9cab-8c041ed2658f" providerId="ADAL" clId="{13277EBA-96FA-4558-AE4F-1E8FCBCC7143}" dt="2024-07-04T18:48:14.521" v="1615" actId="207"/>
          <ac:spMkLst>
            <pc:docMk/>
            <pc:sldMk cId="3656444104" sldId="265"/>
            <ac:spMk id="32" creationId="{BE78530A-431C-0BED-A1E2-307C80B2869E}"/>
          </ac:spMkLst>
        </pc:spChg>
        <pc:spChg chg="add del mod">
          <ac:chgData name="Boss Nguyễn" userId="dfb8c382-cb62-4b05-9cab-8c041ed2658f" providerId="ADAL" clId="{13277EBA-96FA-4558-AE4F-1E8FCBCC7143}" dt="2024-07-04T18:53:02.842" v="1660" actId="478"/>
          <ac:spMkLst>
            <pc:docMk/>
            <pc:sldMk cId="3656444104" sldId="265"/>
            <ac:spMk id="33" creationId="{A5ED78A3-A185-84FB-7F70-626C0A7F5B0B}"/>
          </ac:spMkLst>
        </pc:spChg>
        <pc:spChg chg="add del mod">
          <ac:chgData name="Boss Nguyễn" userId="dfb8c382-cb62-4b05-9cab-8c041ed2658f" providerId="ADAL" clId="{13277EBA-96FA-4558-AE4F-1E8FCBCC7143}" dt="2024-07-04T18:53:04.780" v="1661" actId="478"/>
          <ac:spMkLst>
            <pc:docMk/>
            <pc:sldMk cId="3656444104" sldId="265"/>
            <ac:spMk id="34" creationId="{C84DA52B-38E1-E030-6E77-F00D8C9E09FF}"/>
          </ac:spMkLst>
        </pc:spChg>
        <pc:spChg chg="add del mod">
          <ac:chgData name="Boss Nguyễn" userId="dfb8c382-cb62-4b05-9cab-8c041ed2658f" providerId="ADAL" clId="{13277EBA-96FA-4558-AE4F-1E8FCBCC7143}" dt="2024-07-04T18:50:20.578" v="1632" actId="478"/>
          <ac:spMkLst>
            <pc:docMk/>
            <pc:sldMk cId="3656444104" sldId="265"/>
            <ac:spMk id="35" creationId="{835EC40D-E55C-610D-0E11-3C93240C1B07}"/>
          </ac:spMkLst>
        </pc:spChg>
        <pc:spChg chg="add del">
          <ac:chgData name="Boss Nguyễn" userId="dfb8c382-cb62-4b05-9cab-8c041ed2658f" providerId="ADAL" clId="{13277EBA-96FA-4558-AE4F-1E8FCBCC7143}" dt="2024-07-04T18:50:30.846" v="1634" actId="478"/>
          <ac:spMkLst>
            <pc:docMk/>
            <pc:sldMk cId="3656444104" sldId="265"/>
            <ac:spMk id="36" creationId="{8431A412-43DB-1F94-CBB1-CBA37E1364C3}"/>
          </ac:spMkLst>
        </pc:spChg>
        <pc:spChg chg="add del mod">
          <ac:chgData name="Boss Nguyễn" userId="dfb8c382-cb62-4b05-9cab-8c041ed2658f" providerId="ADAL" clId="{13277EBA-96FA-4558-AE4F-1E8FCBCC7143}" dt="2024-07-04T18:53:06.969" v="1662" actId="478"/>
          <ac:spMkLst>
            <pc:docMk/>
            <pc:sldMk cId="3656444104" sldId="265"/>
            <ac:spMk id="42" creationId="{AC1F084D-84D1-78C3-7CDC-9B2561F18643}"/>
          </ac:spMkLst>
        </pc:spChg>
        <pc:spChg chg="add mod">
          <ac:chgData name="Boss Nguyễn" userId="dfb8c382-cb62-4b05-9cab-8c041ed2658f" providerId="ADAL" clId="{13277EBA-96FA-4558-AE4F-1E8FCBCC7143}" dt="2024-07-04T19:58:56.010" v="2082" actId="14100"/>
          <ac:spMkLst>
            <pc:docMk/>
            <pc:sldMk cId="3656444104" sldId="265"/>
            <ac:spMk id="45" creationId="{5ABC75D6-0B19-A766-44CF-26FE10B38004}"/>
          </ac:spMkLst>
        </pc:spChg>
        <pc:spChg chg="add mod">
          <ac:chgData name="Boss Nguyễn" userId="dfb8c382-cb62-4b05-9cab-8c041ed2658f" providerId="ADAL" clId="{13277EBA-96FA-4558-AE4F-1E8FCBCC7143}" dt="2024-07-04T19:57:11.967" v="2062" actId="14100"/>
          <ac:spMkLst>
            <pc:docMk/>
            <pc:sldMk cId="3656444104" sldId="265"/>
            <ac:spMk id="46" creationId="{721D5E40-84BA-E03B-65A8-8020E5B94BC9}"/>
          </ac:spMkLst>
        </pc:spChg>
        <pc:spChg chg="add mod">
          <ac:chgData name="Boss Nguyễn" userId="dfb8c382-cb62-4b05-9cab-8c041ed2658f" providerId="ADAL" clId="{13277EBA-96FA-4558-AE4F-1E8FCBCC7143}" dt="2024-07-04T19:04:06.785" v="1791" actId="14100"/>
          <ac:spMkLst>
            <pc:docMk/>
            <pc:sldMk cId="3656444104" sldId="265"/>
            <ac:spMk id="54" creationId="{E80F30F8-5851-B55C-8E19-9A1EC3231C05}"/>
          </ac:spMkLst>
        </pc:spChg>
        <pc:spChg chg="add mod">
          <ac:chgData name="Boss Nguyễn" userId="dfb8c382-cb62-4b05-9cab-8c041ed2658f" providerId="ADAL" clId="{13277EBA-96FA-4558-AE4F-1E8FCBCC7143}" dt="2024-07-04T19:04:09.801" v="1793" actId="20577"/>
          <ac:spMkLst>
            <pc:docMk/>
            <pc:sldMk cId="3656444104" sldId="265"/>
            <ac:spMk id="55" creationId="{A25C6A00-29A2-4968-C596-EBD60F67AF68}"/>
          </ac:spMkLst>
        </pc:spChg>
        <pc:spChg chg="add mod">
          <ac:chgData name="Boss Nguyễn" userId="dfb8c382-cb62-4b05-9cab-8c041ed2658f" providerId="ADAL" clId="{13277EBA-96FA-4558-AE4F-1E8FCBCC7143}" dt="2024-07-04T19:59:22.973" v="2094" actId="20577"/>
          <ac:spMkLst>
            <pc:docMk/>
            <pc:sldMk cId="3656444104" sldId="265"/>
            <ac:spMk id="58" creationId="{57DF0B97-241E-7B03-D98B-DB877B923944}"/>
          </ac:spMkLst>
        </pc:spChg>
        <pc:spChg chg="add mod">
          <ac:chgData name="Boss Nguyễn" userId="dfb8c382-cb62-4b05-9cab-8c041ed2658f" providerId="ADAL" clId="{13277EBA-96FA-4558-AE4F-1E8FCBCC7143}" dt="2024-07-04T19:30:15.112" v="1907" actId="571"/>
          <ac:spMkLst>
            <pc:docMk/>
            <pc:sldMk cId="3656444104" sldId="265"/>
            <ac:spMk id="59" creationId="{547ECC12-73A5-B0C6-5983-D4235EB699AE}"/>
          </ac:spMkLst>
        </pc:spChg>
        <pc:spChg chg="add mod ord">
          <ac:chgData name="Boss Nguyễn" userId="dfb8c382-cb62-4b05-9cab-8c041ed2658f" providerId="ADAL" clId="{13277EBA-96FA-4558-AE4F-1E8FCBCC7143}" dt="2024-07-04T19:31:15.453" v="1912" actId="166"/>
          <ac:spMkLst>
            <pc:docMk/>
            <pc:sldMk cId="3656444104" sldId="265"/>
            <ac:spMk id="60" creationId="{C4ED902E-E1E3-82C6-178B-00BA59BBB1FF}"/>
          </ac:spMkLst>
        </pc:spChg>
        <pc:spChg chg="add del mod">
          <ac:chgData name="Boss Nguyễn" userId="dfb8c382-cb62-4b05-9cab-8c041ed2658f" providerId="ADAL" clId="{13277EBA-96FA-4558-AE4F-1E8FCBCC7143}" dt="2024-07-04T19:56:58.245" v="2060" actId="478"/>
          <ac:spMkLst>
            <pc:docMk/>
            <pc:sldMk cId="3656444104" sldId="265"/>
            <ac:spMk id="66" creationId="{EFB90D8A-7A34-E9BB-0751-D34A8947DF03}"/>
          </ac:spMkLst>
        </pc:spChg>
        <pc:spChg chg="add mod">
          <ac:chgData name="Boss Nguyễn" userId="dfb8c382-cb62-4b05-9cab-8c041ed2658f" providerId="ADAL" clId="{13277EBA-96FA-4558-AE4F-1E8FCBCC7143}" dt="2024-07-04T20:02:04.785" v="2118" actId="1076"/>
          <ac:spMkLst>
            <pc:docMk/>
            <pc:sldMk cId="3656444104" sldId="265"/>
            <ac:spMk id="67" creationId="{06ED0013-8142-076B-05EC-50A402E638C5}"/>
          </ac:spMkLst>
        </pc:spChg>
        <pc:picChg chg="add del mod">
          <ac:chgData name="Boss Nguyễn" userId="dfb8c382-cb62-4b05-9cab-8c041ed2658f" providerId="ADAL" clId="{13277EBA-96FA-4558-AE4F-1E8FCBCC7143}" dt="2024-07-04T18:52:50.175" v="1657" actId="478"/>
          <ac:picMkLst>
            <pc:docMk/>
            <pc:sldMk cId="3656444104" sldId="265"/>
            <ac:picMk id="44" creationId="{3255FB68-B245-F71A-0958-5289556C9266}"/>
          </ac:picMkLst>
        </pc:picChg>
        <pc:cxnChg chg="add mod">
          <ac:chgData name="Boss Nguyễn" userId="dfb8c382-cb62-4b05-9cab-8c041ed2658f" providerId="ADAL" clId="{13277EBA-96FA-4558-AE4F-1E8FCBCC7143}" dt="2024-07-04T19:32:30.350" v="1951" actId="14100"/>
          <ac:cxnSpMkLst>
            <pc:docMk/>
            <pc:sldMk cId="3656444104" sldId="265"/>
            <ac:cxnSpMk id="11" creationId="{5800AF69-8FCC-2AE0-3E00-3948654AA0DB}"/>
          </ac:cxnSpMkLst>
        </pc:cxnChg>
        <pc:cxnChg chg="add mod">
          <ac:chgData name="Boss Nguyễn" userId="dfb8c382-cb62-4b05-9cab-8c041ed2658f" providerId="ADAL" clId="{13277EBA-96FA-4558-AE4F-1E8FCBCC7143}" dt="2024-07-04T18:08:43.095" v="1240" actId="14100"/>
          <ac:cxnSpMkLst>
            <pc:docMk/>
            <pc:sldMk cId="3656444104" sldId="265"/>
            <ac:cxnSpMk id="15" creationId="{1143AF7A-94FC-2F73-506B-11770E611BCF}"/>
          </ac:cxnSpMkLst>
        </pc:cxnChg>
        <pc:cxnChg chg="add del mod">
          <ac:chgData name="Boss Nguyễn" userId="dfb8c382-cb62-4b05-9cab-8c041ed2658f" providerId="ADAL" clId="{13277EBA-96FA-4558-AE4F-1E8FCBCC7143}" dt="2024-07-04T18:50:49.915" v="1639" actId="478"/>
          <ac:cxnSpMkLst>
            <pc:docMk/>
            <pc:sldMk cId="3656444104" sldId="265"/>
            <ac:cxnSpMk id="38" creationId="{5AA6F2E4-1623-C1C8-2BF4-07D4A3CA2C73}"/>
          </ac:cxnSpMkLst>
        </pc:cxnChg>
        <pc:cxnChg chg="add mod">
          <ac:chgData name="Boss Nguyễn" userId="dfb8c382-cb62-4b05-9cab-8c041ed2658f" providerId="ADAL" clId="{13277EBA-96FA-4558-AE4F-1E8FCBCC7143}" dt="2024-07-04T19:05:38.676" v="1800" actId="1035"/>
          <ac:cxnSpMkLst>
            <pc:docMk/>
            <pc:sldMk cId="3656444104" sldId="265"/>
            <ac:cxnSpMk id="49" creationId="{92CEAE07-64DD-A399-4148-1FE17F5942B8}"/>
          </ac:cxnSpMkLst>
        </pc:cxnChg>
        <pc:cxnChg chg="add mod ord">
          <ac:chgData name="Boss Nguyễn" userId="dfb8c382-cb62-4b05-9cab-8c041ed2658f" providerId="ADAL" clId="{13277EBA-96FA-4558-AE4F-1E8FCBCC7143}" dt="2024-07-04T19:38:40.615" v="1976" actId="166"/>
          <ac:cxnSpMkLst>
            <pc:docMk/>
            <pc:sldMk cId="3656444104" sldId="265"/>
            <ac:cxnSpMk id="52" creationId="{2657CD60-419E-4566-8F18-5300CB93CC0B}"/>
          </ac:cxnSpMkLst>
        </pc:cxnChg>
        <pc:cxnChg chg="add mod ord">
          <ac:chgData name="Boss Nguyễn" userId="dfb8c382-cb62-4b05-9cab-8c041ed2658f" providerId="ADAL" clId="{13277EBA-96FA-4558-AE4F-1E8FCBCC7143}" dt="2024-07-04T19:58:48.025" v="2081" actId="1076"/>
          <ac:cxnSpMkLst>
            <pc:docMk/>
            <pc:sldMk cId="3656444104" sldId="265"/>
            <ac:cxnSpMk id="53" creationId="{9EDD1BA6-EF9F-D1F2-65A2-57840944570C}"/>
          </ac:cxnSpMkLst>
        </pc:cxnChg>
        <pc:cxnChg chg="add mod">
          <ac:chgData name="Boss Nguyễn" userId="dfb8c382-cb62-4b05-9cab-8c041ed2658f" providerId="ADAL" clId="{13277EBA-96FA-4558-AE4F-1E8FCBCC7143}" dt="2024-07-04T20:02:21.053" v="2119" actId="208"/>
          <ac:cxnSpMkLst>
            <pc:docMk/>
            <pc:sldMk cId="3656444104" sldId="265"/>
            <ac:cxnSpMk id="68" creationId="{A03C82CD-A44A-C57C-0429-3FED8DE7982F}"/>
          </ac:cxnSpMkLst>
        </pc:cxnChg>
      </pc:sldChg>
      <pc:sldChg chg="modSp add del mod">
        <pc:chgData name="Boss Nguyễn" userId="dfb8c382-cb62-4b05-9cab-8c041ed2658f" providerId="ADAL" clId="{13277EBA-96FA-4558-AE4F-1E8FCBCC7143}" dt="2024-07-04T18:55:49.037" v="1676" actId="47"/>
        <pc:sldMkLst>
          <pc:docMk/>
          <pc:sldMk cId="887437882" sldId="266"/>
        </pc:sldMkLst>
        <pc:spChg chg="mod">
          <ac:chgData name="Boss Nguyễn" userId="dfb8c382-cb62-4b05-9cab-8c041ed2658f" providerId="ADAL" clId="{13277EBA-96FA-4558-AE4F-1E8FCBCC7143}" dt="2024-07-04T18:28:42.499" v="1431" actId="1076"/>
          <ac:spMkLst>
            <pc:docMk/>
            <pc:sldMk cId="887437882" sldId="266"/>
            <ac:spMk id="5" creationId="{9D685839-6FEA-D17F-B802-C2DF8D439956}"/>
          </ac:spMkLst>
        </pc:spChg>
        <pc:spChg chg="mod">
          <ac:chgData name="Boss Nguyễn" userId="dfb8c382-cb62-4b05-9cab-8c041ed2658f" providerId="ADAL" clId="{13277EBA-96FA-4558-AE4F-1E8FCBCC7143}" dt="2024-07-04T18:37:14.856" v="1482" actId="207"/>
          <ac:spMkLst>
            <pc:docMk/>
            <pc:sldMk cId="887437882" sldId="266"/>
            <ac:spMk id="7" creationId="{8E4D3BF8-4B64-9671-A180-BBB9D158FF1C}"/>
          </ac:spMkLst>
        </pc:spChg>
        <pc:spChg chg="mod">
          <ac:chgData name="Boss Nguyễn" userId="dfb8c382-cb62-4b05-9cab-8c041ed2658f" providerId="ADAL" clId="{13277EBA-96FA-4558-AE4F-1E8FCBCC7143}" dt="2024-07-04T18:29:33.883" v="1437" actId="207"/>
          <ac:spMkLst>
            <pc:docMk/>
            <pc:sldMk cId="887437882" sldId="266"/>
            <ac:spMk id="9" creationId="{AB2EBC39-31EE-996E-E041-577C38A89DE6}"/>
          </ac:spMkLst>
        </pc:spChg>
        <pc:spChg chg="mod">
          <ac:chgData name="Boss Nguyễn" userId="dfb8c382-cb62-4b05-9cab-8c041ed2658f" providerId="ADAL" clId="{13277EBA-96FA-4558-AE4F-1E8FCBCC7143}" dt="2024-07-04T18:29:22.348" v="1436" actId="1076"/>
          <ac:spMkLst>
            <pc:docMk/>
            <pc:sldMk cId="887437882" sldId="266"/>
            <ac:spMk id="25" creationId="{52752142-EDAF-843D-A9C9-B29992903F42}"/>
          </ac:spMkLst>
        </pc:spChg>
        <pc:spChg chg="mod">
          <ac:chgData name="Boss Nguyễn" userId="dfb8c382-cb62-4b05-9cab-8c041ed2658f" providerId="ADAL" clId="{13277EBA-96FA-4558-AE4F-1E8FCBCC7143}" dt="2024-07-04T18:29:51.244" v="1439" actId="207"/>
          <ac:spMkLst>
            <pc:docMk/>
            <pc:sldMk cId="887437882" sldId="266"/>
            <ac:spMk id="26" creationId="{C063E3A3-E1AF-3A07-3C4B-348D80DF9B11}"/>
          </ac:spMkLst>
        </pc:spChg>
        <pc:spChg chg="mod">
          <ac:chgData name="Boss Nguyễn" userId="dfb8c382-cb62-4b05-9cab-8c041ed2658f" providerId="ADAL" clId="{13277EBA-96FA-4558-AE4F-1E8FCBCC7143}" dt="2024-07-04T18:29:44.690" v="1438" actId="207"/>
          <ac:spMkLst>
            <pc:docMk/>
            <pc:sldMk cId="887437882" sldId="266"/>
            <ac:spMk id="27" creationId="{571528E9-C3EB-2718-3A49-CBB94EADC002}"/>
          </ac:spMkLst>
        </pc:spChg>
      </pc:sldChg>
      <pc:sldChg chg="addSp delSp modSp add mod modTransition">
        <pc:chgData name="Boss Nguyễn" userId="dfb8c382-cb62-4b05-9cab-8c041ed2658f" providerId="ADAL" clId="{13277EBA-96FA-4558-AE4F-1E8FCBCC7143}" dt="2024-07-07T18:28:20.916" v="2825"/>
        <pc:sldMkLst>
          <pc:docMk/>
          <pc:sldMk cId="2495091845" sldId="266"/>
        </pc:sldMkLst>
        <pc:spChg chg="mod">
          <ac:chgData name="Boss Nguyễn" userId="dfb8c382-cb62-4b05-9cab-8c041ed2658f" providerId="ADAL" clId="{13277EBA-96FA-4558-AE4F-1E8FCBCC7143}" dt="2024-07-07T14:40:10.814" v="2380" actId="20577"/>
          <ac:spMkLst>
            <pc:docMk/>
            <pc:sldMk cId="2495091845" sldId="266"/>
            <ac:spMk id="2" creationId="{E005537D-5EB1-9C1E-53DE-BF923C75E292}"/>
          </ac:spMkLst>
        </pc:spChg>
        <pc:spChg chg="add del mod">
          <ac:chgData name="Boss Nguyễn" userId="dfb8c382-cb62-4b05-9cab-8c041ed2658f" providerId="ADAL" clId="{13277EBA-96FA-4558-AE4F-1E8FCBCC7143}" dt="2024-07-04T19:56:31.675" v="2053" actId="21"/>
          <ac:spMkLst>
            <pc:docMk/>
            <pc:sldMk cId="2495091845" sldId="266"/>
            <ac:spMk id="4" creationId="{EFB90D8A-7A34-E9BB-0751-D34A8947DF03}"/>
          </ac:spMkLst>
        </pc:spChg>
        <pc:spChg chg="mod">
          <ac:chgData name="Boss Nguyễn" userId="dfb8c382-cb62-4b05-9cab-8c041ed2658f" providerId="ADAL" clId="{13277EBA-96FA-4558-AE4F-1E8FCBCC7143}" dt="2024-07-04T19:58:13.438" v="2074" actId="14100"/>
          <ac:spMkLst>
            <pc:docMk/>
            <pc:sldMk cId="2495091845" sldId="266"/>
            <ac:spMk id="5" creationId="{9D685839-6FEA-D17F-B802-C2DF8D439956}"/>
          </ac:spMkLst>
        </pc:spChg>
        <pc:spChg chg="mod">
          <ac:chgData name="Boss Nguyễn" userId="dfb8c382-cb62-4b05-9cab-8c041ed2658f" providerId="ADAL" clId="{13277EBA-96FA-4558-AE4F-1E8FCBCC7143}" dt="2024-07-04T19:56:12.969" v="2049" actId="14100"/>
          <ac:spMkLst>
            <pc:docMk/>
            <pc:sldMk cId="2495091845" sldId="266"/>
            <ac:spMk id="7" creationId="{8E4D3BF8-4B64-9671-A180-BBB9D158FF1C}"/>
          </ac:spMkLst>
        </pc:spChg>
        <pc:spChg chg="add mod ord">
          <ac:chgData name="Boss Nguyễn" userId="dfb8c382-cb62-4b05-9cab-8c041ed2658f" providerId="ADAL" clId="{13277EBA-96FA-4558-AE4F-1E8FCBCC7143}" dt="2024-07-04T20:01:31.708" v="2114" actId="167"/>
          <ac:spMkLst>
            <pc:docMk/>
            <pc:sldMk cId="2495091845" sldId="266"/>
            <ac:spMk id="9" creationId="{51FFC5A6-B9F6-2B94-FE7F-B758FC60DA62}"/>
          </ac:spMkLst>
        </pc:spChg>
        <pc:spChg chg="mod">
          <ac:chgData name="Boss Nguyễn" userId="dfb8c382-cb62-4b05-9cab-8c041ed2658f" providerId="ADAL" clId="{13277EBA-96FA-4558-AE4F-1E8FCBCC7143}" dt="2024-07-04T19:45:46.055" v="2037" actId="14100"/>
          <ac:spMkLst>
            <pc:docMk/>
            <pc:sldMk cId="2495091845" sldId="266"/>
            <ac:spMk id="26" creationId="{C063E3A3-E1AF-3A07-3C4B-348D80DF9B11}"/>
          </ac:spMkLst>
        </pc:spChg>
        <pc:spChg chg="mod">
          <ac:chgData name="Boss Nguyễn" userId="dfb8c382-cb62-4b05-9cab-8c041ed2658f" providerId="ADAL" clId="{13277EBA-96FA-4558-AE4F-1E8FCBCC7143}" dt="2024-07-04T19:58:04.936" v="2072" actId="14100"/>
          <ac:spMkLst>
            <pc:docMk/>
            <pc:sldMk cId="2495091845" sldId="266"/>
            <ac:spMk id="27" creationId="{571528E9-C3EB-2718-3A49-CBB94EADC002}"/>
          </ac:spMkLst>
        </pc:spChg>
        <pc:spChg chg="mod">
          <ac:chgData name="Boss Nguyễn" userId="dfb8c382-cb62-4b05-9cab-8c041ed2658f" providerId="ADAL" clId="{13277EBA-96FA-4558-AE4F-1E8FCBCC7143}" dt="2024-07-04T19:57:45.930" v="2068" actId="14100"/>
          <ac:spMkLst>
            <pc:docMk/>
            <pc:sldMk cId="2495091845" sldId="266"/>
            <ac:spMk id="28" creationId="{726ECCD7-798D-07CA-C9A3-17ED5F999DF7}"/>
          </ac:spMkLst>
        </pc:spChg>
        <pc:spChg chg="mod">
          <ac:chgData name="Boss Nguyễn" userId="dfb8c382-cb62-4b05-9cab-8c041ed2658f" providerId="ADAL" clId="{13277EBA-96FA-4558-AE4F-1E8FCBCC7143}" dt="2024-07-04T19:57:56.792" v="2071" actId="14100"/>
          <ac:spMkLst>
            <pc:docMk/>
            <pc:sldMk cId="2495091845" sldId="266"/>
            <ac:spMk id="45" creationId="{5ABC75D6-0B19-A766-44CF-26FE10B38004}"/>
          </ac:spMkLst>
        </pc:spChg>
        <pc:spChg chg="mod">
          <ac:chgData name="Boss Nguyễn" userId="dfb8c382-cb62-4b05-9cab-8c041ed2658f" providerId="ADAL" clId="{13277EBA-96FA-4558-AE4F-1E8FCBCC7143}" dt="2024-07-04T19:57:50.775" v="2069" actId="14100"/>
          <ac:spMkLst>
            <pc:docMk/>
            <pc:sldMk cId="2495091845" sldId="266"/>
            <ac:spMk id="46" creationId="{721D5E40-84BA-E03B-65A8-8020E5B94BC9}"/>
          </ac:spMkLst>
        </pc:spChg>
        <pc:spChg chg="mod">
          <ac:chgData name="Boss Nguyễn" userId="dfb8c382-cb62-4b05-9cab-8c041ed2658f" providerId="ADAL" clId="{13277EBA-96FA-4558-AE4F-1E8FCBCC7143}" dt="2024-07-04T19:46:10.015" v="2042" actId="1076"/>
          <ac:spMkLst>
            <pc:docMk/>
            <pc:sldMk cId="2495091845" sldId="266"/>
            <ac:spMk id="55" creationId="{A25C6A00-29A2-4968-C596-EBD60F67AF68}"/>
          </ac:spMkLst>
        </pc:spChg>
        <pc:spChg chg="mod">
          <ac:chgData name="Boss Nguyễn" userId="dfb8c382-cb62-4b05-9cab-8c041ed2658f" providerId="ADAL" clId="{13277EBA-96FA-4558-AE4F-1E8FCBCC7143}" dt="2024-07-04T19:59:40.620" v="2103" actId="20577"/>
          <ac:spMkLst>
            <pc:docMk/>
            <pc:sldMk cId="2495091845" sldId="266"/>
            <ac:spMk id="58" creationId="{57DF0B97-241E-7B03-D98B-DB877B923944}"/>
          </ac:spMkLst>
        </pc:spChg>
        <pc:spChg chg="mod">
          <ac:chgData name="Boss Nguyễn" userId="dfb8c382-cb62-4b05-9cab-8c041ed2658f" providerId="ADAL" clId="{13277EBA-96FA-4558-AE4F-1E8FCBCC7143}" dt="2024-07-04T19:57:54.792" v="2070" actId="14100"/>
          <ac:spMkLst>
            <pc:docMk/>
            <pc:sldMk cId="2495091845" sldId="266"/>
            <ac:spMk id="60" creationId="{C4ED902E-E1E3-82C6-178B-00BA59BBB1FF}"/>
          </ac:spMkLst>
        </pc:spChg>
        <pc:cxnChg chg="add mod">
          <ac:chgData name="Boss Nguyễn" userId="dfb8c382-cb62-4b05-9cab-8c041ed2658f" providerId="ADAL" clId="{13277EBA-96FA-4558-AE4F-1E8FCBCC7143}" dt="2024-07-04T20:02:26.187" v="2120" actId="208"/>
          <ac:cxnSpMkLst>
            <pc:docMk/>
            <pc:sldMk cId="2495091845" sldId="266"/>
            <ac:cxnSpMk id="8" creationId="{C2F622D7-45C2-D554-3CB0-8098C8A3F12B}"/>
          </ac:cxnSpMkLst>
        </pc:cxnChg>
        <pc:cxnChg chg="mod">
          <ac:chgData name="Boss Nguyễn" userId="dfb8c382-cb62-4b05-9cab-8c041ed2658f" providerId="ADAL" clId="{13277EBA-96FA-4558-AE4F-1E8FCBCC7143}" dt="2024-07-04T19:45:49.978" v="2038" actId="14100"/>
          <ac:cxnSpMkLst>
            <pc:docMk/>
            <pc:sldMk cId="2495091845" sldId="266"/>
            <ac:cxnSpMk id="49" creationId="{92CEAE07-64DD-A399-4148-1FE17F5942B8}"/>
          </ac:cxnSpMkLst>
        </pc:cxnChg>
        <pc:cxnChg chg="mod ord">
          <ac:chgData name="Boss Nguyễn" userId="dfb8c382-cb62-4b05-9cab-8c041ed2658f" providerId="ADAL" clId="{13277EBA-96FA-4558-AE4F-1E8FCBCC7143}" dt="2024-07-04T19:58:09.703" v="2073" actId="166"/>
          <ac:cxnSpMkLst>
            <pc:docMk/>
            <pc:sldMk cId="2495091845" sldId="266"/>
            <ac:cxnSpMk id="53" creationId="{9EDD1BA6-EF9F-D1F2-65A2-57840944570C}"/>
          </ac:cxnSpMkLst>
        </pc:cxnChg>
      </pc:sldChg>
      <pc:sldChg chg="addSp delSp modSp add del mod">
        <pc:chgData name="Boss Nguyễn" userId="dfb8c382-cb62-4b05-9cab-8c041ed2658f" providerId="ADAL" clId="{13277EBA-96FA-4558-AE4F-1E8FCBCC7143}" dt="2024-07-04T19:45:11.059" v="2031" actId="47"/>
        <pc:sldMkLst>
          <pc:docMk/>
          <pc:sldMk cId="3594557377" sldId="266"/>
        </pc:sldMkLst>
        <pc:spChg chg="add del mod">
          <ac:chgData name="Boss Nguyễn" userId="dfb8c382-cb62-4b05-9cab-8c041ed2658f" providerId="ADAL" clId="{13277EBA-96FA-4558-AE4F-1E8FCBCC7143}" dt="2024-07-04T18:58:50.191" v="1723" actId="478"/>
          <ac:spMkLst>
            <pc:docMk/>
            <pc:sldMk cId="3594557377" sldId="266"/>
            <ac:spMk id="3" creationId="{C6492471-440C-B73C-7F7A-0E0B71F13B1C}"/>
          </ac:spMkLst>
        </pc:spChg>
        <pc:spChg chg="add del mod">
          <ac:chgData name="Boss Nguyễn" userId="dfb8c382-cb62-4b05-9cab-8c041ed2658f" providerId="ADAL" clId="{13277EBA-96FA-4558-AE4F-1E8FCBCC7143}" dt="2024-07-04T18:58:51.957" v="1724" actId="478"/>
          <ac:spMkLst>
            <pc:docMk/>
            <pc:sldMk cId="3594557377" sldId="266"/>
            <ac:spMk id="4" creationId="{439C882F-6502-CC73-9F4F-F7388265C253}"/>
          </ac:spMkLst>
        </pc:spChg>
        <pc:spChg chg="mod">
          <ac:chgData name="Boss Nguyễn" userId="dfb8c382-cb62-4b05-9cab-8c041ed2658f" providerId="ADAL" clId="{13277EBA-96FA-4558-AE4F-1E8FCBCC7143}" dt="2024-07-04T18:57:08.047" v="1712" actId="1037"/>
          <ac:spMkLst>
            <pc:docMk/>
            <pc:sldMk cId="3594557377" sldId="266"/>
            <ac:spMk id="5" creationId="{9D685839-6FEA-D17F-B802-C2DF8D439956}"/>
          </ac:spMkLst>
        </pc:spChg>
        <pc:spChg chg="mod">
          <ac:chgData name="Boss Nguyễn" userId="dfb8c382-cb62-4b05-9cab-8c041ed2658f" providerId="ADAL" clId="{13277EBA-96FA-4558-AE4F-1E8FCBCC7143}" dt="2024-07-04T18:57:00.920" v="1681" actId="14100"/>
          <ac:spMkLst>
            <pc:docMk/>
            <pc:sldMk cId="3594557377" sldId="266"/>
            <ac:spMk id="7" creationId="{8E4D3BF8-4B64-9671-A180-BBB9D158FF1C}"/>
          </ac:spMkLst>
        </pc:spChg>
        <pc:spChg chg="mod">
          <ac:chgData name="Boss Nguyễn" userId="dfb8c382-cb62-4b05-9cab-8c041ed2658f" providerId="ADAL" clId="{13277EBA-96FA-4558-AE4F-1E8FCBCC7143}" dt="2024-07-04T19:32:46.890" v="1953" actId="14100"/>
          <ac:spMkLst>
            <pc:docMk/>
            <pc:sldMk cId="3594557377" sldId="266"/>
            <ac:spMk id="9" creationId="{AB2EBC39-31EE-996E-E041-577C38A89DE6}"/>
          </ac:spMkLst>
        </pc:spChg>
        <pc:spChg chg="add mod">
          <ac:chgData name="Boss Nguyễn" userId="dfb8c382-cb62-4b05-9cab-8c041ed2658f" providerId="ADAL" clId="{13277EBA-96FA-4558-AE4F-1E8FCBCC7143}" dt="2024-07-04T19:06:24.366" v="1803" actId="14100"/>
          <ac:spMkLst>
            <pc:docMk/>
            <pc:sldMk cId="3594557377" sldId="266"/>
            <ac:spMk id="12" creationId="{FB65D614-01DF-45EA-FA23-0BA49B36D467}"/>
          </ac:spMkLst>
        </pc:spChg>
        <pc:spChg chg="mod">
          <ac:chgData name="Boss Nguyễn" userId="dfb8c382-cb62-4b05-9cab-8c041ed2658f" providerId="ADAL" clId="{13277EBA-96FA-4558-AE4F-1E8FCBCC7143}" dt="2024-07-04T19:35:03.895" v="1970" actId="1076"/>
          <ac:spMkLst>
            <pc:docMk/>
            <pc:sldMk cId="3594557377" sldId="266"/>
            <ac:spMk id="13" creationId="{DD7A1AB3-7729-7ED3-050B-7A7E8B4E449F}"/>
          </ac:spMkLst>
        </pc:spChg>
        <pc:spChg chg="add mod">
          <ac:chgData name="Boss Nguyễn" userId="dfb8c382-cb62-4b05-9cab-8c041ed2658f" providerId="ADAL" clId="{13277EBA-96FA-4558-AE4F-1E8FCBCC7143}" dt="2024-07-04T19:06:37.903" v="1805" actId="1076"/>
          <ac:spMkLst>
            <pc:docMk/>
            <pc:sldMk cId="3594557377" sldId="266"/>
            <ac:spMk id="14" creationId="{40E1506F-0DA8-7444-CCA8-202572D9540B}"/>
          </ac:spMkLst>
        </pc:spChg>
        <pc:spChg chg="add mod">
          <ac:chgData name="Boss Nguyễn" userId="dfb8c382-cb62-4b05-9cab-8c041ed2658f" providerId="ADAL" clId="{13277EBA-96FA-4558-AE4F-1E8FCBCC7143}" dt="2024-07-04T19:09:21.911" v="1818"/>
          <ac:spMkLst>
            <pc:docMk/>
            <pc:sldMk cId="3594557377" sldId="266"/>
            <ac:spMk id="21" creationId="{CC131EB8-72BD-183C-799B-615558D05E51}"/>
          </ac:spMkLst>
        </pc:spChg>
        <pc:spChg chg="del mod">
          <ac:chgData name="Boss Nguyễn" userId="dfb8c382-cb62-4b05-9cab-8c041ed2658f" providerId="ADAL" clId="{13277EBA-96FA-4558-AE4F-1E8FCBCC7143}" dt="2024-07-04T19:09:21.067" v="1817" actId="478"/>
          <ac:spMkLst>
            <pc:docMk/>
            <pc:sldMk cId="3594557377" sldId="266"/>
            <ac:spMk id="22" creationId="{F647D859-8D4E-393D-05FB-03D6B910F0D5}"/>
          </ac:spMkLst>
        </pc:spChg>
        <pc:spChg chg="del mod">
          <ac:chgData name="Boss Nguyễn" userId="dfb8c382-cb62-4b05-9cab-8c041ed2658f" providerId="ADAL" clId="{13277EBA-96FA-4558-AE4F-1E8FCBCC7143}" dt="2024-07-04T19:09:21.067" v="1817" actId="478"/>
          <ac:spMkLst>
            <pc:docMk/>
            <pc:sldMk cId="3594557377" sldId="266"/>
            <ac:spMk id="23" creationId="{4C1A795C-EACF-7223-F173-E736DA4A52C8}"/>
          </ac:spMkLst>
        </pc:spChg>
        <pc:spChg chg="add mod">
          <ac:chgData name="Boss Nguyễn" userId="dfb8c382-cb62-4b05-9cab-8c041ed2658f" providerId="ADAL" clId="{13277EBA-96FA-4558-AE4F-1E8FCBCC7143}" dt="2024-07-04T19:09:21.911" v="1818"/>
          <ac:spMkLst>
            <pc:docMk/>
            <pc:sldMk cId="3594557377" sldId="266"/>
            <ac:spMk id="24" creationId="{AC7E0E74-EA2B-4B78-BF50-CE41E7500D33}"/>
          </ac:spMkLst>
        </pc:spChg>
        <pc:spChg chg="add mod">
          <ac:chgData name="Boss Nguyễn" userId="dfb8c382-cb62-4b05-9cab-8c041ed2658f" providerId="ADAL" clId="{13277EBA-96FA-4558-AE4F-1E8FCBCC7143}" dt="2024-07-04T19:10:23.323" v="1879" actId="1038"/>
          <ac:spMkLst>
            <pc:docMk/>
            <pc:sldMk cId="3594557377" sldId="266"/>
            <ac:spMk id="25" creationId="{7FC30D40-EC99-D364-663A-A236B593490E}"/>
          </ac:spMkLst>
        </pc:spChg>
        <pc:spChg chg="mod">
          <ac:chgData name="Boss Nguyễn" userId="dfb8c382-cb62-4b05-9cab-8c041ed2658f" providerId="ADAL" clId="{13277EBA-96FA-4558-AE4F-1E8FCBCC7143}" dt="2024-07-04T19:44:29.359" v="2027" actId="14100"/>
          <ac:spMkLst>
            <pc:docMk/>
            <pc:sldMk cId="3594557377" sldId="266"/>
            <ac:spMk id="26" creationId="{C063E3A3-E1AF-3A07-3C4B-348D80DF9B11}"/>
          </ac:spMkLst>
        </pc:spChg>
        <pc:spChg chg="mod">
          <ac:chgData name="Boss Nguyễn" userId="dfb8c382-cb62-4b05-9cab-8c041ed2658f" providerId="ADAL" clId="{13277EBA-96FA-4558-AE4F-1E8FCBCC7143}" dt="2024-07-04T19:44:48.583" v="2029" actId="14100"/>
          <ac:spMkLst>
            <pc:docMk/>
            <pc:sldMk cId="3594557377" sldId="266"/>
            <ac:spMk id="27" creationId="{571528E9-C3EB-2718-3A49-CBB94EADC002}"/>
          </ac:spMkLst>
        </pc:spChg>
        <pc:spChg chg="mod">
          <ac:chgData name="Boss Nguyễn" userId="dfb8c382-cb62-4b05-9cab-8c041ed2658f" providerId="ADAL" clId="{13277EBA-96FA-4558-AE4F-1E8FCBCC7143}" dt="2024-07-04T19:44:52.287" v="2030" actId="1076"/>
          <ac:spMkLst>
            <pc:docMk/>
            <pc:sldMk cId="3594557377" sldId="266"/>
            <ac:spMk id="28" creationId="{726ECCD7-798D-07CA-C9A3-17ED5F999DF7}"/>
          </ac:spMkLst>
        </pc:spChg>
        <pc:spChg chg="add del mod">
          <ac:chgData name="Boss Nguyễn" userId="dfb8c382-cb62-4b05-9cab-8c041ed2658f" providerId="ADAL" clId="{13277EBA-96FA-4558-AE4F-1E8FCBCC7143}" dt="2024-07-04T19:28:40.641" v="1899" actId="478"/>
          <ac:spMkLst>
            <pc:docMk/>
            <pc:sldMk cId="3594557377" sldId="266"/>
            <ac:spMk id="29" creationId="{A1F464C7-C62D-B785-9F56-966B04EE0256}"/>
          </ac:spMkLst>
        </pc:spChg>
        <pc:spChg chg="add mod">
          <ac:chgData name="Boss Nguyễn" userId="dfb8c382-cb62-4b05-9cab-8c041ed2658f" providerId="ADAL" clId="{13277EBA-96FA-4558-AE4F-1E8FCBCC7143}" dt="2024-07-04T19:30:01.790" v="1905" actId="571"/>
          <ac:spMkLst>
            <pc:docMk/>
            <pc:sldMk cId="3594557377" sldId="266"/>
            <ac:spMk id="30" creationId="{E011CEEF-A78D-AEB8-25CA-C99C9BD61382}"/>
          </ac:spMkLst>
        </pc:spChg>
        <pc:spChg chg="add mod">
          <ac:chgData name="Boss Nguyễn" userId="dfb8c382-cb62-4b05-9cab-8c041ed2658f" providerId="ADAL" clId="{13277EBA-96FA-4558-AE4F-1E8FCBCC7143}" dt="2024-07-04T19:30:00.282" v="1903" actId="571"/>
          <ac:spMkLst>
            <pc:docMk/>
            <pc:sldMk cId="3594557377" sldId="266"/>
            <ac:spMk id="33" creationId="{B46588CE-3EE2-6978-2B3F-824C033BAE56}"/>
          </ac:spMkLst>
        </pc:spChg>
        <pc:spChg chg="add del mod">
          <ac:chgData name="Boss Nguyễn" userId="dfb8c382-cb62-4b05-9cab-8c041ed2658f" providerId="ADAL" clId="{13277EBA-96FA-4558-AE4F-1E8FCBCC7143}" dt="2024-07-04T19:32:52.509" v="1955" actId="478"/>
          <ac:spMkLst>
            <pc:docMk/>
            <pc:sldMk cId="3594557377" sldId="266"/>
            <ac:spMk id="34" creationId="{5726319E-FE63-B160-B21D-51BC6C0238E5}"/>
          </ac:spMkLst>
        </pc:spChg>
        <pc:spChg chg="mod">
          <ac:chgData name="Boss Nguyễn" userId="dfb8c382-cb62-4b05-9cab-8c041ed2658f" providerId="ADAL" clId="{13277EBA-96FA-4558-AE4F-1E8FCBCC7143}" dt="2024-07-04T19:33:05.114" v="1956" actId="1076"/>
          <ac:spMkLst>
            <pc:docMk/>
            <pc:sldMk cId="3594557377" sldId="266"/>
            <ac:spMk id="45" creationId="{5ABC75D6-0B19-A766-44CF-26FE10B38004}"/>
          </ac:spMkLst>
        </pc:spChg>
        <pc:spChg chg="mod">
          <ac:chgData name="Boss Nguyễn" userId="dfb8c382-cb62-4b05-9cab-8c041ed2658f" providerId="ADAL" clId="{13277EBA-96FA-4558-AE4F-1E8FCBCC7143}" dt="2024-07-04T19:33:13.100" v="1957" actId="1076"/>
          <ac:spMkLst>
            <pc:docMk/>
            <pc:sldMk cId="3594557377" sldId="266"/>
            <ac:spMk id="46" creationId="{721D5E40-84BA-E03B-65A8-8020E5B94BC9}"/>
          </ac:spMkLst>
        </pc:spChg>
        <pc:cxnChg chg="add mod">
          <ac:chgData name="Boss Nguyễn" userId="dfb8c382-cb62-4b05-9cab-8c041ed2658f" providerId="ADAL" clId="{13277EBA-96FA-4558-AE4F-1E8FCBCC7143}" dt="2024-07-04T19:06:44.155" v="1806" actId="14100"/>
          <ac:cxnSpMkLst>
            <pc:docMk/>
            <pc:sldMk cId="3594557377" sldId="266"/>
            <ac:cxnSpMk id="6" creationId="{6C41D257-596C-1C20-CD35-E58499E3DC32}"/>
          </ac:cxnSpMkLst>
        </pc:cxnChg>
        <pc:cxnChg chg="add mod">
          <ac:chgData name="Boss Nguyễn" userId="dfb8c382-cb62-4b05-9cab-8c041ed2658f" providerId="ADAL" clId="{13277EBA-96FA-4558-AE4F-1E8FCBCC7143}" dt="2024-07-04T19:06:24.366" v="1803" actId="14100"/>
          <ac:cxnSpMkLst>
            <pc:docMk/>
            <pc:sldMk cId="3594557377" sldId="266"/>
            <ac:cxnSpMk id="8" creationId="{4B52B214-2538-C934-F0F0-BC8B69FECE87}"/>
          </ac:cxnSpMkLst>
        </pc:cxnChg>
        <pc:cxnChg chg="add mod">
          <ac:chgData name="Boss Nguyễn" userId="dfb8c382-cb62-4b05-9cab-8c041ed2658f" providerId="ADAL" clId="{13277EBA-96FA-4558-AE4F-1E8FCBCC7143}" dt="2024-07-04T19:06:37.903" v="1805" actId="1076"/>
          <ac:cxnSpMkLst>
            <pc:docMk/>
            <pc:sldMk cId="3594557377" sldId="266"/>
            <ac:cxnSpMk id="10" creationId="{A3A8D9DC-10E5-85C3-68D5-6835332B8F56}"/>
          </ac:cxnSpMkLst>
        </pc:cxnChg>
        <pc:cxnChg chg="mod">
          <ac:chgData name="Boss Nguyễn" userId="dfb8c382-cb62-4b05-9cab-8c041ed2658f" providerId="ADAL" clId="{13277EBA-96FA-4558-AE4F-1E8FCBCC7143}" dt="2024-07-04T19:35:06.512" v="1971" actId="14100"/>
          <ac:cxnSpMkLst>
            <pc:docMk/>
            <pc:sldMk cId="3594557377" sldId="266"/>
            <ac:cxnSpMk id="11" creationId="{5800AF69-8FCC-2AE0-3E00-3948654AA0DB}"/>
          </ac:cxnSpMkLst>
        </pc:cxnChg>
        <pc:cxnChg chg="add del mod">
          <ac:chgData name="Boss Nguyễn" userId="dfb8c382-cb62-4b05-9cab-8c041ed2658f" providerId="ADAL" clId="{13277EBA-96FA-4558-AE4F-1E8FCBCC7143}" dt="2024-07-04T19:34:52.958" v="1967" actId="478"/>
          <ac:cxnSpMkLst>
            <pc:docMk/>
            <pc:sldMk cId="3594557377" sldId="266"/>
            <ac:cxnSpMk id="38" creationId="{60273FB8-5670-1194-46AD-715CFF7217BB}"/>
          </ac:cxnSpMkLst>
        </pc:cxnChg>
      </pc:sldChg>
      <pc:sldChg chg="addSp modSp new mod modTransition">
        <pc:chgData name="Boss Nguyễn" userId="dfb8c382-cb62-4b05-9cab-8c041ed2658f" providerId="ADAL" clId="{13277EBA-96FA-4558-AE4F-1E8FCBCC7143}" dt="2024-07-07T18:28:20.916" v="2825"/>
        <pc:sldMkLst>
          <pc:docMk/>
          <pc:sldMk cId="244755732" sldId="267"/>
        </pc:sldMkLst>
        <pc:spChg chg="mod">
          <ac:chgData name="Boss Nguyễn" userId="dfb8c382-cb62-4b05-9cab-8c041ed2658f" providerId="ADAL" clId="{13277EBA-96FA-4558-AE4F-1E8FCBCC7143}" dt="2024-07-07T08:29:04.256" v="2136" actId="20577"/>
          <ac:spMkLst>
            <pc:docMk/>
            <pc:sldMk cId="244755732" sldId="267"/>
            <ac:spMk id="2" creationId="{E3A731F0-E973-DCF0-4E46-0BCBF77770B5}"/>
          </ac:spMkLst>
        </pc:spChg>
        <pc:spChg chg="add mod">
          <ac:chgData name="Boss Nguyễn" userId="dfb8c382-cb62-4b05-9cab-8c041ed2658f" providerId="ADAL" clId="{13277EBA-96FA-4558-AE4F-1E8FCBCC7143}" dt="2024-07-07T18:26:45.976" v="2797" actId="12"/>
          <ac:spMkLst>
            <pc:docMk/>
            <pc:sldMk cId="244755732" sldId="267"/>
            <ac:spMk id="3" creationId="{93876BCB-0071-B684-C6DF-5259FB3EE09D}"/>
          </ac:spMkLst>
        </pc:spChg>
        <pc:spChg chg="add mod">
          <ac:chgData name="Boss Nguyễn" userId="dfb8c382-cb62-4b05-9cab-8c041ed2658f" providerId="ADAL" clId="{13277EBA-96FA-4558-AE4F-1E8FCBCC7143}" dt="2024-07-07T18:26:45.976" v="2797" actId="12"/>
          <ac:spMkLst>
            <pc:docMk/>
            <pc:sldMk cId="244755732" sldId="267"/>
            <ac:spMk id="4" creationId="{667DA5E2-5895-44CD-8235-6C0EF4830691}"/>
          </ac:spMkLst>
        </pc:spChg>
        <pc:spChg chg="add mod">
          <ac:chgData name="Boss Nguyễn" userId="dfb8c382-cb62-4b05-9cab-8c041ed2658f" providerId="ADAL" clId="{13277EBA-96FA-4558-AE4F-1E8FCBCC7143}" dt="2024-07-07T18:26:45.976" v="2797" actId="12"/>
          <ac:spMkLst>
            <pc:docMk/>
            <pc:sldMk cId="244755732" sldId="267"/>
            <ac:spMk id="5" creationId="{67853B8C-30C8-2F03-1A37-1483C3EC9EBE}"/>
          </ac:spMkLst>
        </pc:spChg>
        <pc:spChg chg="add mod">
          <ac:chgData name="Boss Nguyễn" userId="dfb8c382-cb62-4b05-9cab-8c041ed2658f" providerId="ADAL" clId="{13277EBA-96FA-4558-AE4F-1E8FCBCC7143}" dt="2024-07-07T18:26:45.976" v="2797" actId="12"/>
          <ac:spMkLst>
            <pc:docMk/>
            <pc:sldMk cId="244755732" sldId="267"/>
            <ac:spMk id="6" creationId="{18E22248-23D5-11C7-BA75-5FE92CA602F7}"/>
          </ac:spMkLst>
        </pc:spChg>
        <pc:picChg chg="add mod">
          <ac:chgData name="Boss Nguyễn" userId="dfb8c382-cb62-4b05-9cab-8c041ed2658f" providerId="ADAL" clId="{13277EBA-96FA-4558-AE4F-1E8FCBCC7143}" dt="2024-07-07T14:26:01.321" v="2295" actId="1076"/>
          <ac:picMkLst>
            <pc:docMk/>
            <pc:sldMk cId="244755732" sldId="267"/>
            <ac:picMk id="7" creationId="{5225B428-0A6B-B111-C756-300B6CA80B64}"/>
          </ac:picMkLst>
        </pc:picChg>
      </pc:sldChg>
      <pc:sldChg chg="addSp delSp modSp add mod modTransition">
        <pc:chgData name="Boss Nguyễn" userId="dfb8c382-cb62-4b05-9cab-8c041ed2658f" providerId="ADAL" clId="{13277EBA-96FA-4558-AE4F-1E8FCBCC7143}" dt="2024-07-07T18:28:20.916" v="2825"/>
        <pc:sldMkLst>
          <pc:docMk/>
          <pc:sldMk cId="1405580885" sldId="268"/>
        </pc:sldMkLst>
        <pc:spChg chg="mod">
          <ac:chgData name="Boss Nguyễn" userId="dfb8c382-cb62-4b05-9cab-8c041ed2658f" providerId="ADAL" clId="{13277EBA-96FA-4558-AE4F-1E8FCBCC7143}" dt="2024-07-07T14:26:41.621" v="2307" actId="1076"/>
          <ac:spMkLst>
            <pc:docMk/>
            <pc:sldMk cId="1405580885" sldId="268"/>
            <ac:spMk id="3" creationId="{93876BCB-0071-B684-C6DF-5259FB3EE09D}"/>
          </ac:spMkLst>
        </pc:spChg>
        <pc:spChg chg="del">
          <ac:chgData name="Boss Nguyễn" userId="dfb8c382-cb62-4b05-9cab-8c041ed2658f" providerId="ADAL" clId="{13277EBA-96FA-4558-AE4F-1E8FCBCC7143}" dt="2024-07-07T14:26:10.116" v="2297" actId="478"/>
          <ac:spMkLst>
            <pc:docMk/>
            <pc:sldMk cId="1405580885" sldId="268"/>
            <ac:spMk id="4" creationId="{667DA5E2-5895-44CD-8235-6C0EF4830691}"/>
          </ac:spMkLst>
        </pc:spChg>
        <pc:spChg chg="del">
          <ac:chgData name="Boss Nguyễn" userId="dfb8c382-cb62-4b05-9cab-8c041ed2658f" providerId="ADAL" clId="{13277EBA-96FA-4558-AE4F-1E8FCBCC7143}" dt="2024-07-07T14:26:10.116" v="2297" actId="478"/>
          <ac:spMkLst>
            <pc:docMk/>
            <pc:sldMk cId="1405580885" sldId="268"/>
            <ac:spMk id="5" creationId="{67853B8C-30C8-2F03-1A37-1483C3EC9EBE}"/>
          </ac:spMkLst>
        </pc:spChg>
        <pc:spChg chg="del">
          <ac:chgData name="Boss Nguyễn" userId="dfb8c382-cb62-4b05-9cab-8c041ed2658f" providerId="ADAL" clId="{13277EBA-96FA-4558-AE4F-1E8FCBCC7143}" dt="2024-07-07T14:26:10.116" v="2297" actId="478"/>
          <ac:spMkLst>
            <pc:docMk/>
            <pc:sldMk cId="1405580885" sldId="268"/>
            <ac:spMk id="6" creationId="{18E22248-23D5-11C7-BA75-5FE92CA602F7}"/>
          </ac:spMkLst>
        </pc:spChg>
        <pc:spChg chg="add">
          <ac:chgData name="Boss Nguyễn" userId="dfb8c382-cb62-4b05-9cab-8c041ed2658f" providerId="ADAL" clId="{13277EBA-96FA-4558-AE4F-1E8FCBCC7143}" dt="2024-07-07T14:26:54.250" v="2308" actId="11529"/>
          <ac:spMkLst>
            <pc:docMk/>
            <pc:sldMk cId="1405580885" sldId="268"/>
            <ac:spMk id="9" creationId="{9E3700BD-5696-FD2D-654B-097DBF42B0D2}"/>
          </ac:spMkLst>
        </pc:spChg>
        <pc:picChg chg="add mod">
          <ac:chgData name="Boss Nguyễn" userId="dfb8c382-cb62-4b05-9cab-8c041ed2658f" providerId="ADAL" clId="{13277EBA-96FA-4558-AE4F-1E8FCBCC7143}" dt="2024-07-07T14:26:20.339" v="2302" actId="1076"/>
          <ac:picMkLst>
            <pc:docMk/>
            <pc:sldMk cId="1405580885" sldId="268"/>
            <ac:picMk id="7" creationId="{2220910C-F725-FE39-6E87-E5DF2465ED43}"/>
          </ac:picMkLst>
        </pc:picChg>
        <pc:picChg chg="add mod">
          <ac:chgData name="Boss Nguyễn" userId="dfb8c382-cb62-4b05-9cab-8c041ed2658f" providerId="ADAL" clId="{13277EBA-96FA-4558-AE4F-1E8FCBCC7143}" dt="2024-07-07T14:26:36.986" v="2306" actId="1076"/>
          <ac:picMkLst>
            <pc:docMk/>
            <pc:sldMk cId="1405580885" sldId="268"/>
            <ac:picMk id="8" creationId="{245AE360-683C-F007-F597-E04ED12C3469}"/>
          </ac:picMkLst>
        </pc:picChg>
      </pc:sldChg>
      <pc:sldChg chg="addSp delSp modSp add mod ord modTransition">
        <pc:chgData name="Boss Nguyễn" userId="dfb8c382-cb62-4b05-9cab-8c041ed2658f" providerId="ADAL" clId="{13277EBA-96FA-4558-AE4F-1E8FCBCC7143}" dt="2024-07-07T18:28:20.916" v="2825"/>
        <pc:sldMkLst>
          <pc:docMk/>
          <pc:sldMk cId="1843970263" sldId="269"/>
        </pc:sldMkLst>
        <pc:spChg chg="del">
          <ac:chgData name="Boss Nguyễn" userId="dfb8c382-cb62-4b05-9cab-8c041ed2658f" providerId="ADAL" clId="{13277EBA-96FA-4558-AE4F-1E8FCBCC7143}" dt="2024-07-07T14:27:22.420" v="2313" actId="478"/>
          <ac:spMkLst>
            <pc:docMk/>
            <pc:sldMk cId="1843970263" sldId="269"/>
            <ac:spMk id="3" creationId="{93876BCB-0071-B684-C6DF-5259FB3EE09D}"/>
          </ac:spMkLst>
        </pc:spChg>
        <pc:spChg chg="del">
          <ac:chgData name="Boss Nguyễn" userId="dfb8c382-cb62-4b05-9cab-8c041ed2658f" providerId="ADAL" clId="{13277EBA-96FA-4558-AE4F-1E8FCBCC7143}" dt="2024-07-07T14:27:20.686" v="2312" actId="478"/>
          <ac:spMkLst>
            <pc:docMk/>
            <pc:sldMk cId="1843970263" sldId="269"/>
            <ac:spMk id="4" creationId="{667DA5E2-5895-44CD-8235-6C0EF4830691}"/>
          </ac:spMkLst>
        </pc:spChg>
        <pc:spChg chg="del">
          <ac:chgData name="Boss Nguyễn" userId="dfb8c382-cb62-4b05-9cab-8c041ed2658f" providerId="ADAL" clId="{13277EBA-96FA-4558-AE4F-1E8FCBCC7143}" dt="2024-07-07T14:27:20.686" v="2312" actId="478"/>
          <ac:spMkLst>
            <pc:docMk/>
            <pc:sldMk cId="1843970263" sldId="269"/>
            <ac:spMk id="5" creationId="{67853B8C-30C8-2F03-1A37-1483C3EC9EBE}"/>
          </ac:spMkLst>
        </pc:spChg>
        <pc:spChg chg="mod">
          <ac:chgData name="Boss Nguyễn" userId="dfb8c382-cb62-4b05-9cab-8c041ed2658f" providerId="ADAL" clId="{13277EBA-96FA-4558-AE4F-1E8FCBCC7143}" dt="2024-07-07T14:27:34.490" v="2317" actId="1076"/>
          <ac:spMkLst>
            <pc:docMk/>
            <pc:sldMk cId="1843970263" sldId="269"/>
            <ac:spMk id="6" creationId="{18E22248-23D5-11C7-BA75-5FE92CA602F7}"/>
          </ac:spMkLst>
        </pc:spChg>
        <pc:grpChg chg="add mod">
          <ac:chgData name="Boss Nguyễn" userId="dfb8c382-cb62-4b05-9cab-8c041ed2658f" providerId="ADAL" clId="{13277EBA-96FA-4558-AE4F-1E8FCBCC7143}" dt="2024-07-07T14:27:30.957" v="2316" actId="14100"/>
          <ac:grpSpMkLst>
            <pc:docMk/>
            <pc:sldMk cId="1843970263" sldId="269"/>
            <ac:grpSpMk id="7" creationId="{BAA26D5A-EDDA-F864-F6DD-804D39D53B39}"/>
          </ac:grpSpMkLst>
        </pc:grpChg>
        <pc:picChg chg="mod">
          <ac:chgData name="Boss Nguyễn" userId="dfb8c382-cb62-4b05-9cab-8c041ed2658f" providerId="ADAL" clId="{13277EBA-96FA-4558-AE4F-1E8FCBCC7143}" dt="2024-07-07T14:27:25.834" v="2315"/>
          <ac:picMkLst>
            <pc:docMk/>
            <pc:sldMk cId="1843970263" sldId="269"/>
            <ac:picMk id="8" creationId="{F65E4E56-F000-50BC-2FEC-AFDC5341170B}"/>
          </ac:picMkLst>
        </pc:picChg>
        <pc:picChg chg="mod">
          <ac:chgData name="Boss Nguyễn" userId="dfb8c382-cb62-4b05-9cab-8c041ed2658f" providerId="ADAL" clId="{13277EBA-96FA-4558-AE4F-1E8FCBCC7143}" dt="2024-07-07T14:27:25.834" v="2315"/>
          <ac:picMkLst>
            <pc:docMk/>
            <pc:sldMk cId="1843970263" sldId="269"/>
            <ac:picMk id="9" creationId="{7F380132-842B-01E8-56D5-9B2ECE9A1A7F}"/>
          </ac:picMkLst>
        </pc:picChg>
        <pc:picChg chg="mod">
          <ac:chgData name="Boss Nguyễn" userId="dfb8c382-cb62-4b05-9cab-8c041ed2658f" providerId="ADAL" clId="{13277EBA-96FA-4558-AE4F-1E8FCBCC7143}" dt="2024-07-07T14:27:25.834" v="2315"/>
          <ac:picMkLst>
            <pc:docMk/>
            <pc:sldMk cId="1843970263" sldId="269"/>
            <ac:picMk id="10" creationId="{D62BE56A-FA8B-754C-A118-E696084F2E53}"/>
          </ac:picMkLst>
        </pc:picChg>
      </pc:sldChg>
      <pc:sldChg chg="addSp delSp modSp add mod ord modTransition">
        <pc:chgData name="Boss Nguyễn" userId="dfb8c382-cb62-4b05-9cab-8c041ed2658f" providerId="ADAL" clId="{13277EBA-96FA-4558-AE4F-1E8FCBCC7143}" dt="2024-07-07T18:28:20.916" v="2825"/>
        <pc:sldMkLst>
          <pc:docMk/>
          <pc:sldMk cId="2588610509" sldId="270"/>
        </pc:sldMkLst>
        <pc:spChg chg="del">
          <ac:chgData name="Boss Nguyễn" userId="dfb8c382-cb62-4b05-9cab-8c041ed2658f" providerId="ADAL" clId="{13277EBA-96FA-4558-AE4F-1E8FCBCC7143}" dt="2024-07-07T14:28:10.639" v="2321" actId="478"/>
          <ac:spMkLst>
            <pc:docMk/>
            <pc:sldMk cId="2588610509" sldId="270"/>
            <ac:spMk id="3" creationId="{93876BCB-0071-B684-C6DF-5259FB3EE09D}"/>
          </ac:spMkLst>
        </pc:spChg>
        <pc:spChg chg="mod">
          <ac:chgData name="Boss Nguyễn" userId="dfb8c382-cb62-4b05-9cab-8c041ed2658f" providerId="ADAL" clId="{13277EBA-96FA-4558-AE4F-1E8FCBCC7143}" dt="2024-07-07T14:28:20.927" v="2323" actId="1076"/>
          <ac:spMkLst>
            <pc:docMk/>
            <pc:sldMk cId="2588610509" sldId="270"/>
            <ac:spMk id="4" creationId="{667DA5E2-5895-44CD-8235-6C0EF4830691}"/>
          </ac:spMkLst>
        </pc:spChg>
        <pc:spChg chg="mod">
          <ac:chgData name="Boss Nguyễn" userId="dfb8c382-cb62-4b05-9cab-8c041ed2658f" providerId="ADAL" clId="{13277EBA-96FA-4558-AE4F-1E8FCBCC7143}" dt="2024-07-07T14:28:17.559" v="2322" actId="1076"/>
          <ac:spMkLst>
            <pc:docMk/>
            <pc:sldMk cId="2588610509" sldId="270"/>
            <ac:spMk id="5" creationId="{67853B8C-30C8-2F03-1A37-1483C3EC9EBE}"/>
          </ac:spMkLst>
        </pc:spChg>
        <pc:spChg chg="del">
          <ac:chgData name="Boss Nguyễn" userId="dfb8c382-cb62-4b05-9cab-8c041ed2658f" providerId="ADAL" clId="{13277EBA-96FA-4558-AE4F-1E8FCBCC7143}" dt="2024-07-07T14:28:10.639" v="2321" actId="478"/>
          <ac:spMkLst>
            <pc:docMk/>
            <pc:sldMk cId="2588610509" sldId="270"/>
            <ac:spMk id="6" creationId="{18E22248-23D5-11C7-BA75-5FE92CA602F7}"/>
          </ac:spMkLst>
        </pc:spChg>
        <pc:spChg chg="add mod">
          <ac:chgData name="Boss Nguyễn" userId="dfb8c382-cb62-4b05-9cab-8c041ed2658f" providerId="ADAL" clId="{13277EBA-96FA-4558-AE4F-1E8FCBCC7143}" dt="2024-07-07T15:04:40.112" v="2425" actId="164"/>
          <ac:spMkLst>
            <pc:docMk/>
            <pc:sldMk cId="2588610509" sldId="270"/>
            <ac:spMk id="9" creationId="{67D8C01D-0020-937E-9C48-82559A945B09}"/>
          </ac:spMkLst>
        </pc:spChg>
        <pc:spChg chg="add del mod">
          <ac:chgData name="Boss Nguyễn" userId="dfb8c382-cb62-4b05-9cab-8c041ed2658f" providerId="ADAL" clId="{13277EBA-96FA-4558-AE4F-1E8FCBCC7143}" dt="2024-07-07T14:36:33.291" v="2357" actId="478"/>
          <ac:spMkLst>
            <pc:docMk/>
            <pc:sldMk cId="2588610509" sldId="270"/>
            <ac:spMk id="12" creationId="{5225224D-C194-8B30-29F8-609498474D10}"/>
          </ac:spMkLst>
        </pc:spChg>
        <pc:spChg chg="add mod">
          <ac:chgData name="Boss Nguyễn" userId="dfb8c382-cb62-4b05-9cab-8c041ed2658f" providerId="ADAL" clId="{13277EBA-96FA-4558-AE4F-1E8FCBCC7143}" dt="2024-07-07T15:04:44.819" v="2426" actId="164"/>
          <ac:spMkLst>
            <pc:docMk/>
            <pc:sldMk cId="2588610509" sldId="270"/>
            <ac:spMk id="13" creationId="{C2FC5867-AECA-5AC4-06E7-837FCABEB98C}"/>
          </ac:spMkLst>
        </pc:spChg>
        <pc:grpChg chg="add mod">
          <ac:chgData name="Boss Nguyễn" userId="dfb8c382-cb62-4b05-9cab-8c041ed2658f" providerId="ADAL" clId="{13277EBA-96FA-4558-AE4F-1E8FCBCC7143}" dt="2024-07-07T15:04:40.112" v="2425" actId="164"/>
          <ac:grpSpMkLst>
            <pc:docMk/>
            <pc:sldMk cId="2588610509" sldId="270"/>
            <ac:grpSpMk id="14" creationId="{9CAA172B-BFEA-E2EC-9D09-3CFBBA504830}"/>
          </ac:grpSpMkLst>
        </pc:grpChg>
        <pc:grpChg chg="add mod">
          <ac:chgData name="Boss Nguyễn" userId="dfb8c382-cb62-4b05-9cab-8c041ed2658f" providerId="ADAL" clId="{13277EBA-96FA-4558-AE4F-1E8FCBCC7143}" dt="2024-07-07T15:04:44.819" v="2426" actId="164"/>
          <ac:grpSpMkLst>
            <pc:docMk/>
            <pc:sldMk cId="2588610509" sldId="270"/>
            <ac:grpSpMk id="15" creationId="{1576C965-B1A1-FF2F-0393-8E0F77355BF9}"/>
          </ac:grpSpMkLst>
        </pc:grpChg>
        <pc:picChg chg="add mod ord modCrop">
          <ac:chgData name="Boss Nguyễn" userId="dfb8c382-cb62-4b05-9cab-8c041ed2658f" providerId="ADAL" clId="{13277EBA-96FA-4558-AE4F-1E8FCBCC7143}" dt="2024-07-07T15:04:40.112" v="2425" actId="164"/>
          <ac:picMkLst>
            <pc:docMk/>
            <pc:sldMk cId="2588610509" sldId="270"/>
            <ac:picMk id="7" creationId="{5857A22A-F276-60BC-7E4B-B32EF3E0C370}"/>
          </ac:picMkLst>
        </pc:picChg>
        <pc:picChg chg="add mod">
          <ac:chgData name="Boss Nguyễn" userId="dfb8c382-cb62-4b05-9cab-8c041ed2658f" providerId="ADAL" clId="{13277EBA-96FA-4558-AE4F-1E8FCBCC7143}" dt="2024-07-07T15:04:40.112" v="2425" actId="164"/>
          <ac:picMkLst>
            <pc:docMk/>
            <pc:sldMk cId="2588610509" sldId="270"/>
            <ac:picMk id="8" creationId="{C9A72FBB-963F-E1A6-A04B-2B2233FE0F25}"/>
          </ac:picMkLst>
        </pc:picChg>
        <pc:picChg chg="add mod">
          <ac:chgData name="Boss Nguyễn" userId="dfb8c382-cb62-4b05-9cab-8c041ed2658f" providerId="ADAL" clId="{13277EBA-96FA-4558-AE4F-1E8FCBCC7143}" dt="2024-07-07T15:04:44.819" v="2426" actId="164"/>
          <ac:picMkLst>
            <pc:docMk/>
            <pc:sldMk cId="2588610509" sldId="270"/>
            <ac:picMk id="10" creationId="{11C92D98-98F7-1E61-DB6D-E56FCC8982DE}"/>
          </ac:picMkLst>
        </pc:picChg>
        <pc:picChg chg="add mod">
          <ac:chgData name="Boss Nguyễn" userId="dfb8c382-cb62-4b05-9cab-8c041ed2658f" providerId="ADAL" clId="{13277EBA-96FA-4558-AE4F-1E8FCBCC7143}" dt="2024-07-07T15:04:44.819" v="2426" actId="164"/>
          <ac:picMkLst>
            <pc:docMk/>
            <pc:sldMk cId="2588610509" sldId="270"/>
            <ac:picMk id="11" creationId="{AFBF735A-E39A-3875-902A-54E9D43B8873}"/>
          </ac:picMkLst>
        </pc:picChg>
      </pc:sldChg>
      <pc:sldChg chg="addSp delSp modSp add mod ord modTransition modClrScheme chgLayout">
        <pc:chgData name="Boss Nguyễn" userId="dfb8c382-cb62-4b05-9cab-8c041ed2658f" providerId="ADAL" clId="{13277EBA-96FA-4558-AE4F-1E8FCBCC7143}" dt="2024-07-08T10:16:19.414" v="3210" actId="14100"/>
        <pc:sldMkLst>
          <pc:docMk/>
          <pc:sldMk cId="1154665797" sldId="271"/>
        </pc:sldMkLst>
        <pc:spChg chg="add del mod ord">
          <ac:chgData name="Boss Nguyễn" userId="dfb8c382-cb62-4b05-9cab-8c041ed2658f" providerId="ADAL" clId="{13277EBA-96FA-4558-AE4F-1E8FCBCC7143}" dt="2024-07-07T18:09:08.604" v="2445" actId="22"/>
          <ac:spMkLst>
            <pc:docMk/>
            <pc:sldMk cId="1154665797" sldId="271"/>
            <ac:spMk id="12" creationId="{03B5B1F7-B6A7-810B-A7A2-A6B78F3DF0EA}"/>
          </ac:spMkLst>
        </pc:spChg>
        <pc:spChg chg="add del mod ord">
          <ac:chgData name="Boss Nguyễn" userId="dfb8c382-cb62-4b05-9cab-8c041ed2658f" providerId="ADAL" clId="{13277EBA-96FA-4558-AE4F-1E8FCBCC7143}" dt="2024-07-08T10:16:19.414" v="3210" actId="14100"/>
          <ac:spMkLst>
            <pc:docMk/>
            <pc:sldMk cId="1154665797" sldId="271"/>
            <ac:spMk id="14" creationId="{44D5B273-7A94-B6E5-94F1-86F838E8DE13}"/>
          </ac:spMkLst>
        </pc:spChg>
        <pc:spChg chg="mod ord">
          <ac:chgData name="Boss Nguyễn" userId="dfb8c382-cb62-4b05-9cab-8c041ed2658f" providerId="ADAL" clId="{13277EBA-96FA-4558-AE4F-1E8FCBCC7143}" dt="2024-07-08T10:15:45.871" v="3204" actId="700"/>
          <ac:spMkLst>
            <pc:docMk/>
            <pc:sldMk cId="1154665797" sldId="271"/>
            <ac:spMk id="17" creationId="{074F48DA-B30F-169F-926A-AAA60BFD4452}"/>
          </ac:spMkLst>
        </pc:spChg>
        <pc:spChg chg="add del mod ord">
          <ac:chgData name="Boss Nguyễn" userId="dfb8c382-cb62-4b05-9cab-8c041ed2658f" providerId="ADAL" clId="{13277EBA-96FA-4558-AE4F-1E8FCBCC7143}" dt="2024-07-07T18:09:58.304" v="2451" actId="700"/>
          <ac:spMkLst>
            <pc:docMk/>
            <pc:sldMk cId="1154665797" sldId="271"/>
            <ac:spMk id="19" creationId="{2AB16928-C53C-E8AB-81F0-DBD4201796E0}"/>
          </ac:spMkLst>
        </pc:spChg>
        <pc:grpChg chg="del">
          <ac:chgData name="Boss Nguyễn" userId="dfb8c382-cb62-4b05-9cab-8c041ed2658f" providerId="ADAL" clId="{13277EBA-96FA-4558-AE4F-1E8FCBCC7143}" dt="2024-07-07T17:35:16.338" v="2436" actId="478"/>
          <ac:grpSpMkLst>
            <pc:docMk/>
            <pc:sldMk cId="1154665797" sldId="271"/>
            <ac:grpSpMk id="2" creationId="{D3025F05-FD92-98EC-EEC7-C2395B6CD738}"/>
          </ac:grpSpMkLst>
        </pc:grpChg>
        <pc:grpChg chg="del">
          <ac:chgData name="Boss Nguyễn" userId="dfb8c382-cb62-4b05-9cab-8c041ed2658f" providerId="ADAL" clId="{13277EBA-96FA-4558-AE4F-1E8FCBCC7143}" dt="2024-07-07T17:35:16.882" v="2437" actId="478"/>
          <ac:grpSpMkLst>
            <pc:docMk/>
            <pc:sldMk cId="1154665797" sldId="271"/>
            <ac:grpSpMk id="15" creationId="{F1EA2B6A-17A2-B125-5BB8-C5157FFEE0BC}"/>
          </ac:grpSpMkLst>
        </pc:grpChg>
        <pc:picChg chg="del">
          <ac:chgData name="Boss Nguyễn" userId="dfb8c382-cb62-4b05-9cab-8c041ed2658f" providerId="ADAL" clId="{13277EBA-96FA-4558-AE4F-1E8FCBCC7143}" dt="2024-07-07T17:35:15.362" v="2434" actId="478"/>
          <ac:picMkLst>
            <pc:docMk/>
            <pc:sldMk cId="1154665797" sldId="271"/>
            <ac:picMk id="6" creationId="{3A0BC87C-BF4F-2D15-5B5A-104F15C67FF4}"/>
          </ac:picMkLst>
        </pc:picChg>
        <pc:picChg chg="add del mod">
          <ac:chgData name="Boss Nguyễn" userId="dfb8c382-cb62-4b05-9cab-8c041ed2658f" providerId="ADAL" clId="{13277EBA-96FA-4558-AE4F-1E8FCBCC7143}" dt="2024-07-07T18:08:57.508" v="2443" actId="22"/>
          <ac:picMkLst>
            <pc:docMk/>
            <pc:sldMk cId="1154665797" sldId="271"/>
            <ac:picMk id="8" creationId="{DE0BD889-B755-26E4-F9C3-46BCEA84ADB7}"/>
          </ac:picMkLst>
        </pc:picChg>
        <pc:picChg chg="del">
          <ac:chgData name="Boss Nguyễn" userId="dfb8c382-cb62-4b05-9cab-8c041ed2658f" providerId="ADAL" clId="{13277EBA-96FA-4558-AE4F-1E8FCBCC7143}" dt="2024-07-07T17:35:15.876" v="2435" actId="478"/>
          <ac:picMkLst>
            <pc:docMk/>
            <pc:sldMk cId="1154665797" sldId="271"/>
            <ac:picMk id="10" creationId="{1358E72B-0182-A923-22D4-30316E0C2A10}"/>
          </ac:picMkLst>
        </pc:picChg>
        <pc:picChg chg="add mod ord">
          <ac:chgData name="Boss Nguyễn" userId="dfb8c382-cb62-4b05-9cab-8c041ed2658f" providerId="ADAL" clId="{13277EBA-96FA-4558-AE4F-1E8FCBCC7143}" dt="2024-07-08T10:16:16.033" v="3209" actId="1076"/>
          <ac:picMkLst>
            <pc:docMk/>
            <pc:sldMk cId="1154665797" sldId="271"/>
            <ac:picMk id="18" creationId="{57363B38-CB86-E129-8F12-F70838967987}"/>
          </ac:picMkLst>
        </pc:picChg>
      </pc:sldChg>
      <pc:sldChg chg="addSp delSp modSp new mod modTransition modClrScheme chgLayout">
        <pc:chgData name="Boss Nguyễn" userId="dfb8c382-cb62-4b05-9cab-8c041ed2658f" providerId="ADAL" clId="{13277EBA-96FA-4558-AE4F-1E8FCBCC7143}" dt="2024-07-07T18:28:20.916" v="2825"/>
        <pc:sldMkLst>
          <pc:docMk/>
          <pc:sldMk cId="2743659102" sldId="272"/>
        </pc:sldMkLst>
        <pc:spChg chg="del mod ord">
          <ac:chgData name="Boss Nguyễn" userId="dfb8c382-cb62-4b05-9cab-8c041ed2658f" providerId="ADAL" clId="{13277EBA-96FA-4558-AE4F-1E8FCBCC7143}" dt="2024-07-07T18:16:18.004" v="2693" actId="700"/>
          <ac:spMkLst>
            <pc:docMk/>
            <pc:sldMk cId="2743659102" sldId="272"/>
            <ac:spMk id="2" creationId="{C78E858C-BAC4-07FE-3772-0FCF19F64238}"/>
          </ac:spMkLst>
        </pc:spChg>
        <pc:spChg chg="del mod ord">
          <ac:chgData name="Boss Nguyễn" userId="dfb8c382-cb62-4b05-9cab-8c041ed2658f" providerId="ADAL" clId="{13277EBA-96FA-4558-AE4F-1E8FCBCC7143}" dt="2024-07-07T18:16:18.004" v="2693" actId="700"/>
          <ac:spMkLst>
            <pc:docMk/>
            <pc:sldMk cId="2743659102" sldId="272"/>
            <ac:spMk id="3" creationId="{E158EEC9-13BC-F74F-FF29-F584C162475A}"/>
          </ac:spMkLst>
        </pc:spChg>
        <pc:spChg chg="del">
          <ac:chgData name="Boss Nguyễn" userId="dfb8c382-cb62-4b05-9cab-8c041ed2658f" providerId="ADAL" clId="{13277EBA-96FA-4558-AE4F-1E8FCBCC7143}" dt="2024-07-07T18:16:18.004" v="2693" actId="700"/>
          <ac:spMkLst>
            <pc:docMk/>
            <pc:sldMk cId="2743659102" sldId="272"/>
            <ac:spMk id="4" creationId="{1D132988-CC6C-4F4E-19FA-4B718972E3C5}"/>
          </ac:spMkLst>
        </pc:spChg>
        <pc:spChg chg="add del mod ord">
          <ac:chgData name="Boss Nguyễn" userId="dfb8c382-cb62-4b05-9cab-8c041ed2658f" providerId="ADAL" clId="{13277EBA-96FA-4558-AE4F-1E8FCBCC7143}" dt="2024-07-07T18:16:39.478" v="2696" actId="700"/>
          <ac:spMkLst>
            <pc:docMk/>
            <pc:sldMk cId="2743659102" sldId="272"/>
            <ac:spMk id="5" creationId="{A8013C95-8703-C88C-E913-A3DE3B916884}"/>
          </ac:spMkLst>
        </pc:spChg>
        <pc:spChg chg="add del mod ord">
          <ac:chgData name="Boss Nguyễn" userId="dfb8c382-cb62-4b05-9cab-8c041ed2658f" providerId="ADAL" clId="{13277EBA-96FA-4558-AE4F-1E8FCBCC7143}" dt="2024-07-07T18:16:39.478" v="2696" actId="700"/>
          <ac:spMkLst>
            <pc:docMk/>
            <pc:sldMk cId="2743659102" sldId="272"/>
            <ac:spMk id="6" creationId="{00BBE1C4-64D9-DE57-CBA5-736FA7CE2154}"/>
          </ac:spMkLst>
        </pc:spChg>
        <pc:spChg chg="add del mod ord">
          <ac:chgData name="Boss Nguyễn" userId="dfb8c382-cb62-4b05-9cab-8c041ed2658f" providerId="ADAL" clId="{13277EBA-96FA-4558-AE4F-1E8FCBCC7143}" dt="2024-07-07T18:16:46.986" v="2697" actId="700"/>
          <ac:spMkLst>
            <pc:docMk/>
            <pc:sldMk cId="2743659102" sldId="272"/>
            <ac:spMk id="7" creationId="{A2E99A50-E239-4ED4-F8EA-A2BF75CED7D2}"/>
          </ac:spMkLst>
        </pc:spChg>
        <pc:spChg chg="add del mod ord">
          <ac:chgData name="Boss Nguyễn" userId="dfb8c382-cb62-4b05-9cab-8c041ed2658f" providerId="ADAL" clId="{13277EBA-96FA-4558-AE4F-1E8FCBCC7143}" dt="2024-07-07T18:16:46.986" v="2697" actId="700"/>
          <ac:spMkLst>
            <pc:docMk/>
            <pc:sldMk cId="2743659102" sldId="272"/>
            <ac:spMk id="8" creationId="{76E58CCC-ABB8-3F89-396A-93A2F60FA40F}"/>
          </ac:spMkLst>
        </pc:spChg>
        <pc:spChg chg="add mod ord">
          <ac:chgData name="Boss Nguyễn" userId="dfb8c382-cb62-4b05-9cab-8c041ed2658f" providerId="ADAL" clId="{13277EBA-96FA-4558-AE4F-1E8FCBCC7143}" dt="2024-07-07T18:17:08.250" v="2731" actId="122"/>
          <ac:spMkLst>
            <pc:docMk/>
            <pc:sldMk cId="2743659102" sldId="272"/>
            <ac:spMk id="9" creationId="{8BE45E63-E5ED-C0E7-F1DD-3447BBFB7599}"/>
          </ac:spMkLst>
        </pc:spChg>
        <pc:picChg chg="add mod">
          <ac:chgData name="Boss Nguyễn" userId="dfb8c382-cb62-4b05-9cab-8c041ed2658f" providerId="ADAL" clId="{13277EBA-96FA-4558-AE4F-1E8FCBCC7143}" dt="2024-07-07T18:19:51.555" v="2770" actId="14100"/>
          <ac:picMkLst>
            <pc:docMk/>
            <pc:sldMk cId="2743659102" sldId="272"/>
            <ac:picMk id="1026" creationId="{B0574197-C872-8050-D271-BE78C59522B1}"/>
          </ac:picMkLst>
        </pc:picChg>
      </pc:sldChg>
      <pc:sldChg chg="addSp modSp new mod modTransition">
        <pc:chgData name="Boss Nguyễn" userId="dfb8c382-cb62-4b05-9cab-8c041ed2658f" providerId="ADAL" clId="{13277EBA-96FA-4558-AE4F-1E8FCBCC7143}" dt="2024-07-07T18:28:20.916" v="2825"/>
        <pc:sldMkLst>
          <pc:docMk/>
          <pc:sldMk cId="1638569322" sldId="273"/>
        </pc:sldMkLst>
        <pc:spChg chg="mod">
          <ac:chgData name="Boss Nguyễn" userId="dfb8c382-cb62-4b05-9cab-8c041ed2658f" providerId="ADAL" clId="{13277EBA-96FA-4558-AE4F-1E8FCBCC7143}" dt="2024-07-07T18:17:34" v="2761" actId="122"/>
          <ac:spMkLst>
            <pc:docMk/>
            <pc:sldMk cId="1638569322" sldId="273"/>
            <ac:spMk id="2" creationId="{7F4B84F5-095B-B8B0-85BC-9E4BA7EE050D}"/>
          </ac:spMkLst>
        </pc:spChg>
        <pc:picChg chg="add">
          <ac:chgData name="Boss Nguyễn" userId="dfb8c382-cb62-4b05-9cab-8c041ed2658f" providerId="ADAL" clId="{13277EBA-96FA-4558-AE4F-1E8FCBCC7143}" dt="2024-07-07T18:23:08.666" v="2771"/>
          <ac:picMkLst>
            <pc:docMk/>
            <pc:sldMk cId="1638569322" sldId="273"/>
            <ac:picMk id="3" creationId="{9F9620C2-59A8-24FB-402D-6C9D97F9FB70}"/>
          </ac:picMkLst>
        </pc:picChg>
        <pc:picChg chg="add mod">
          <ac:chgData name="Boss Nguyễn" userId="dfb8c382-cb62-4b05-9cab-8c041ed2658f" providerId="ADAL" clId="{13277EBA-96FA-4558-AE4F-1E8FCBCC7143}" dt="2024-07-07T18:23:30.616" v="2773" actId="1076"/>
          <ac:picMkLst>
            <pc:docMk/>
            <pc:sldMk cId="1638569322" sldId="273"/>
            <ac:picMk id="4" creationId="{9E49512A-2047-6694-916D-D3E508A234F9}"/>
          </ac:picMkLst>
        </pc:picChg>
      </pc:sldChg>
      <pc:sldChg chg="new del">
        <pc:chgData name="Boss Nguyễn" userId="dfb8c382-cb62-4b05-9cab-8c041ed2658f" providerId="ADAL" clId="{13277EBA-96FA-4558-AE4F-1E8FCBCC7143}" dt="2024-07-07T18:16:32.224" v="2695" actId="47"/>
        <pc:sldMkLst>
          <pc:docMk/>
          <pc:sldMk cId="3974282255" sldId="273"/>
        </pc:sldMkLst>
      </pc:sldChg>
      <pc:sldChg chg="new del">
        <pc:chgData name="Boss Nguyễn" userId="dfb8c382-cb62-4b05-9cab-8c041ed2658f" providerId="ADAL" clId="{13277EBA-96FA-4558-AE4F-1E8FCBCC7143}" dt="2024-07-07T18:24:29.925" v="2775" actId="2696"/>
        <pc:sldMkLst>
          <pc:docMk/>
          <pc:sldMk cId="1212036602" sldId="274"/>
        </pc:sldMkLst>
      </pc:sldChg>
      <pc:sldChg chg="add ord">
        <pc:chgData name="Boss Nguyễn" userId="dfb8c382-cb62-4b05-9cab-8c041ed2658f" providerId="ADAL" clId="{13277EBA-96FA-4558-AE4F-1E8FCBCC7143}" dt="2024-07-07T18:29:46.212" v="2831"/>
        <pc:sldMkLst>
          <pc:docMk/>
          <pc:sldMk cId="2665464325" sldId="274"/>
        </pc:sldMkLst>
      </pc:sldChg>
      <pc:sldChg chg="add ord">
        <pc:chgData name="Boss Nguyễn" userId="dfb8c382-cb62-4b05-9cab-8c041ed2658f" providerId="ADAL" clId="{13277EBA-96FA-4558-AE4F-1E8FCBCC7143}" dt="2024-07-07T18:29:42.980" v="2829"/>
        <pc:sldMkLst>
          <pc:docMk/>
          <pc:sldMk cId="3989549722" sldId="275"/>
        </pc:sldMkLst>
      </pc:sldChg>
      <pc:sldChg chg="addSp delSp modSp add mod ord modClrScheme chgLayout">
        <pc:chgData name="Boss Nguyễn" userId="dfb8c382-cb62-4b05-9cab-8c041ed2658f" providerId="ADAL" clId="{13277EBA-96FA-4558-AE4F-1E8FCBCC7143}" dt="2024-07-08T10:34:44.579" v="3307" actId="20577"/>
        <pc:sldMkLst>
          <pc:docMk/>
          <pc:sldMk cId="1850386099" sldId="276"/>
        </pc:sldMkLst>
        <pc:spChg chg="add del mod ord">
          <ac:chgData name="Boss Nguyễn" userId="dfb8c382-cb62-4b05-9cab-8c041ed2658f" providerId="ADAL" clId="{13277EBA-96FA-4558-AE4F-1E8FCBCC7143}" dt="2024-07-08T10:07:41.406" v="2956" actId="700"/>
          <ac:spMkLst>
            <pc:docMk/>
            <pc:sldMk cId="1850386099" sldId="276"/>
            <ac:spMk id="7" creationId="{AF54626B-BD99-FCB8-0F5E-A02026340704}"/>
          </ac:spMkLst>
        </pc:spChg>
        <pc:spChg chg="add mod ord">
          <ac:chgData name="Boss Nguyễn" userId="dfb8c382-cb62-4b05-9cab-8c041ed2658f" providerId="ADAL" clId="{13277EBA-96FA-4558-AE4F-1E8FCBCC7143}" dt="2024-07-08T10:34:44.579" v="3307" actId="20577"/>
          <ac:spMkLst>
            <pc:docMk/>
            <pc:sldMk cId="1850386099" sldId="276"/>
            <ac:spMk id="8" creationId="{9C037C9C-E7EA-46CE-86EF-10F74C59B562}"/>
          </ac:spMkLst>
        </pc:spChg>
        <pc:spChg chg="mod ord">
          <ac:chgData name="Boss Nguyễn" userId="dfb8c382-cb62-4b05-9cab-8c041ed2658f" providerId="ADAL" clId="{13277EBA-96FA-4558-AE4F-1E8FCBCC7143}" dt="2024-07-08T10:07:41.406" v="2956" actId="700"/>
          <ac:spMkLst>
            <pc:docMk/>
            <pc:sldMk cId="1850386099" sldId="276"/>
            <ac:spMk id="17" creationId="{074F48DA-B30F-169F-926A-AAA60BFD4452}"/>
          </ac:spMkLst>
        </pc:spChg>
        <pc:grpChg chg="del">
          <ac:chgData name="Boss Nguyễn" userId="dfb8c382-cb62-4b05-9cab-8c041ed2658f" providerId="ADAL" clId="{13277EBA-96FA-4558-AE4F-1E8FCBCC7143}" dt="2024-07-08T10:07:13.490" v="2954" actId="478"/>
          <ac:grpSpMkLst>
            <pc:docMk/>
            <pc:sldMk cId="1850386099" sldId="276"/>
            <ac:grpSpMk id="2" creationId="{D3025F05-FD92-98EC-EEC7-C2395B6CD738}"/>
          </ac:grpSpMkLst>
        </pc:grpChg>
        <pc:grpChg chg="del">
          <ac:chgData name="Boss Nguyễn" userId="dfb8c382-cb62-4b05-9cab-8c041ed2658f" providerId="ADAL" clId="{13277EBA-96FA-4558-AE4F-1E8FCBCC7143}" dt="2024-07-08T10:07:13.490" v="2954" actId="478"/>
          <ac:grpSpMkLst>
            <pc:docMk/>
            <pc:sldMk cId="1850386099" sldId="276"/>
            <ac:grpSpMk id="15" creationId="{F1EA2B6A-17A2-B125-5BB8-C5157FFEE0BC}"/>
          </ac:grpSpMkLst>
        </pc:grpChg>
        <pc:picChg chg="del">
          <ac:chgData name="Boss Nguyễn" userId="dfb8c382-cb62-4b05-9cab-8c041ed2658f" providerId="ADAL" clId="{13277EBA-96FA-4558-AE4F-1E8FCBCC7143}" dt="2024-07-08T10:07:13.490" v="2954" actId="478"/>
          <ac:picMkLst>
            <pc:docMk/>
            <pc:sldMk cId="1850386099" sldId="276"/>
            <ac:picMk id="6" creationId="{3A0BC87C-BF4F-2D15-5B5A-104F15C67FF4}"/>
          </ac:picMkLst>
        </pc:picChg>
        <pc:picChg chg="del">
          <ac:chgData name="Boss Nguyễn" userId="dfb8c382-cb62-4b05-9cab-8c041ed2658f" providerId="ADAL" clId="{13277EBA-96FA-4558-AE4F-1E8FCBCC7143}" dt="2024-07-08T10:07:13.490" v="2954" actId="478"/>
          <ac:picMkLst>
            <pc:docMk/>
            <pc:sldMk cId="1850386099" sldId="276"/>
            <ac:picMk id="10" creationId="{1358E72B-0182-A923-22D4-30316E0C2A10}"/>
          </ac:picMkLst>
        </pc:picChg>
      </pc:sldChg>
      <pc:sldChg chg="addSp delSp modSp new mod">
        <pc:chgData name="Boss Nguyễn" userId="dfb8c382-cb62-4b05-9cab-8c041ed2658f" providerId="ADAL" clId="{13277EBA-96FA-4558-AE4F-1E8FCBCC7143}" dt="2024-07-08T10:28:34.933" v="3293" actId="20577"/>
        <pc:sldMkLst>
          <pc:docMk/>
          <pc:sldMk cId="962113305" sldId="277"/>
        </pc:sldMkLst>
        <pc:spChg chg="mod">
          <ac:chgData name="Boss Nguyễn" userId="dfb8c382-cb62-4b05-9cab-8c041ed2658f" providerId="ADAL" clId="{13277EBA-96FA-4558-AE4F-1E8FCBCC7143}" dt="2024-07-08T10:28:34.933" v="3293" actId="20577"/>
          <ac:spMkLst>
            <pc:docMk/>
            <pc:sldMk cId="962113305" sldId="277"/>
            <ac:spMk id="2" creationId="{70A89A0B-B843-5D09-42DB-52171E9C20AB}"/>
          </ac:spMkLst>
        </pc:spChg>
        <pc:grpChg chg="add mod">
          <ac:chgData name="Boss Nguyễn" userId="dfb8c382-cb62-4b05-9cab-8c041ed2658f" providerId="ADAL" clId="{13277EBA-96FA-4558-AE4F-1E8FCBCC7143}" dt="2024-07-08T10:27:18.793" v="3272" actId="164"/>
          <ac:grpSpMkLst>
            <pc:docMk/>
            <pc:sldMk cId="962113305" sldId="277"/>
            <ac:grpSpMk id="15" creationId="{584460FA-033E-4425-2B24-BB6CCF5B4722}"/>
          </ac:grpSpMkLst>
        </pc:grpChg>
        <pc:grpChg chg="add mod">
          <ac:chgData name="Boss Nguyễn" userId="dfb8c382-cb62-4b05-9cab-8c041ed2658f" providerId="ADAL" clId="{13277EBA-96FA-4558-AE4F-1E8FCBCC7143}" dt="2024-07-08T10:27:27.587" v="3273" actId="164"/>
          <ac:grpSpMkLst>
            <pc:docMk/>
            <pc:sldMk cId="962113305" sldId="277"/>
            <ac:grpSpMk id="16" creationId="{CDE8A30C-40CA-1B6C-74AA-114E3E3EEC79}"/>
          </ac:grpSpMkLst>
        </pc:grpChg>
        <pc:grpChg chg="add mod">
          <ac:chgData name="Boss Nguyễn" userId="dfb8c382-cb62-4b05-9cab-8c041ed2658f" providerId="ADAL" clId="{13277EBA-96FA-4558-AE4F-1E8FCBCC7143}" dt="2024-07-08T10:27:39.365" v="3274" actId="164"/>
          <ac:grpSpMkLst>
            <pc:docMk/>
            <pc:sldMk cId="962113305" sldId="277"/>
            <ac:grpSpMk id="17" creationId="{FBF5ACEA-A316-83E6-EEB0-05AB2F1078A8}"/>
          </ac:grpSpMkLst>
        </pc:grpChg>
        <pc:picChg chg="add mod modCrop">
          <ac:chgData name="Boss Nguyễn" userId="dfb8c382-cb62-4b05-9cab-8c041ed2658f" providerId="ADAL" clId="{13277EBA-96FA-4558-AE4F-1E8FCBCC7143}" dt="2024-07-08T10:27:18.793" v="3272" actId="164"/>
          <ac:picMkLst>
            <pc:docMk/>
            <pc:sldMk cId="962113305" sldId="277"/>
            <ac:picMk id="3" creationId="{3F378FBE-F63E-E7B3-500A-A78F38C7B7C7}"/>
          </ac:picMkLst>
        </pc:picChg>
        <pc:picChg chg="add mod">
          <ac:chgData name="Boss Nguyễn" userId="dfb8c382-cb62-4b05-9cab-8c041ed2658f" providerId="ADAL" clId="{13277EBA-96FA-4558-AE4F-1E8FCBCC7143}" dt="2024-07-08T10:27:27.587" v="3273" actId="164"/>
          <ac:picMkLst>
            <pc:docMk/>
            <pc:sldMk cId="962113305" sldId="277"/>
            <ac:picMk id="5" creationId="{7A1FCF17-38F0-6CDE-8201-E0DD78049E73}"/>
          </ac:picMkLst>
        </pc:picChg>
        <pc:picChg chg="add mod">
          <ac:chgData name="Boss Nguyễn" userId="dfb8c382-cb62-4b05-9cab-8c041ed2658f" providerId="ADAL" clId="{13277EBA-96FA-4558-AE4F-1E8FCBCC7143}" dt="2024-07-08T10:27:39.365" v="3274" actId="164"/>
          <ac:picMkLst>
            <pc:docMk/>
            <pc:sldMk cId="962113305" sldId="277"/>
            <ac:picMk id="6" creationId="{3BB342B9-6A9A-D8B1-AA50-4553FDD4E0C2}"/>
          </ac:picMkLst>
        </pc:picChg>
        <pc:picChg chg="add mod">
          <ac:chgData name="Boss Nguyễn" userId="dfb8c382-cb62-4b05-9cab-8c041ed2658f" providerId="ADAL" clId="{13277EBA-96FA-4558-AE4F-1E8FCBCC7143}" dt="2024-07-08T10:28:02.133" v="3277" actId="1440"/>
          <ac:picMkLst>
            <pc:docMk/>
            <pc:sldMk cId="962113305" sldId="277"/>
            <ac:picMk id="8" creationId="{23D3F324-8474-C623-771D-B82A7C753D49}"/>
          </ac:picMkLst>
        </pc:picChg>
        <pc:picChg chg="add del">
          <ac:chgData name="Boss Nguyễn" userId="dfb8c382-cb62-4b05-9cab-8c041ed2658f" providerId="ADAL" clId="{13277EBA-96FA-4558-AE4F-1E8FCBCC7143}" dt="2024-07-08T10:26:34.418" v="3259" actId="478"/>
          <ac:picMkLst>
            <pc:docMk/>
            <pc:sldMk cId="962113305" sldId="277"/>
            <ac:picMk id="10" creationId="{55F25874-B892-915D-8CDF-E6F1B58722D2}"/>
          </ac:picMkLst>
        </pc:picChg>
        <pc:picChg chg="add mod">
          <ac:chgData name="Boss Nguyễn" userId="dfb8c382-cb62-4b05-9cab-8c041ed2658f" providerId="ADAL" clId="{13277EBA-96FA-4558-AE4F-1E8FCBCC7143}" dt="2024-07-08T10:27:57.169" v="3276" actId="1440"/>
          <ac:picMkLst>
            <pc:docMk/>
            <pc:sldMk cId="962113305" sldId="277"/>
            <ac:picMk id="12" creationId="{18B1B63D-3C73-D59F-8960-C5834D16AEFE}"/>
          </ac:picMkLst>
        </pc:picChg>
        <pc:picChg chg="add mod">
          <ac:chgData name="Boss Nguyễn" userId="dfb8c382-cb62-4b05-9cab-8c041ed2658f" providerId="ADAL" clId="{13277EBA-96FA-4558-AE4F-1E8FCBCC7143}" dt="2024-07-08T10:27:51.941" v="3275" actId="1440"/>
          <ac:picMkLst>
            <pc:docMk/>
            <pc:sldMk cId="962113305" sldId="277"/>
            <ac:picMk id="14" creationId="{B95C04C1-56F4-C509-6A95-EB7E6BAF12C2}"/>
          </ac:picMkLst>
        </pc:picChg>
      </pc:sldChg>
      <pc:sldMasterChg chg="setBg">
        <pc:chgData name="Boss Nguyễn" userId="dfb8c382-cb62-4b05-9cab-8c041ed2658f" providerId="ADAL" clId="{13277EBA-96FA-4558-AE4F-1E8FCBCC7143}" dt="2024-06-26T17:19:09.187" v="24"/>
        <pc:sldMasterMkLst>
          <pc:docMk/>
          <pc:sldMasterMk cId="3096626198" sldId="2147483714"/>
        </pc:sldMasterMkLst>
      </pc:sldMasterChg>
      <pc:sldMasterChg chg="modTransition modSldLayout">
        <pc:chgData name="Boss Nguyễn" userId="dfb8c382-cb62-4b05-9cab-8c041ed2658f" providerId="ADAL" clId="{13277EBA-96FA-4558-AE4F-1E8FCBCC7143}" dt="2024-07-07T18:28:20.916" v="2825"/>
        <pc:sldMasterMkLst>
          <pc:docMk/>
          <pc:sldMasterMk cId="1384591724" sldId="2147483732"/>
        </pc:sldMasterMkLst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1567453816" sldId="2147483733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912182829" sldId="2147483734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4097747177" sldId="2147483735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888818950" sldId="2147483736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3218920943" sldId="2147483737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2175419665" sldId="2147483738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2828650735" sldId="2147483739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716928981" sldId="2147483740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3878183561" sldId="2147483741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856600585" sldId="2147483742"/>
          </pc:sldLayoutMkLst>
        </pc:sldLayoutChg>
        <pc:sldLayoutChg chg="modTransition">
          <pc:chgData name="Boss Nguyễn" userId="dfb8c382-cb62-4b05-9cab-8c041ed2658f" providerId="ADAL" clId="{13277EBA-96FA-4558-AE4F-1E8FCBCC7143}" dt="2024-07-07T18:28:20.916" v="2825"/>
          <pc:sldLayoutMkLst>
            <pc:docMk/>
            <pc:sldMasterMk cId="1384591724" sldId="2147483732"/>
            <pc:sldLayoutMk cId="718667183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83BC-E1A9-49BC-9FB7-EF6D0D1F954D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2A828-9F2A-4D7C-8E24-AB89F9BD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86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2A828-9F2A-4D7C-8E24-AB89F9BDA22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7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0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6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8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4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1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1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865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8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C96D-A1C4-4BFB-82DB-2AF220F56F31}" type="datetimeFigureOut">
              <a:rPr lang="vi-VN" smtClean="0"/>
              <a:t>08/07/2024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CC040D-AD28-44AC-8848-AFCE48C72B37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A63-5839-7C25-6FFF-A3751128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lights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A3288-83FC-59A2-F99B-03F9CCBB3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Nguyen </a:t>
            </a:r>
            <a:r>
              <a:rPr lang="en-US" dirty="0" err="1"/>
              <a:t>xuan</a:t>
            </a:r>
            <a:r>
              <a:rPr lang="en-US" dirty="0"/>
              <a:t> chu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2827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6BCB-0071-B684-C6DF-5259FB3EE09D}"/>
              </a:ext>
            </a:extLst>
          </p:cNvPr>
          <p:cNvSpPr txBox="1"/>
          <p:nvPr/>
        </p:nvSpPr>
        <p:spPr>
          <a:xfrm>
            <a:off x="1451579" y="2360157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Swap traffic light</a:t>
            </a:r>
            <a:endParaRPr lang="vi-V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5E2-5895-44CD-8235-6C0EF4830691}"/>
              </a:ext>
            </a:extLst>
          </p:cNvPr>
          <p:cNvSpPr txBox="1"/>
          <p:nvPr/>
        </p:nvSpPr>
        <p:spPr>
          <a:xfrm>
            <a:off x="1451578" y="3365153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Increase delay by 5 seconds</a:t>
            </a:r>
            <a:endParaRPr lang="vi-V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3B8C-30C8-2F03-1A37-1483C3EC9EBE}"/>
              </a:ext>
            </a:extLst>
          </p:cNvPr>
          <p:cNvSpPr txBox="1"/>
          <p:nvPr/>
        </p:nvSpPr>
        <p:spPr>
          <a:xfrm>
            <a:off x="1451578" y="3867651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Decrease delay by 5 seconds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2248-23D5-11C7-BA75-5FE92CA602F7}"/>
              </a:ext>
            </a:extLst>
          </p:cNvPr>
          <p:cNvSpPr txBox="1"/>
          <p:nvPr/>
        </p:nvSpPr>
        <p:spPr>
          <a:xfrm>
            <a:off x="1451579" y="2862655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All red lights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98954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2248-23D5-11C7-BA75-5FE92CA602F7}"/>
              </a:ext>
            </a:extLst>
          </p:cNvPr>
          <p:cNvSpPr txBox="1"/>
          <p:nvPr/>
        </p:nvSpPr>
        <p:spPr>
          <a:xfrm>
            <a:off x="1451579" y="3394923"/>
            <a:ext cx="29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red lights</a:t>
            </a:r>
            <a:endParaRPr lang="vi-V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A26D5A-EDDA-F864-F6DD-804D39D53B39}"/>
              </a:ext>
            </a:extLst>
          </p:cNvPr>
          <p:cNvGrpSpPr/>
          <p:nvPr/>
        </p:nvGrpSpPr>
        <p:grpSpPr>
          <a:xfrm>
            <a:off x="3515360" y="2164080"/>
            <a:ext cx="5195948" cy="3535680"/>
            <a:chOff x="3480691" y="2046284"/>
            <a:chExt cx="5230617" cy="36534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5E4E56-F000-50BC-2FEC-AFDC53411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00"/>
            <a:stretch/>
          </p:blipFill>
          <p:spPr>
            <a:xfrm>
              <a:off x="3480691" y="2046284"/>
              <a:ext cx="5230617" cy="36534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80132-842B-01E8-56D5-9B2ECE9A1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319" y="2282790"/>
              <a:ext cx="664800" cy="103534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2BE56A-FA8B-754C-A118-E696084F2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9242" y="4418013"/>
              <a:ext cx="704383" cy="1200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7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6BCB-0071-B684-C6DF-5259FB3EE09D}"/>
              </a:ext>
            </a:extLst>
          </p:cNvPr>
          <p:cNvSpPr txBox="1"/>
          <p:nvPr/>
        </p:nvSpPr>
        <p:spPr>
          <a:xfrm>
            <a:off x="1451579" y="2360157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Swap traffic light</a:t>
            </a:r>
            <a:endParaRPr lang="vi-V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5E2-5895-44CD-8235-6C0EF4830691}"/>
              </a:ext>
            </a:extLst>
          </p:cNvPr>
          <p:cNvSpPr txBox="1"/>
          <p:nvPr/>
        </p:nvSpPr>
        <p:spPr>
          <a:xfrm>
            <a:off x="1451578" y="3365153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Increase delay by 5 seconds</a:t>
            </a:r>
            <a:endParaRPr lang="vi-V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3B8C-30C8-2F03-1A37-1483C3EC9EBE}"/>
              </a:ext>
            </a:extLst>
          </p:cNvPr>
          <p:cNvSpPr txBox="1"/>
          <p:nvPr/>
        </p:nvSpPr>
        <p:spPr>
          <a:xfrm>
            <a:off x="1451578" y="3867651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Decrease delay by 5 seconds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2248-23D5-11C7-BA75-5FE92CA602F7}"/>
              </a:ext>
            </a:extLst>
          </p:cNvPr>
          <p:cNvSpPr txBox="1"/>
          <p:nvPr/>
        </p:nvSpPr>
        <p:spPr>
          <a:xfrm>
            <a:off x="1451579" y="2862655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All red lights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66546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5E2-5895-44CD-8235-6C0EF4830691}"/>
              </a:ext>
            </a:extLst>
          </p:cNvPr>
          <p:cNvSpPr txBox="1"/>
          <p:nvPr/>
        </p:nvSpPr>
        <p:spPr>
          <a:xfrm>
            <a:off x="1736058" y="2346801"/>
            <a:ext cx="29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delay by 5 seconds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3B8C-30C8-2F03-1A37-1483C3EC9EBE}"/>
              </a:ext>
            </a:extLst>
          </p:cNvPr>
          <p:cNvSpPr txBox="1"/>
          <p:nvPr/>
        </p:nvSpPr>
        <p:spPr>
          <a:xfrm>
            <a:off x="7740618" y="2346801"/>
            <a:ext cx="29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delay by 5 seconds</a:t>
            </a:r>
            <a:endParaRPr lang="vi-V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A172B-BFEA-E2EC-9D09-3CFBBA504830}"/>
              </a:ext>
            </a:extLst>
          </p:cNvPr>
          <p:cNvGrpSpPr/>
          <p:nvPr/>
        </p:nvGrpSpPr>
        <p:grpSpPr>
          <a:xfrm>
            <a:off x="872459" y="2910959"/>
            <a:ext cx="4317318" cy="2619095"/>
            <a:chOff x="872459" y="2910959"/>
            <a:chExt cx="4317318" cy="26190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9A72FBB-963F-E1A6-A04B-2B2233FE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59" y="3020399"/>
              <a:ext cx="3719354" cy="25096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57A22A-F276-60BC-7E4B-B32EF3E0C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04" t="14518" r="17112" b="14667"/>
            <a:stretch/>
          </p:blipFill>
          <p:spPr>
            <a:xfrm>
              <a:off x="4419600" y="2910959"/>
              <a:ext cx="770177" cy="836692"/>
            </a:xfrm>
            <a:prstGeom prst="rect">
              <a:avLst/>
            </a:prstGeom>
          </p:spPr>
        </p:pic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67D8C01D-0020-937E-9C48-82559A945B09}"/>
                </a:ext>
              </a:extLst>
            </p:cNvPr>
            <p:cNvSpPr/>
            <p:nvPr/>
          </p:nvSpPr>
          <p:spPr>
            <a:xfrm>
              <a:off x="3911091" y="3085465"/>
              <a:ext cx="508509" cy="467360"/>
            </a:xfrm>
            <a:prstGeom prst="plus">
              <a:avLst>
                <a:gd name="adj" fmla="val 4021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6C965-B1A1-FF2F-0393-8E0F77355BF9}"/>
              </a:ext>
            </a:extLst>
          </p:cNvPr>
          <p:cNvGrpSpPr/>
          <p:nvPr/>
        </p:nvGrpSpPr>
        <p:grpSpPr>
          <a:xfrm>
            <a:off x="6941523" y="2910959"/>
            <a:ext cx="4317318" cy="2619095"/>
            <a:chOff x="6941523" y="2910959"/>
            <a:chExt cx="4317318" cy="26190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C92D98-98F7-1E61-DB6D-E56FCC89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1523" y="3020399"/>
              <a:ext cx="3719354" cy="25096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BF735A-E39A-3875-902A-54E9D43B8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04" t="14518" r="17112" b="14667"/>
            <a:stretch/>
          </p:blipFill>
          <p:spPr>
            <a:xfrm>
              <a:off x="10488664" y="2910959"/>
              <a:ext cx="770177" cy="83669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FC5867-AECA-5AC4-06E7-837FCABEB98C}"/>
                </a:ext>
              </a:extLst>
            </p:cNvPr>
            <p:cNvSpPr/>
            <p:nvPr/>
          </p:nvSpPr>
          <p:spPr>
            <a:xfrm>
              <a:off x="9959835" y="3268345"/>
              <a:ext cx="508509" cy="10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58861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74F48DA-B30F-169F-926A-AAA60BFD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on Proteus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7363B38-CB86-E129-8F12-F7083896798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29277" y="254344"/>
            <a:ext cx="5710237" cy="5799137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D5B273-7A94-B6E5-94F1-86F838E8DE1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48033" y="2066008"/>
            <a:ext cx="4747967" cy="327899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MCU: STM32F401RET6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internal timer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A [0:8] used to display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C [0:8] used to display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B [0:3] used to receive input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B [8:10] and [13:15] used to send signal to traffic lights.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466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9A0B-B843-5D09-42DB-52171E9C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vi-V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F5ACEA-A316-83E6-EEB0-05AB2F1078A8}"/>
              </a:ext>
            </a:extLst>
          </p:cNvPr>
          <p:cNvGrpSpPr/>
          <p:nvPr/>
        </p:nvGrpSpPr>
        <p:grpSpPr>
          <a:xfrm>
            <a:off x="8512618" y="2328421"/>
            <a:ext cx="3321378" cy="3373087"/>
            <a:chOff x="8512618" y="2328421"/>
            <a:chExt cx="3321378" cy="3373087"/>
          </a:xfrm>
        </p:grpSpPr>
        <p:pic>
          <p:nvPicPr>
            <p:cNvPr id="6" name="Content Placeholder 17">
              <a:extLst>
                <a:ext uri="{FF2B5EF4-FFF2-40B4-BE49-F238E27FC236}">
                  <a16:creationId xmlns:a16="http://schemas.microsoft.com/office/drawing/2014/main" id="{3BB342B9-6A9A-D8B1-AA50-4553FDD4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2618" y="2328421"/>
              <a:ext cx="3321378" cy="337308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D3F324-8474-C623-771D-B82A7C75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8394" y="3569766"/>
              <a:ext cx="2829826" cy="518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E8A30C-40CA-1B6C-74AA-114E3E3EEC79}"/>
              </a:ext>
            </a:extLst>
          </p:cNvPr>
          <p:cNvGrpSpPr/>
          <p:nvPr/>
        </p:nvGrpSpPr>
        <p:grpSpPr>
          <a:xfrm>
            <a:off x="3507326" y="2738818"/>
            <a:ext cx="4684226" cy="2180588"/>
            <a:chOff x="3507326" y="2738818"/>
            <a:chExt cx="4684226" cy="21805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1FCF17-38F0-6CDE-8201-E0DD78049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7326" y="2738818"/>
              <a:ext cx="4684226" cy="21805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B1B63D-3C73-D59F-8960-C5834D16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6798" y="2869774"/>
              <a:ext cx="4485281" cy="4861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460FA-033E-4425-2B24-BB6CCF5B4722}"/>
              </a:ext>
            </a:extLst>
          </p:cNvPr>
          <p:cNvGrpSpPr/>
          <p:nvPr/>
        </p:nvGrpSpPr>
        <p:grpSpPr>
          <a:xfrm>
            <a:off x="530061" y="2179145"/>
            <a:ext cx="3076737" cy="3212950"/>
            <a:chOff x="530061" y="2179145"/>
            <a:chExt cx="3076737" cy="3212950"/>
          </a:xfrm>
        </p:grpSpPr>
        <p:pic>
          <p:nvPicPr>
            <p:cNvPr id="3" name="Content Placeholder 25">
              <a:extLst>
                <a:ext uri="{FF2B5EF4-FFF2-40B4-BE49-F238E27FC236}">
                  <a16:creationId xmlns:a16="http://schemas.microsoft.com/office/drawing/2014/main" id="{3F378FBE-F63E-E7B3-500A-A78F38C7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15" r="6998" b="27783"/>
            <a:stretch/>
          </p:blipFill>
          <p:spPr>
            <a:xfrm>
              <a:off x="757612" y="2637833"/>
              <a:ext cx="2422689" cy="27542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5C04C1-56F4-C509-6A95-EB7E6BAF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061" y="2179145"/>
              <a:ext cx="3076737" cy="4586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6211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E45E63-E5ED-C0E7-F1DD-3447BBF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  <a:endParaRPr lang="vi-VN" dirty="0"/>
          </a:p>
        </p:txBody>
      </p:sp>
      <p:pic>
        <p:nvPicPr>
          <p:cNvPr id="1026" name="Picture 2" descr="Tips for Managing the Q&amp;A Part of Your Presentation — Mel Sherwood">
            <a:extLst>
              <a:ext uri="{FF2B5EF4-FFF2-40B4-BE49-F238E27FC236}">
                <a16:creationId xmlns:a16="http://schemas.microsoft.com/office/drawing/2014/main" id="{B0574197-C872-8050-D271-BE78C595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32539"/>
            <a:ext cx="9603275" cy="412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5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84F5-095B-B8B0-85BC-9E4BA7EE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listening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512A-2047-6694-916D-D3E508A2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1" y="1991360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456-3126-087A-4DEB-E12B5746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Sections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C075-2F9C-5E33-8F4A-4937A3C1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are traffic lights?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control the traffic lights?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Simulation on Proteus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0DE9C-1CCD-9DC2-1C59-B89263A3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9" r="19465"/>
          <a:stretch/>
        </p:blipFill>
        <p:spPr>
          <a:xfrm>
            <a:off x="7013542" y="1921460"/>
            <a:ext cx="3914057" cy="33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74F48DA-B30F-169F-926A-AAA60BFD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traffic lights?</a:t>
            </a:r>
            <a:br>
              <a:rPr lang="en-US" sz="2400" dirty="0"/>
            </a:br>
            <a:endParaRPr lang="vi-V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47E2C-B667-8BC1-6DF6-79D9D792916F}"/>
              </a:ext>
            </a:extLst>
          </p:cNvPr>
          <p:cNvSpPr txBox="1"/>
          <p:nvPr/>
        </p:nvSpPr>
        <p:spPr>
          <a:xfrm>
            <a:off x="1929971" y="2916803"/>
            <a:ext cx="33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On </a:t>
            </a:r>
            <a:r>
              <a:rPr lang="en-US" dirty="0">
                <a:sym typeface="Wingdings" panose="05000000000000000000" pitchFamily="2" charset="2"/>
              </a:rPr>
              <a:t> STOP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B8BD6-1D1D-F599-0195-524846E23363}"/>
              </a:ext>
            </a:extLst>
          </p:cNvPr>
          <p:cNvSpPr txBox="1"/>
          <p:nvPr/>
        </p:nvSpPr>
        <p:spPr>
          <a:xfrm>
            <a:off x="1939398" y="3798209"/>
            <a:ext cx="33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 On </a:t>
            </a:r>
            <a:r>
              <a:rPr lang="en-US" dirty="0">
                <a:sym typeface="Wingdings" panose="05000000000000000000" pitchFamily="2" charset="2"/>
              </a:rPr>
              <a:t> SLOW DOWN</a:t>
            </a:r>
            <a:endParaRPr lang="vi-V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FC754-2DA1-4785-2F16-20365B8CAC1B}"/>
              </a:ext>
            </a:extLst>
          </p:cNvPr>
          <p:cNvSpPr txBox="1"/>
          <p:nvPr/>
        </p:nvSpPr>
        <p:spPr>
          <a:xfrm>
            <a:off x="1939398" y="4679616"/>
            <a:ext cx="33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On </a:t>
            </a:r>
            <a:r>
              <a:rPr lang="en-US" dirty="0">
                <a:sym typeface="Wingdings" panose="05000000000000000000" pitchFamily="2" charset="2"/>
              </a:rPr>
              <a:t> GO</a:t>
            </a:r>
            <a:endParaRPr lang="vi-V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F0BA50-0BEB-3F5E-6EBF-E7E709883BCD}"/>
              </a:ext>
            </a:extLst>
          </p:cNvPr>
          <p:cNvGrpSpPr/>
          <p:nvPr/>
        </p:nvGrpSpPr>
        <p:grpSpPr>
          <a:xfrm>
            <a:off x="4807974" y="2001395"/>
            <a:ext cx="1288026" cy="1119078"/>
            <a:chOff x="4807974" y="2001395"/>
            <a:chExt cx="1288026" cy="11190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E78142-C80F-625B-8B92-3AB18A13035C}"/>
                </a:ext>
              </a:extLst>
            </p:cNvPr>
            <p:cNvSpPr txBox="1"/>
            <p:nvPr/>
          </p:nvSpPr>
          <p:spPr>
            <a:xfrm>
              <a:off x="4906027" y="2246103"/>
              <a:ext cx="1189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Timer</a:t>
              </a:r>
              <a:endParaRPr lang="vi-VN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B890B62-DB78-339A-EDAF-DB77112915BB}"/>
                </a:ext>
              </a:extLst>
            </p:cNvPr>
            <p:cNvSpPr/>
            <p:nvPr/>
          </p:nvSpPr>
          <p:spPr>
            <a:xfrm>
              <a:off x="4807974" y="2001395"/>
              <a:ext cx="1288026" cy="111907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844CF9A-CD61-7643-1001-CB2C83361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3"/>
          <a:stretch/>
        </p:blipFill>
        <p:spPr>
          <a:xfrm>
            <a:off x="6515955" y="1930587"/>
            <a:ext cx="4538897" cy="38538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4DFEDE-51EC-CFE9-AE66-51C236A53F57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6096000" y="2469823"/>
            <a:ext cx="1973344" cy="911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74F48DA-B30F-169F-926A-AAA60BFD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control the traffic lights?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7C9C-E7EA-46CE-86EF-10F74C59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types of traffic lights</a:t>
            </a:r>
          </a:p>
          <a:p>
            <a:r>
              <a:rPr lang="en-US" dirty="0"/>
              <a:t>Control the timing of traffic lights</a:t>
            </a:r>
          </a:p>
          <a:p>
            <a:r>
              <a:rPr lang="en-US" dirty="0"/>
              <a:t>All functions to regulate traffic flow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0386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74F48DA-B30F-169F-926A-AAA60BFD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control the traffic lights?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BC87C-BF4F-2D15-5B5A-104F15C6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2" y="1977662"/>
            <a:ext cx="3167114" cy="213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8E72B-0182-A923-22D4-30316E0C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"/>
          <a:stretch/>
        </p:blipFill>
        <p:spPr>
          <a:xfrm>
            <a:off x="6851530" y="3777145"/>
            <a:ext cx="3167114" cy="2137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025F05-FD92-98EC-EEC7-C2395B6CD738}"/>
              </a:ext>
            </a:extLst>
          </p:cNvPr>
          <p:cNvGrpSpPr/>
          <p:nvPr/>
        </p:nvGrpSpPr>
        <p:grpSpPr>
          <a:xfrm>
            <a:off x="2323212" y="4209304"/>
            <a:ext cx="3167114" cy="1704869"/>
            <a:chOff x="3480691" y="2046284"/>
            <a:chExt cx="5230617" cy="36534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912031-79CF-6BDC-CDE9-F24F205CF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00"/>
            <a:stretch/>
          </p:blipFill>
          <p:spPr>
            <a:xfrm>
              <a:off x="3480691" y="2046284"/>
              <a:ext cx="5230617" cy="365347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C8C1BB-1848-C389-DA7C-8A3497AF0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319" y="2282790"/>
              <a:ext cx="664800" cy="10353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2E5387-70AD-9E7D-964B-237B2C09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9242" y="4418013"/>
              <a:ext cx="704383" cy="12000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A2B6A-17A2-B125-5BB8-C5157FFEE0BC}"/>
              </a:ext>
            </a:extLst>
          </p:cNvPr>
          <p:cNvGrpSpPr/>
          <p:nvPr/>
        </p:nvGrpSpPr>
        <p:grpSpPr>
          <a:xfrm>
            <a:off x="6876034" y="1977662"/>
            <a:ext cx="3167114" cy="1704869"/>
            <a:chOff x="-2520800" y="2193200"/>
            <a:chExt cx="5811520" cy="34364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475D33-34B1-8A45-C430-7FCF47821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8" r="18013" b="12937"/>
            <a:stretch/>
          </p:blipFill>
          <p:spPr>
            <a:xfrm>
              <a:off x="-2520800" y="2193200"/>
              <a:ext cx="5811520" cy="34248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FCB069-64D3-ED4E-7D96-8973281BC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957" y="2393656"/>
              <a:ext cx="664800" cy="1035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BEF386-77D5-D344-200A-D034B8A9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66686" y="4429588"/>
              <a:ext cx="704383" cy="1200060"/>
            </a:xfrm>
            <a:prstGeom prst="rect">
              <a:avLst/>
            </a:prstGeom>
          </p:spPr>
        </p:pic>
      </p:grp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656C8FEE-151D-E7D0-AD1A-16919E1DA9AC}"/>
              </a:ext>
            </a:extLst>
          </p:cNvPr>
          <p:cNvSpPr/>
          <p:nvPr/>
        </p:nvSpPr>
        <p:spPr>
          <a:xfrm>
            <a:off x="10186119" y="2978870"/>
            <a:ext cx="562819" cy="190421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7614A5-C578-6664-F47B-A4406EF32350}"/>
              </a:ext>
            </a:extLst>
          </p:cNvPr>
          <p:cNvSpPr/>
          <p:nvPr/>
        </p:nvSpPr>
        <p:spPr>
          <a:xfrm>
            <a:off x="5588308" y="2936336"/>
            <a:ext cx="1045594" cy="31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91CBC-1A66-E89F-788D-0FE20A2CB42B}"/>
              </a:ext>
            </a:extLst>
          </p:cNvPr>
          <p:cNvSpPr txBox="1"/>
          <p:nvPr/>
        </p:nvSpPr>
        <p:spPr>
          <a:xfrm>
            <a:off x="1895751" y="2077111"/>
            <a:ext cx="3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B7504-9847-1FD2-2B5A-1920DB2C045C}"/>
              </a:ext>
            </a:extLst>
          </p:cNvPr>
          <p:cNvSpPr txBox="1"/>
          <p:nvPr/>
        </p:nvSpPr>
        <p:spPr>
          <a:xfrm>
            <a:off x="6425489" y="2052200"/>
            <a:ext cx="3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D8FE7-A720-45C3-960D-09D32C4AEE17}"/>
              </a:ext>
            </a:extLst>
          </p:cNvPr>
          <p:cNvSpPr txBox="1"/>
          <p:nvPr/>
        </p:nvSpPr>
        <p:spPr>
          <a:xfrm>
            <a:off x="6470055" y="3930024"/>
            <a:ext cx="3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9CD63-31EB-3BCD-78D9-137A866EE64B}"/>
              </a:ext>
            </a:extLst>
          </p:cNvPr>
          <p:cNvSpPr txBox="1"/>
          <p:nvPr/>
        </p:nvSpPr>
        <p:spPr>
          <a:xfrm>
            <a:off x="1895751" y="4299356"/>
            <a:ext cx="3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9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FFC5A6-B9F6-2B94-FE7F-B758FC60DA62}"/>
              </a:ext>
            </a:extLst>
          </p:cNvPr>
          <p:cNvSpPr txBox="1"/>
          <p:nvPr/>
        </p:nvSpPr>
        <p:spPr>
          <a:xfrm>
            <a:off x="5962414" y="352507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secs</a:t>
            </a:r>
            <a:endParaRPr lang="vi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5537D-5EB1-9C1E-53DE-BF923C75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Traffic lights timing WORK?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85839-6FEA-D17F-B802-C2DF8D439956}"/>
              </a:ext>
            </a:extLst>
          </p:cNvPr>
          <p:cNvSpPr/>
          <p:nvPr/>
        </p:nvSpPr>
        <p:spPr>
          <a:xfrm>
            <a:off x="5892744" y="3030130"/>
            <a:ext cx="872490" cy="424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D3BF8-4B64-9671-A180-BBB9D158FF1C}"/>
              </a:ext>
            </a:extLst>
          </p:cNvPr>
          <p:cNvSpPr/>
          <p:nvPr/>
        </p:nvSpPr>
        <p:spPr>
          <a:xfrm>
            <a:off x="2488675" y="2809966"/>
            <a:ext cx="3404068" cy="424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0AF69-8FCC-2AE0-3E00-3948654AA0D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72239" y="5476973"/>
            <a:ext cx="9881651" cy="28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7A1AB3-7729-7ED3-050B-7A7E8B4E449F}"/>
              </a:ext>
            </a:extLst>
          </p:cNvPr>
          <p:cNvSpPr txBox="1"/>
          <p:nvPr/>
        </p:nvSpPr>
        <p:spPr>
          <a:xfrm>
            <a:off x="11353166" y="550569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vi-V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3AF7A-94FC-2F73-506B-11770E611BCF}"/>
              </a:ext>
            </a:extLst>
          </p:cNvPr>
          <p:cNvCxnSpPr>
            <a:cxnSpLocks/>
          </p:cNvCxnSpPr>
          <p:nvPr/>
        </p:nvCxnSpPr>
        <p:spPr>
          <a:xfrm flipV="1">
            <a:off x="1772239" y="2215299"/>
            <a:ext cx="0" cy="326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47D859-8D4E-393D-05FB-03D6B910F0D5}"/>
              </a:ext>
            </a:extLst>
          </p:cNvPr>
          <p:cNvSpPr txBox="1"/>
          <p:nvPr/>
        </p:nvSpPr>
        <p:spPr>
          <a:xfrm>
            <a:off x="358225" y="2638816"/>
            <a:ext cx="139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Side</a:t>
            </a:r>
            <a:endParaRPr lang="vi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A795C-EACF-7223-F173-E736DA4A52C8}"/>
              </a:ext>
            </a:extLst>
          </p:cNvPr>
          <p:cNvSpPr txBox="1"/>
          <p:nvPr/>
        </p:nvSpPr>
        <p:spPr>
          <a:xfrm>
            <a:off x="99047" y="4048825"/>
            <a:ext cx="165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Side</a:t>
            </a:r>
            <a:endParaRPr lang="vi-V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63E3A3-E1AF-3A07-3C4B-348D80DF9B11}"/>
              </a:ext>
            </a:extLst>
          </p:cNvPr>
          <p:cNvSpPr/>
          <p:nvPr/>
        </p:nvSpPr>
        <p:spPr>
          <a:xfrm>
            <a:off x="2488675" y="4263739"/>
            <a:ext cx="4276551" cy="424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1528E9-C3EB-2718-3A49-CBB94EADC002}"/>
              </a:ext>
            </a:extLst>
          </p:cNvPr>
          <p:cNvSpPr/>
          <p:nvPr/>
        </p:nvSpPr>
        <p:spPr>
          <a:xfrm>
            <a:off x="6765224" y="4447953"/>
            <a:ext cx="3463294" cy="424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ECCD7-798D-07CA-C9A3-17ED5F999DF7}"/>
              </a:ext>
            </a:extLst>
          </p:cNvPr>
          <p:cNvSpPr/>
          <p:nvPr/>
        </p:nvSpPr>
        <p:spPr>
          <a:xfrm>
            <a:off x="10228519" y="4687945"/>
            <a:ext cx="866078" cy="424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Flowchart: Stored Data 30">
            <a:extLst>
              <a:ext uri="{FF2B5EF4-FFF2-40B4-BE49-F238E27FC236}">
                <a16:creationId xmlns:a16="http://schemas.microsoft.com/office/drawing/2014/main" id="{8C465CF8-DF24-BFDA-6DB6-ACB965708ADF}"/>
              </a:ext>
            </a:extLst>
          </p:cNvPr>
          <p:cNvSpPr/>
          <p:nvPr/>
        </p:nvSpPr>
        <p:spPr>
          <a:xfrm flipH="1">
            <a:off x="1867402" y="4035771"/>
            <a:ext cx="621273" cy="40982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562 w 8895"/>
              <a:gd name="connsiteY0" fmla="*/ 0 h 10000"/>
              <a:gd name="connsiteX1" fmla="*/ 8895 w 8895"/>
              <a:gd name="connsiteY1" fmla="*/ 0 h 10000"/>
              <a:gd name="connsiteX2" fmla="*/ 7228 w 8895"/>
              <a:gd name="connsiteY2" fmla="*/ 5000 h 10000"/>
              <a:gd name="connsiteX3" fmla="*/ 8895 w 8895"/>
              <a:gd name="connsiteY3" fmla="*/ 10000 h 10000"/>
              <a:gd name="connsiteX4" fmla="*/ 562 w 8895"/>
              <a:gd name="connsiteY4" fmla="*/ 10000 h 10000"/>
              <a:gd name="connsiteX5" fmla="*/ 131 w 8895"/>
              <a:gd name="connsiteY5" fmla="*/ 5000 h 10000"/>
              <a:gd name="connsiteX6" fmla="*/ 562 w 8895"/>
              <a:gd name="connsiteY6" fmla="*/ 0 h 10000"/>
              <a:gd name="connsiteX0" fmla="*/ 818 w 10186"/>
              <a:gd name="connsiteY0" fmla="*/ 0 h 10000"/>
              <a:gd name="connsiteX1" fmla="*/ 10186 w 10186"/>
              <a:gd name="connsiteY1" fmla="*/ 0 h 10000"/>
              <a:gd name="connsiteX2" fmla="*/ 8312 w 10186"/>
              <a:gd name="connsiteY2" fmla="*/ 5000 h 10000"/>
              <a:gd name="connsiteX3" fmla="*/ 10186 w 10186"/>
              <a:gd name="connsiteY3" fmla="*/ 10000 h 10000"/>
              <a:gd name="connsiteX4" fmla="*/ 818 w 10186"/>
              <a:gd name="connsiteY4" fmla="*/ 10000 h 10000"/>
              <a:gd name="connsiteX5" fmla="*/ 24 w 10186"/>
              <a:gd name="connsiteY5" fmla="*/ 5460 h 10000"/>
              <a:gd name="connsiteX6" fmla="*/ 818 w 10186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86" h="10000">
                <a:moveTo>
                  <a:pt x="818" y="0"/>
                </a:moveTo>
                <a:lnTo>
                  <a:pt x="10186" y="0"/>
                </a:lnTo>
                <a:cubicBezTo>
                  <a:pt x="9151" y="0"/>
                  <a:pt x="8312" y="2239"/>
                  <a:pt x="8312" y="5000"/>
                </a:cubicBezTo>
                <a:cubicBezTo>
                  <a:pt x="8312" y="7761"/>
                  <a:pt x="9151" y="10000"/>
                  <a:pt x="10186" y="10000"/>
                </a:cubicBezTo>
                <a:lnTo>
                  <a:pt x="818" y="10000"/>
                </a:lnTo>
                <a:cubicBezTo>
                  <a:pt x="-218" y="10000"/>
                  <a:pt x="24" y="8221"/>
                  <a:pt x="24" y="5460"/>
                </a:cubicBezTo>
                <a:cubicBezTo>
                  <a:pt x="24" y="2699"/>
                  <a:pt x="-218" y="0"/>
                  <a:pt x="818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Flowchart: Stored Data 30">
            <a:extLst>
              <a:ext uri="{FF2B5EF4-FFF2-40B4-BE49-F238E27FC236}">
                <a16:creationId xmlns:a16="http://schemas.microsoft.com/office/drawing/2014/main" id="{BE78530A-431C-0BED-A1E2-307C80B2869E}"/>
              </a:ext>
            </a:extLst>
          </p:cNvPr>
          <p:cNvSpPr/>
          <p:nvPr/>
        </p:nvSpPr>
        <p:spPr>
          <a:xfrm flipH="1">
            <a:off x="1860594" y="2620307"/>
            <a:ext cx="621273" cy="40982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562 w 8895"/>
              <a:gd name="connsiteY0" fmla="*/ 0 h 10000"/>
              <a:gd name="connsiteX1" fmla="*/ 8895 w 8895"/>
              <a:gd name="connsiteY1" fmla="*/ 0 h 10000"/>
              <a:gd name="connsiteX2" fmla="*/ 7228 w 8895"/>
              <a:gd name="connsiteY2" fmla="*/ 5000 h 10000"/>
              <a:gd name="connsiteX3" fmla="*/ 8895 w 8895"/>
              <a:gd name="connsiteY3" fmla="*/ 10000 h 10000"/>
              <a:gd name="connsiteX4" fmla="*/ 562 w 8895"/>
              <a:gd name="connsiteY4" fmla="*/ 10000 h 10000"/>
              <a:gd name="connsiteX5" fmla="*/ 131 w 8895"/>
              <a:gd name="connsiteY5" fmla="*/ 5000 h 10000"/>
              <a:gd name="connsiteX6" fmla="*/ 562 w 8895"/>
              <a:gd name="connsiteY6" fmla="*/ 0 h 10000"/>
              <a:gd name="connsiteX0" fmla="*/ 818 w 10186"/>
              <a:gd name="connsiteY0" fmla="*/ 0 h 10000"/>
              <a:gd name="connsiteX1" fmla="*/ 10186 w 10186"/>
              <a:gd name="connsiteY1" fmla="*/ 0 h 10000"/>
              <a:gd name="connsiteX2" fmla="*/ 8312 w 10186"/>
              <a:gd name="connsiteY2" fmla="*/ 5000 h 10000"/>
              <a:gd name="connsiteX3" fmla="*/ 10186 w 10186"/>
              <a:gd name="connsiteY3" fmla="*/ 10000 h 10000"/>
              <a:gd name="connsiteX4" fmla="*/ 818 w 10186"/>
              <a:gd name="connsiteY4" fmla="*/ 10000 h 10000"/>
              <a:gd name="connsiteX5" fmla="*/ 24 w 10186"/>
              <a:gd name="connsiteY5" fmla="*/ 5460 h 10000"/>
              <a:gd name="connsiteX6" fmla="*/ 818 w 10186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86" h="10000">
                <a:moveTo>
                  <a:pt x="818" y="0"/>
                </a:moveTo>
                <a:lnTo>
                  <a:pt x="10186" y="0"/>
                </a:lnTo>
                <a:cubicBezTo>
                  <a:pt x="9151" y="0"/>
                  <a:pt x="8312" y="2239"/>
                  <a:pt x="8312" y="5000"/>
                </a:cubicBezTo>
                <a:cubicBezTo>
                  <a:pt x="8312" y="7761"/>
                  <a:pt x="9151" y="10000"/>
                  <a:pt x="10186" y="10000"/>
                </a:cubicBezTo>
                <a:lnTo>
                  <a:pt x="818" y="10000"/>
                </a:lnTo>
                <a:cubicBezTo>
                  <a:pt x="-218" y="10000"/>
                  <a:pt x="24" y="8221"/>
                  <a:pt x="24" y="5460"/>
                </a:cubicBezTo>
                <a:cubicBezTo>
                  <a:pt x="24" y="2699"/>
                  <a:pt x="-218" y="0"/>
                  <a:pt x="8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lowchart: Delay 44">
            <a:extLst>
              <a:ext uri="{FF2B5EF4-FFF2-40B4-BE49-F238E27FC236}">
                <a16:creationId xmlns:a16="http://schemas.microsoft.com/office/drawing/2014/main" id="{5ABC75D6-0B19-A766-44CF-26FE10B38004}"/>
              </a:ext>
            </a:extLst>
          </p:cNvPr>
          <p:cNvSpPr/>
          <p:nvPr/>
        </p:nvSpPr>
        <p:spPr>
          <a:xfrm>
            <a:off x="11119350" y="3453263"/>
            <a:ext cx="534540" cy="424201"/>
          </a:xfrm>
          <a:prstGeom prst="flowChartDelay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721D5E40-84BA-E03B-65A8-8020E5B94BC9}"/>
              </a:ext>
            </a:extLst>
          </p:cNvPr>
          <p:cNvSpPr/>
          <p:nvPr/>
        </p:nvSpPr>
        <p:spPr>
          <a:xfrm>
            <a:off x="11094597" y="4878209"/>
            <a:ext cx="541831" cy="424201"/>
          </a:xfrm>
          <a:prstGeom prst="flowChartDelay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EAE07-64DD-A399-4148-1FE17F5942B8}"/>
              </a:ext>
            </a:extLst>
          </p:cNvPr>
          <p:cNvCxnSpPr>
            <a:cxnSpLocks/>
          </p:cNvCxnSpPr>
          <p:nvPr/>
        </p:nvCxnSpPr>
        <p:spPr>
          <a:xfrm>
            <a:off x="2488675" y="2356700"/>
            <a:ext cx="427655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80F30F8-5851-B55C-8E19-9A1EC3231C05}"/>
              </a:ext>
            </a:extLst>
          </p:cNvPr>
          <p:cNvSpPr txBox="1"/>
          <p:nvPr/>
        </p:nvSpPr>
        <p:spPr>
          <a:xfrm>
            <a:off x="2226983" y="5467100"/>
            <a:ext cx="76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 err="1"/>
              <a:t>t_start</a:t>
            </a:r>
            <a:endParaRPr lang="en-US" sz="2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C6A00-29A2-4968-C596-EBD60F67AF68}"/>
              </a:ext>
            </a:extLst>
          </p:cNvPr>
          <p:cNvSpPr txBox="1"/>
          <p:nvPr/>
        </p:nvSpPr>
        <p:spPr>
          <a:xfrm>
            <a:off x="6526332" y="5464788"/>
            <a:ext cx="85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 err="1"/>
              <a:t>t_end</a:t>
            </a:r>
            <a:endParaRPr lang="en-US" sz="24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DF0B97-241E-7B03-D98B-DB877B923944}"/>
              </a:ext>
            </a:extLst>
          </p:cNvPr>
          <p:cNvSpPr txBox="1"/>
          <p:nvPr/>
        </p:nvSpPr>
        <p:spPr>
          <a:xfrm>
            <a:off x="2455333" y="2000107"/>
            <a:ext cx="43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h_red</a:t>
            </a:r>
            <a:r>
              <a:rPr lang="en-US" dirty="0"/>
              <a:t> time = </a:t>
            </a:r>
            <a:r>
              <a:rPr lang="en-US" dirty="0" err="1"/>
              <a:t>v_green</a:t>
            </a:r>
            <a:r>
              <a:rPr lang="en-US" dirty="0"/>
              <a:t> time + </a:t>
            </a:r>
            <a:r>
              <a:rPr lang="en-US" dirty="0" err="1"/>
              <a:t>v_yellow</a:t>
            </a:r>
            <a:r>
              <a:rPr lang="en-US" dirty="0"/>
              <a:t> time</a:t>
            </a:r>
            <a:endParaRPr lang="vi-V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ED902E-E1E3-82C6-178B-00BA59BBB1FF}"/>
              </a:ext>
            </a:extLst>
          </p:cNvPr>
          <p:cNvSpPr/>
          <p:nvPr/>
        </p:nvSpPr>
        <p:spPr>
          <a:xfrm>
            <a:off x="6772035" y="3254457"/>
            <a:ext cx="4343234" cy="424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57CD60-419E-4566-8F18-5300CB93CC0B}"/>
              </a:ext>
            </a:extLst>
          </p:cNvPr>
          <p:cNvCxnSpPr>
            <a:cxnSpLocks/>
          </p:cNvCxnSpPr>
          <p:nvPr/>
        </p:nvCxnSpPr>
        <p:spPr>
          <a:xfrm>
            <a:off x="2488675" y="2215299"/>
            <a:ext cx="0" cy="3450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DD1BA6-EF9F-D1F2-65A2-57840944570C}"/>
              </a:ext>
            </a:extLst>
          </p:cNvPr>
          <p:cNvCxnSpPr>
            <a:cxnSpLocks/>
          </p:cNvCxnSpPr>
          <p:nvPr/>
        </p:nvCxnSpPr>
        <p:spPr>
          <a:xfrm>
            <a:off x="6765226" y="2215299"/>
            <a:ext cx="0" cy="34690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F622D7-45C2-D554-3CB0-8098C8A3F12B}"/>
              </a:ext>
            </a:extLst>
          </p:cNvPr>
          <p:cNvCxnSpPr/>
          <p:nvPr/>
        </p:nvCxnSpPr>
        <p:spPr>
          <a:xfrm>
            <a:off x="5885932" y="3581400"/>
            <a:ext cx="879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537D-5EB1-9C1E-53DE-BF923C75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 timing 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85839-6FEA-D17F-B802-C2DF8D439956}"/>
              </a:ext>
            </a:extLst>
          </p:cNvPr>
          <p:cNvSpPr/>
          <p:nvPr/>
        </p:nvSpPr>
        <p:spPr>
          <a:xfrm>
            <a:off x="6632787" y="3030130"/>
            <a:ext cx="867740" cy="424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D3BF8-4B64-9671-A180-BBB9D158FF1C}"/>
              </a:ext>
            </a:extLst>
          </p:cNvPr>
          <p:cNvSpPr/>
          <p:nvPr/>
        </p:nvSpPr>
        <p:spPr>
          <a:xfrm>
            <a:off x="2488675" y="2809966"/>
            <a:ext cx="4144112" cy="424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0AF69-8FCC-2AE0-3E00-3948654AA0D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72239" y="5476973"/>
            <a:ext cx="9881651" cy="28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7A1AB3-7729-7ED3-050B-7A7E8B4E449F}"/>
              </a:ext>
            </a:extLst>
          </p:cNvPr>
          <p:cNvSpPr txBox="1"/>
          <p:nvPr/>
        </p:nvSpPr>
        <p:spPr>
          <a:xfrm>
            <a:off x="11353166" y="550569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vi-V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3AF7A-94FC-2F73-506B-11770E611BCF}"/>
              </a:ext>
            </a:extLst>
          </p:cNvPr>
          <p:cNvCxnSpPr>
            <a:cxnSpLocks/>
          </p:cNvCxnSpPr>
          <p:nvPr/>
        </p:nvCxnSpPr>
        <p:spPr>
          <a:xfrm flipV="1">
            <a:off x="1772239" y="2215299"/>
            <a:ext cx="0" cy="326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47D859-8D4E-393D-05FB-03D6B910F0D5}"/>
              </a:ext>
            </a:extLst>
          </p:cNvPr>
          <p:cNvSpPr txBox="1"/>
          <p:nvPr/>
        </p:nvSpPr>
        <p:spPr>
          <a:xfrm>
            <a:off x="358225" y="2638816"/>
            <a:ext cx="139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Side</a:t>
            </a:r>
            <a:endParaRPr lang="vi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A795C-EACF-7223-F173-E736DA4A52C8}"/>
              </a:ext>
            </a:extLst>
          </p:cNvPr>
          <p:cNvSpPr txBox="1"/>
          <p:nvPr/>
        </p:nvSpPr>
        <p:spPr>
          <a:xfrm>
            <a:off x="99047" y="4048825"/>
            <a:ext cx="165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Side</a:t>
            </a:r>
            <a:endParaRPr lang="vi-V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63E3A3-E1AF-3A07-3C4B-348D80DF9B11}"/>
              </a:ext>
            </a:extLst>
          </p:cNvPr>
          <p:cNvSpPr/>
          <p:nvPr/>
        </p:nvSpPr>
        <p:spPr>
          <a:xfrm>
            <a:off x="2488676" y="4263739"/>
            <a:ext cx="5009710" cy="424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1528E9-C3EB-2718-3A49-CBB94EADC002}"/>
              </a:ext>
            </a:extLst>
          </p:cNvPr>
          <p:cNvSpPr/>
          <p:nvPr/>
        </p:nvSpPr>
        <p:spPr>
          <a:xfrm>
            <a:off x="7498386" y="4447953"/>
            <a:ext cx="2730128" cy="424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ECCD7-798D-07CA-C9A3-17ED5F999DF7}"/>
              </a:ext>
            </a:extLst>
          </p:cNvPr>
          <p:cNvSpPr/>
          <p:nvPr/>
        </p:nvSpPr>
        <p:spPr>
          <a:xfrm>
            <a:off x="10228513" y="4687945"/>
            <a:ext cx="866083" cy="424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Flowchart: Stored Data 30">
            <a:extLst>
              <a:ext uri="{FF2B5EF4-FFF2-40B4-BE49-F238E27FC236}">
                <a16:creationId xmlns:a16="http://schemas.microsoft.com/office/drawing/2014/main" id="{8C465CF8-DF24-BFDA-6DB6-ACB965708ADF}"/>
              </a:ext>
            </a:extLst>
          </p:cNvPr>
          <p:cNvSpPr/>
          <p:nvPr/>
        </p:nvSpPr>
        <p:spPr>
          <a:xfrm flipH="1">
            <a:off x="1867402" y="4035771"/>
            <a:ext cx="621273" cy="40982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562 w 8895"/>
              <a:gd name="connsiteY0" fmla="*/ 0 h 10000"/>
              <a:gd name="connsiteX1" fmla="*/ 8895 w 8895"/>
              <a:gd name="connsiteY1" fmla="*/ 0 h 10000"/>
              <a:gd name="connsiteX2" fmla="*/ 7228 w 8895"/>
              <a:gd name="connsiteY2" fmla="*/ 5000 h 10000"/>
              <a:gd name="connsiteX3" fmla="*/ 8895 w 8895"/>
              <a:gd name="connsiteY3" fmla="*/ 10000 h 10000"/>
              <a:gd name="connsiteX4" fmla="*/ 562 w 8895"/>
              <a:gd name="connsiteY4" fmla="*/ 10000 h 10000"/>
              <a:gd name="connsiteX5" fmla="*/ 131 w 8895"/>
              <a:gd name="connsiteY5" fmla="*/ 5000 h 10000"/>
              <a:gd name="connsiteX6" fmla="*/ 562 w 8895"/>
              <a:gd name="connsiteY6" fmla="*/ 0 h 10000"/>
              <a:gd name="connsiteX0" fmla="*/ 818 w 10186"/>
              <a:gd name="connsiteY0" fmla="*/ 0 h 10000"/>
              <a:gd name="connsiteX1" fmla="*/ 10186 w 10186"/>
              <a:gd name="connsiteY1" fmla="*/ 0 h 10000"/>
              <a:gd name="connsiteX2" fmla="*/ 8312 w 10186"/>
              <a:gd name="connsiteY2" fmla="*/ 5000 h 10000"/>
              <a:gd name="connsiteX3" fmla="*/ 10186 w 10186"/>
              <a:gd name="connsiteY3" fmla="*/ 10000 h 10000"/>
              <a:gd name="connsiteX4" fmla="*/ 818 w 10186"/>
              <a:gd name="connsiteY4" fmla="*/ 10000 h 10000"/>
              <a:gd name="connsiteX5" fmla="*/ 24 w 10186"/>
              <a:gd name="connsiteY5" fmla="*/ 5460 h 10000"/>
              <a:gd name="connsiteX6" fmla="*/ 818 w 10186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86" h="10000">
                <a:moveTo>
                  <a:pt x="818" y="0"/>
                </a:moveTo>
                <a:lnTo>
                  <a:pt x="10186" y="0"/>
                </a:lnTo>
                <a:cubicBezTo>
                  <a:pt x="9151" y="0"/>
                  <a:pt x="8312" y="2239"/>
                  <a:pt x="8312" y="5000"/>
                </a:cubicBezTo>
                <a:cubicBezTo>
                  <a:pt x="8312" y="7761"/>
                  <a:pt x="9151" y="10000"/>
                  <a:pt x="10186" y="10000"/>
                </a:cubicBezTo>
                <a:lnTo>
                  <a:pt x="818" y="10000"/>
                </a:lnTo>
                <a:cubicBezTo>
                  <a:pt x="-218" y="10000"/>
                  <a:pt x="24" y="8221"/>
                  <a:pt x="24" y="5460"/>
                </a:cubicBezTo>
                <a:cubicBezTo>
                  <a:pt x="24" y="2699"/>
                  <a:pt x="-218" y="0"/>
                  <a:pt x="818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Flowchart: Stored Data 30">
            <a:extLst>
              <a:ext uri="{FF2B5EF4-FFF2-40B4-BE49-F238E27FC236}">
                <a16:creationId xmlns:a16="http://schemas.microsoft.com/office/drawing/2014/main" id="{BE78530A-431C-0BED-A1E2-307C80B2869E}"/>
              </a:ext>
            </a:extLst>
          </p:cNvPr>
          <p:cNvSpPr/>
          <p:nvPr/>
        </p:nvSpPr>
        <p:spPr>
          <a:xfrm flipH="1">
            <a:off x="1860594" y="2620307"/>
            <a:ext cx="621273" cy="40982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562 w 8895"/>
              <a:gd name="connsiteY0" fmla="*/ 0 h 10000"/>
              <a:gd name="connsiteX1" fmla="*/ 8895 w 8895"/>
              <a:gd name="connsiteY1" fmla="*/ 0 h 10000"/>
              <a:gd name="connsiteX2" fmla="*/ 7228 w 8895"/>
              <a:gd name="connsiteY2" fmla="*/ 5000 h 10000"/>
              <a:gd name="connsiteX3" fmla="*/ 8895 w 8895"/>
              <a:gd name="connsiteY3" fmla="*/ 10000 h 10000"/>
              <a:gd name="connsiteX4" fmla="*/ 562 w 8895"/>
              <a:gd name="connsiteY4" fmla="*/ 10000 h 10000"/>
              <a:gd name="connsiteX5" fmla="*/ 131 w 8895"/>
              <a:gd name="connsiteY5" fmla="*/ 5000 h 10000"/>
              <a:gd name="connsiteX6" fmla="*/ 562 w 8895"/>
              <a:gd name="connsiteY6" fmla="*/ 0 h 10000"/>
              <a:gd name="connsiteX0" fmla="*/ 818 w 10186"/>
              <a:gd name="connsiteY0" fmla="*/ 0 h 10000"/>
              <a:gd name="connsiteX1" fmla="*/ 10186 w 10186"/>
              <a:gd name="connsiteY1" fmla="*/ 0 h 10000"/>
              <a:gd name="connsiteX2" fmla="*/ 8312 w 10186"/>
              <a:gd name="connsiteY2" fmla="*/ 5000 h 10000"/>
              <a:gd name="connsiteX3" fmla="*/ 10186 w 10186"/>
              <a:gd name="connsiteY3" fmla="*/ 10000 h 10000"/>
              <a:gd name="connsiteX4" fmla="*/ 818 w 10186"/>
              <a:gd name="connsiteY4" fmla="*/ 10000 h 10000"/>
              <a:gd name="connsiteX5" fmla="*/ 24 w 10186"/>
              <a:gd name="connsiteY5" fmla="*/ 5460 h 10000"/>
              <a:gd name="connsiteX6" fmla="*/ 818 w 10186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86" h="10000">
                <a:moveTo>
                  <a:pt x="818" y="0"/>
                </a:moveTo>
                <a:lnTo>
                  <a:pt x="10186" y="0"/>
                </a:lnTo>
                <a:cubicBezTo>
                  <a:pt x="9151" y="0"/>
                  <a:pt x="8312" y="2239"/>
                  <a:pt x="8312" y="5000"/>
                </a:cubicBezTo>
                <a:cubicBezTo>
                  <a:pt x="8312" y="7761"/>
                  <a:pt x="9151" y="10000"/>
                  <a:pt x="10186" y="10000"/>
                </a:cubicBezTo>
                <a:lnTo>
                  <a:pt x="818" y="10000"/>
                </a:lnTo>
                <a:cubicBezTo>
                  <a:pt x="-218" y="10000"/>
                  <a:pt x="24" y="8221"/>
                  <a:pt x="24" y="5460"/>
                </a:cubicBezTo>
                <a:cubicBezTo>
                  <a:pt x="24" y="2699"/>
                  <a:pt x="-218" y="0"/>
                  <a:pt x="8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lowchart: Delay 44">
            <a:extLst>
              <a:ext uri="{FF2B5EF4-FFF2-40B4-BE49-F238E27FC236}">
                <a16:creationId xmlns:a16="http://schemas.microsoft.com/office/drawing/2014/main" id="{5ABC75D6-0B19-A766-44CF-26FE10B38004}"/>
              </a:ext>
            </a:extLst>
          </p:cNvPr>
          <p:cNvSpPr/>
          <p:nvPr/>
        </p:nvSpPr>
        <p:spPr>
          <a:xfrm>
            <a:off x="11122163" y="3453263"/>
            <a:ext cx="531727" cy="424201"/>
          </a:xfrm>
          <a:prstGeom prst="flowChartDelay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721D5E40-84BA-E03B-65A8-8020E5B94BC9}"/>
              </a:ext>
            </a:extLst>
          </p:cNvPr>
          <p:cNvSpPr/>
          <p:nvPr/>
        </p:nvSpPr>
        <p:spPr>
          <a:xfrm>
            <a:off x="11094597" y="4878209"/>
            <a:ext cx="541832" cy="424201"/>
          </a:xfrm>
          <a:prstGeom prst="flowChartDelay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EAE07-64DD-A399-4148-1FE17F5942B8}"/>
              </a:ext>
            </a:extLst>
          </p:cNvPr>
          <p:cNvCxnSpPr>
            <a:cxnSpLocks/>
          </p:cNvCxnSpPr>
          <p:nvPr/>
        </p:nvCxnSpPr>
        <p:spPr>
          <a:xfrm>
            <a:off x="2488675" y="2356700"/>
            <a:ext cx="501185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80F30F8-5851-B55C-8E19-9A1EC3231C05}"/>
              </a:ext>
            </a:extLst>
          </p:cNvPr>
          <p:cNvSpPr txBox="1"/>
          <p:nvPr/>
        </p:nvSpPr>
        <p:spPr>
          <a:xfrm>
            <a:off x="2226983" y="5467100"/>
            <a:ext cx="76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 err="1"/>
              <a:t>t_start</a:t>
            </a:r>
            <a:endParaRPr lang="en-US" sz="2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C6A00-29A2-4968-C596-EBD60F67AF68}"/>
              </a:ext>
            </a:extLst>
          </p:cNvPr>
          <p:cNvSpPr txBox="1"/>
          <p:nvPr/>
        </p:nvSpPr>
        <p:spPr>
          <a:xfrm>
            <a:off x="7238835" y="5486398"/>
            <a:ext cx="85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 err="1"/>
              <a:t>t_end</a:t>
            </a:r>
            <a:endParaRPr lang="en-US" sz="24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DF0B97-241E-7B03-D98B-DB877B923944}"/>
              </a:ext>
            </a:extLst>
          </p:cNvPr>
          <p:cNvSpPr txBox="1"/>
          <p:nvPr/>
        </p:nvSpPr>
        <p:spPr>
          <a:xfrm>
            <a:off x="2750368" y="2000107"/>
            <a:ext cx="43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h_red</a:t>
            </a:r>
            <a:r>
              <a:rPr lang="en-US" dirty="0"/>
              <a:t> time = </a:t>
            </a:r>
            <a:r>
              <a:rPr lang="en-US" dirty="0" err="1"/>
              <a:t>v_green</a:t>
            </a:r>
            <a:r>
              <a:rPr lang="en-US" dirty="0"/>
              <a:t> time + </a:t>
            </a:r>
            <a:r>
              <a:rPr lang="en-US" dirty="0" err="1"/>
              <a:t>v_yellow</a:t>
            </a:r>
            <a:r>
              <a:rPr lang="en-US" dirty="0"/>
              <a:t> time</a:t>
            </a:r>
            <a:endParaRPr lang="vi-V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ED902E-E1E3-82C6-178B-00BA59BBB1FF}"/>
              </a:ext>
            </a:extLst>
          </p:cNvPr>
          <p:cNvSpPr/>
          <p:nvPr/>
        </p:nvSpPr>
        <p:spPr>
          <a:xfrm>
            <a:off x="7498385" y="3254457"/>
            <a:ext cx="3623778" cy="424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DD1BA6-EF9F-D1F2-65A2-57840944570C}"/>
              </a:ext>
            </a:extLst>
          </p:cNvPr>
          <p:cNvCxnSpPr>
            <a:cxnSpLocks/>
          </p:cNvCxnSpPr>
          <p:nvPr/>
        </p:nvCxnSpPr>
        <p:spPr>
          <a:xfrm>
            <a:off x="7498385" y="2196446"/>
            <a:ext cx="0" cy="34690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57CD60-419E-4566-8F18-5300CB93CC0B}"/>
              </a:ext>
            </a:extLst>
          </p:cNvPr>
          <p:cNvCxnSpPr>
            <a:cxnSpLocks/>
          </p:cNvCxnSpPr>
          <p:nvPr/>
        </p:nvCxnSpPr>
        <p:spPr>
          <a:xfrm>
            <a:off x="2488675" y="2215299"/>
            <a:ext cx="0" cy="3450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ED0013-8142-076B-05EC-50A402E638C5}"/>
              </a:ext>
            </a:extLst>
          </p:cNvPr>
          <p:cNvSpPr txBox="1"/>
          <p:nvPr/>
        </p:nvSpPr>
        <p:spPr>
          <a:xfrm>
            <a:off x="6693434" y="350705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secs</a:t>
            </a:r>
            <a:endParaRPr lang="vi-V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3C82CD-A44A-C57C-0429-3FED8DE7982F}"/>
              </a:ext>
            </a:extLst>
          </p:cNvPr>
          <p:cNvCxnSpPr/>
          <p:nvPr/>
        </p:nvCxnSpPr>
        <p:spPr>
          <a:xfrm>
            <a:off x="6616952" y="3563384"/>
            <a:ext cx="879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4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6BCB-0071-B684-C6DF-5259FB3EE09D}"/>
              </a:ext>
            </a:extLst>
          </p:cNvPr>
          <p:cNvSpPr txBox="1"/>
          <p:nvPr/>
        </p:nvSpPr>
        <p:spPr>
          <a:xfrm>
            <a:off x="1451579" y="2360157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Swap traffic light</a:t>
            </a:r>
            <a:endParaRPr lang="vi-V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5E2-5895-44CD-8235-6C0EF4830691}"/>
              </a:ext>
            </a:extLst>
          </p:cNvPr>
          <p:cNvSpPr txBox="1"/>
          <p:nvPr/>
        </p:nvSpPr>
        <p:spPr>
          <a:xfrm>
            <a:off x="1451578" y="3365153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Increase delay by 5 seconds</a:t>
            </a:r>
            <a:endParaRPr lang="vi-V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3B8C-30C8-2F03-1A37-1483C3EC9EBE}"/>
              </a:ext>
            </a:extLst>
          </p:cNvPr>
          <p:cNvSpPr txBox="1"/>
          <p:nvPr/>
        </p:nvSpPr>
        <p:spPr>
          <a:xfrm>
            <a:off x="1451578" y="3867651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Decrease delay by 5 seconds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2248-23D5-11C7-BA75-5FE92CA602F7}"/>
              </a:ext>
            </a:extLst>
          </p:cNvPr>
          <p:cNvSpPr txBox="1"/>
          <p:nvPr/>
        </p:nvSpPr>
        <p:spPr>
          <a:xfrm>
            <a:off x="1451579" y="2862655"/>
            <a:ext cx="45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All red lights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4475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1F0-E973-DCF0-4E46-0BCBF777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6BCB-0071-B684-C6DF-5259FB3EE09D}"/>
              </a:ext>
            </a:extLst>
          </p:cNvPr>
          <p:cNvSpPr txBox="1"/>
          <p:nvPr/>
        </p:nvSpPr>
        <p:spPr>
          <a:xfrm>
            <a:off x="3302477" y="2240012"/>
            <a:ext cx="29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traffic light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0910C-F725-FE39-6E87-E5DF2465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5604"/>
            <a:ext cx="3719354" cy="2509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AE360-683C-F007-F597-E04ED12C3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"/>
          <a:stretch/>
        </p:blipFill>
        <p:spPr>
          <a:xfrm>
            <a:off x="6597223" y="2995603"/>
            <a:ext cx="3719354" cy="25096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E3700BD-5696-FD2D-654B-097DBF42B0D2}"/>
              </a:ext>
            </a:extLst>
          </p:cNvPr>
          <p:cNvSpPr/>
          <p:nvPr/>
        </p:nvSpPr>
        <p:spPr>
          <a:xfrm>
            <a:off x="5303520" y="3921760"/>
            <a:ext cx="1158240" cy="640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58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738</TotalTime>
  <Words>287</Words>
  <Application>Microsoft Office PowerPoint</Application>
  <PresentationFormat>Widescreen</PresentationFormat>
  <Paragraphs>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Gallery</vt:lpstr>
      <vt:lpstr>Traffic lights</vt:lpstr>
      <vt:lpstr>All Sections</vt:lpstr>
      <vt:lpstr>What are traffic lights? </vt:lpstr>
      <vt:lpstr>How to control the traffic lights?</vt:lpstr>
      <vt:lpstr>How to control the traffic lights?</vt:lpstr>
      <vt:lpstr>HOW Traffic lights timing WORK?</vt:lpstr>
      <vt:lpstr>Traffic light timing </vt:lpstr>
      <vt:lpstr>ALL Functions</vt:lpstr>
      <vt:lpstr>ALL Functions</vt:lpstr>
      <vt:lpstr>ALL Functions</vt:lpstr>
      <vt:lpstr>ALL Functions</vt:lpstr>
      <vt:lpstr>ALL Functions</vt:lpstr>
      <vt:lpstr>ALL Functions</vt:lpstr>
      <vt:lpstr>Simulation on Proteus</vt:lpstr>
      <vt:lpstr>Conclusion </vt:lpstr>
      <vt:lpstr>Q&amp;A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Boss Nguyễn</dc:creator>
  <cp:lastModifiedBy>Boss Nguyễn</cp:lastModifiedBy>
  <cp:revision>1</cp:revision>
  <dcterms:created xsi:type="dcterms:W3CDTF">2024-06-26T17:13:41Z</dcterms:created>
  <dcterms:modified xsi:type="dcterms:W3CDTF">2024-07-08T10:47:48Z</dcterms:modified>
</cp:coreProperties>
</file>