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92A"/>
    <a:srgbClr val="FFE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193-B0CE-408B-B028-5CCB6D717F9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D6D1-F74C-43C5-AB99-6E93FA796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7851"/>
            <a:ext cx="9144000" cy="2387600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ANDROMEDA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Анонимная социальная сеть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9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Основная цель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+mj-ea"/>
                <a:cs typeface="+mj-cs"/>
              </a:rPr>
              <a:t>Цель нашего проекта – создать анонимную социальную сеть.</a:t>
            </a:r>
          </a:p>
        </p:txBody>
      </p:sp>
    </p:spTree>
    <p:extLst>
      <p:ext uri="{BB962C8B-B14F-4D97-AF65-F5344CB8AC3E}">
        <p14:creationId xmlns:p14="http://schemas.microsoft.com/office/powerpoint/2010/main" val="34078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Основные фишки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3349022"/>
            <a:ext cx="2438400" cy="2438400"/>
          </a:xfrm>
        </p:spPr>
      </p:pic>
      <p:sp>
        <p:nvSpPr>
          <p:cNvPr id="5" name="Прямоугольник 4"/>
          <p:cNvSpPr/>
          <p:nvPr/>
        </p:nvSpPr>
        <p:spPr>
          <a:xfrm>
            <a:off x="1919536" y="2841190"/>
            <a:ext cx="21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Встроенный форум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88688" y="2702690"/>
            <a:ext cx="2580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Добавление в «друзья»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 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ID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2810" y="2702691"/>
            <a:ext cx="2191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Анонимность среди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пользователей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22" y="3349022"/>
            <a:ext cx="2201450" cy="2201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88" y="3346767"/>
            <a:ext cx="2203705" cy="22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F75DA-5473-4CD9-A965-626109FC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59"/>
            <a:ext cx="10515600" cy="1325563"/>
          </a:xfrm>
        </p:spPr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Аналоги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CD31AA5-8E55-4CF1-9F3A-8BDB0F71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184064"/>
              </p:ext>
            </p:extLst>
          </p:nvPr>
        </p:nvGraphicFramePr>
        <p:xfrm>
          <a:off x="1714849" y="1741022"/>
          <a:ext cx="8762301" cy="465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01">
                  <a:extLst>
                    <a:ext uri="{9D8B030D-6E8A-4147-A177-3AD203B41FA5}">
                      <a16:colId xmlns:a16="http://schemas.microsoft.com/office/drawing/2014/main" val="27284521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47614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79149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66368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9679467"/>
                    </a:ext>
                  </a:extLst>
                </a:gridCol>
              </a:tblGrid>
              <a:tr h="82564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продукта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Безлимитное прослушивание музыки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Анонимное общение 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Встроенный форум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Добавление по нику или индивидуальному номеру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73801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Andromeda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 Есть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56686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>
                          <a:solidFill>
                            <a:schemeClr val="bg1"/>
                          </a:solidFill>
                        </a:rPr>
                        <a:t>Вконтакте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18275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chemeClr val="bg1"/>
                          </a:solidFill>
                        </a:rPr>
                        <a:t>SnapChat</a:t>
                      </a:r>
                      <a:endParaRPr lang="ru-RU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38500"/>
                  </a:ext>
                </a:extLst>
              </a:tr>
              <a:tr h="7415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Viber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Частично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rgbClr val="101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94637"/>
                  </a:ext>
                </a:extLst>
              </a:tr>
              <a:tr h="7440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Telegramm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Есть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CEC72-420A-4B98-A4C2-0FF6D95C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69246-8535-48BB-844A-E1B8F1DB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92" y="2219908"/>
            <a:ext cx="10515600" cy="43906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Потребительские сегменты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школьники, подростки и взрослые от 14 до 35 лет.</a:t>
            </a:r>
          </a:p>
          <a:p>
            <a:r>
              <a:rPr lang="ru-RU" dirty="0">
                <a:solidFill>
                  <a:schemeClr val="bg1"/>
                </a:solidFill>
              </a:rPr>
              <a:t>Каналы продаж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Академия Калашников</a:t>
            </a:r>
          </a:p>
          <a:p>
            <a:r>
              <a:rPr lang="ru-RU" dirty="0">
                <a:solidFill>
                  <a:schemeClr val="bg1"/>
                </a:solidFill>
              </a:rPr>
              <a:t>Ценностные предложение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мы решаем проблему анонимного общения.  Мы предоставляем анонимный форум с анонимным общением.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208" y="171654"/>
            <a:ext cx="10515600" cy="1325563"/>
          </a:xfrm>
        </p:spPr>
        <p:txBody>
          <a:bodyPr/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Наша команда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26" y="1690688"/>
            <a:ext cx="3155751" cy="420766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24" y="1690688"/>
            <a:ext cx="3271266" cy="43616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145437" y="6164997"/>
            <a:ext cx="1873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Солдаткин Захар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front-end)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37112" y="6204776"/>
            <a:ext cx="1613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Мягков Артем</a:t>
            </a:r>
          </a:p>
          <a:p>
            <a:pPr algn="ctr"/>
            <a:r>
              <a:rPr lang="ru-RU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back-end)</a:t>
            </a:r>
            <a:endParaRPr lang="ru-RU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FFE85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3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D2F11-1C2E-4AFF-BCF9-BD104540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FFE85E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Остались вопросы? Задайте их!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4B300-82BA-47CB-A802-DCB5C2C3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3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ANDROMEDA</vt:lpstr>
      <vt:lpstr>Основная цель проекта</vt:lpstr>
      <vt:lpstr>Основные фишки</vt:lpstr>
      <vt:lpstr>Аналоги</vt:lpstr>
      <vt:lpstr>Ценность</vt:lpstr>
      <vt:lpstr>Наша команда</vt:lpstr>
      <vt:lpstr>Остались вопросы? Задайте их!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Захар Солдаткин</cp:lastModifiedBy>
  <cp:revision>10</cp:revision>
  <dcterms:created xsi:type="dcterms:W3CDTF">2020-01-16T11:27:47Z</dcterms:created>
  <dcterms:modified xsi:type="dcterms:W3CDTF">2020-05-27T07:25:11Z</dcterms:modified>
</cp:coreProperties>
</file>