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57" r:id="rId5"/>
    <p:sldId id="261" r:id="rId6"/>
    <p:sldId id="266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92A"/>
    <a:srgbClr val="FFE8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F193-B0CE-408B-B028-5CCB6D717F9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D6D1-F74C-43C5-AB99-6E93FA79648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63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F193-B0CE-408B-B028-5CCB6D717F9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D6D1-F74C-43C5-AB99-6E93FA796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2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F193-B0CE-408B-B028-5CCB6D717F9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D6D1-F74C-43C5-AB99-6E93FA796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67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F193-B0CE-408B-B028-5CCB6D717F9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D6D1-F74C-43C5-AB99-6E93FA796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9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F193-B0CE-408B-B028-5CCB6D717F9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D6D1-F74C-43C5-AB99-6E93FA796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6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F193-B0CE-408B-B028-5CCB6D717F9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D6D1-F74C-43C5-AB99-6E93FA796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50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F193-B0CE-408B-B028-5CCB6D717F9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D6D1-F74C-43C5-AB99-6E93FA796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8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F193-B0CE-408B-B028-5CCB6D717F9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D6D1-F74C-43C5-AB99-6E93FA796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10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F193-B0CE-408B-B028-5CCB6D717F9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D6D1-F74C-43C5-AB99-6E93FA796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53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F193-B0CE-408B-B028-5CCB6D717F9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D6D1-F74C-43C5-AB99-6E93FA796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4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F193-B0CE-408B-B028-5CCB6D717F9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D6D1-F74C-43C5-AB99-6E93FA796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93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FF193-B0CE-408B-B028-5CCB6D717F9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ED6D1-F74C-43C5-AB99-6E93FA79648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551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97851"/>
            <a:ext cx="9144000" cy="2387600"/>
          </a:xfrm>
        </p:spPr>
        <p:txBody>
          <a:bodyPr/>
          <a:lstStyle/>
          <a:p>
            <a:r>
              <a:rPr lang="en-US" b="1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FFE85E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+mn-lt"/>
              </a:rPr>
              <a:t>ANDROMEDA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77526"/>
            <a:ext cx="9144000" cy="1655762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Анонимная социальная сеть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699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CAF75DA-5473-4CD9-A965-626109FC9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ru-RU" sz="6000" b="1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FFE85E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+mn-lt"/>
              </a:rPr>
              <a:t>Основная цель проекта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15487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FFE85E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ea typeface="+mj-ea"/>
                <a:cs typeface="+mj-cs"/>
              </a:rPr>
              <a:t>Цель нашего проекта – создать анонимную социальную сеть.</a:t>
            </a:r>
          </a:p>
        </p:txBody>
      </p:sp>
    </p:spTree>
    <p:extLst>
      <p:ext uri="{BB962C8B-B14F-4D97-AF65-F5344CB8AC3E}">
        <p14:creationId xmlns:p14="http://schemas.microsoft.com/office/powerpoint/2010/main" val="3407895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FFE85E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Основные фишки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840" y="3349022"/>
            <a:ext cx="2438400" cy="2438400"/>
          </a:xfrm>
        </p:spPr>
      </p:pic>
      <p:sp>
        <p:nvSpPr>
          <p:cNvPr id="5" name="Прямоугольник 4"/>
          <p:cNvSpPr/>
          <p:nvPr/>
        </p:nvSpPr>
        <p:spPr>
          <a:xfrm>
            <a:off x="1919536" y="2841190"/>
            <a:ext cx="2135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FFE85E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Встроенный форум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088688" y="2702690"/>
            <a:ext cx="25807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FFE85E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Добавление в «друзья»</a:t>
            </a:r>
          </a:p>
          <a:p>
            <a:pPr algn="ctr"/>
            <a:r>
              <a:rPr lang="ru-RU" b="1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FFE85E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По </a:t>
            </a:r>
            <a:r>
              <a:rPr lang="en-US" b="1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FFE85E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ID</a:t>
            </a:r>
            <a:endParaRPr lang="ru-RU" b="1" dirty="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FFE85E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192810" y="2702691"/>
            <a:ext cx="21915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FFE85E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Анонимность среди</a:t>
            </a:r>
          </a:p>
          <a:p>
            <a:pPr algn="ctr"/>
            <a:r>
              <a:rPr lang="ru-RU" b="1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FFE85E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пользователей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922" y="3349022"/>
            <a:ext cx="2201450" cy="220145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688" y="3346767"/>
            <a:ext cx="2203705" cy="220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914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CAF75DA-5473-4CD9-A965-626109FC9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5459"/>
            <a:ext cx="10515600" cy="1325563"/>
          </a:xfrm>
        </p:spPr>
        <p:txBody>
          <a:bodyPr/>
          <a:lstStyle/>
          <a:p>
            <a:pPr algn="ctr"/>
            <a:r>
              <a:rPr lang="ru-RU" sz="6000" b="1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FFE85E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+mn-lt"/>
              </a:rPr>
              <a:t>Аналоги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xmlns="" id="{9CD31AA5-8E55-4CF1-9F3A-8BDB0F719A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0184064"/>
              </p:ext>
            </p:extLst>
          </p:nvPr>
        </p:nvGraphicFramePr>
        <p:xfrm>
          <a:off x="1714849" y="1741022"/>
          <a:ext cx="8762301" cy="4655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901">
                  <a:extLst>
                    <a:ext uri="{9D8B030D-6E8A-4147-A177-3AD203B41FA5}">
                      <a16:colId xmlns:a16="http://schemas.microsoft.com/office/drawing/2014/main" xmlns="" val="272845218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xmlns="" val="374761457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xmlns="" val="107791493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xmlns="" val="405663684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xmlns="" val="4219679467"/>
                    </a:ext>
                  </a:extLst>
                </a:gridCol>
              </a:tblGrid>
              <a:tr h="82564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Название продукта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Безлимитное прослушивание музыки</a:t>
                      </a:r>
                    </a:p>
                  </a:txBody>
                  <a:tcPr>
                    <a:solidFill>
                      <a:srgbClr val="10192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Анонимное общение </a:t>
                      </a:r>
                    </a:p>
                  </a:txBody>
                  <a:tcPr>
                    <a:solidFill>
                      <a:srgbClr val="10192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Встроенный форум</a:t>
                      </a:r>
                    </a:p>
                  </a:txBody>
                  <a:tcPr>
                    <a:solidFill>
                      <a:srgbClr val="10192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Добавление по нику или индивидуальному номеру</a:t>
                      </a:r>
                    </a:p>
                  </a:txBody>
                  <a:tcPr>
                    <a:solidFill>
                      <a:srgbClr val="1019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60273801"/>
                  </a:ext>
                </a:extLst>
              </a:tr>
              <a:tr h="74155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Andromeda</a:t>
                      </a:r>
                      <a:endParaRPr lang="ru-RU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 Есть 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bg1"/>
                          </a:solidFill>
                        </a:rPr>
                        <a:t>Есть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Есть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Есть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91956686"/>
                  </a:ext>
                </a:extLst>
              </a:tr>
              <a:tr h="741557">
                <a:tc>
                  <a:txBody>
                    <a:bodyPr/>
                    <a:lstStyle/>
                    <a:p>
                      <a:pPr algn="ctr"/>
                      <a:r>
                        <a:rPr lang="ru-RU" b="1" dirty="0" err="1">
                          <a:solidFill>
                            <a:schemeClr val="bg1"/>
                          </a:solidFill>
                        </a:rPr>
                        <a:t>Вконтакте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Нет</a:t>
                      </a:r>
                    </a:p>
                  </a:txBody>
                  <a:tcPr>
                    <a:solidFill>
                      <a:srgbClr val="10192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bg1"/>
                          </a:solidFill>
                        </a:rPr>
                        <a:t>Нет</a:t>
                      </a:r>
                    </a:p>
                  </a:txBody>
                  <a:tcPr>
                    <a:solidFill>
                      <a:srgbClr val="10192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Нет</a:t>
                      </a:r>
                    </a:p>
                  </a:txBody>
                  <a:tcPr>
                    <a:solidFill>
                      <a:srgbClr val="10192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Нет</a:t>
                      </a:r>
                    </a:p>
                  </a:txBody>
                  <a:tcPr>
                    <a:solidFill>
                      <a:srgbClr val="1019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82118275"/>
                  </a:ext>
                </a:extLst>
              </a:tr>
              <a:tr h="741557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solidFill>
                            <a:schemeClr val="bg1"/>
                          </a:solidFill>
                        </a:rPr>
                        <a:t>SnapChat</a:t>
                      </a:r>
                      <a:endParaRPr lang="ru-RU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_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Нет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Нет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Есть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22538500"/>
                  </a:ext>
                </a:extLst>
              </a:tr>
              <a:tr h="74155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Viber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_</a:t>
                      </a:r>
                    </a:p>
                  </a:txBody>
                  <a:tcPr>
                    <a:solidFill>
                      <a:srgbClr val="10192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Частично</a:t>
                      </a:r>
                    </a:p>
                  </a:txBody>
                  <a:tcPr>
                    <a:solidFill>
                      <a:srgbClr val="10192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Нет</a:t>
                      </a:r>
                    </a:p>
                  </a:txBody>
                  <a:tcPr>
                    <a:solidFill>
                      <a:srgbClr val="10192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Нет</a:t>
                      </a:r>
                    </a:p>
                  </a:txBody>
                  <a:tcPr>
                    <a:solidFill>
                      <a:srgbClr val="1019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7594637"/>
                  </a:ext>
                </a:extLst>
              </a:tr>
              <a:tr h="744042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Telegramm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_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0" dirty="0">
                          <a:solidFill>
                            <a:schemeClr val="bg1"/>
                          </a:solidFill>
                        </a:rPr>
                        <a:t>Есть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bg1"/>
                          </a:solidFill>
                        </a:rPr>
                        <a:t>Нет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Есть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93091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0444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D9CEC72-420A-4B98-A4C2-0FF6D95CA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6000" b="1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FFE85E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+mn-lt"/>
              </a:rPr>
              <a:t>Ценность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6C69246-8535-48BB-844A-E1B8F1DB0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8592" y="2219908"/>
            <a:ext cx="10515600" cy="4390617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Потребительские сегменты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ru-RU" dirty="0">
                <a:solidFill>
                  <a:schemeClr val="bg1"/>
                </a:solidFill>
              </a:rPr>
              <a:t>школьники, подростки и взрослые от 14 до 35 лет.</a:t>
            </a:r>
          </a:p>
          <a:p>
            <a:r>
              <a:rPr lang="ru-RU" dirty="0">
                <a:solidFill>
                  <a:schemeClr val="bg1"/>
                </a:solidFill>
              </a:rPr>
              <a:t>Каналы продаж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ru-RU" dirty="0">
                <a:solidFill>
                  <a:schemeClr val="bg1"/>
                </a:solidFill>
              </a:rPr>
              <a:t> Академия Калашников</a:t>
            </a:r>
          </a:p>
          <a:p>
            <a:r>
              <a:rPr lang="ru-RU" dirty="0">
                <a:solidFill>
                  <a:schemeClr val="bg1"/>
                </a:solidFill>
              </a:rPr>
              <a:t>Ценностные предложение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ru-RU" dirty="0">
                <a:solidFill>
                  <a:schemeClr val="bg1"/>
                </a:solidFill>
              </a:rPr>
              <a:t> мы решаем проблему анонимного общения.  Мы предоставляем анонимный форум с анонимным общением.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246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6000" b="1" dirty="0" smtClean="0">
                <a:gradFill flip="none" rotWithShape="1">
                  <a:gsLst>
                    <a:gs pos="0">
                      <a:srgbClr val="5B9BD5">
                        <a:lumMod val="5000"/>
                        <a:lumOff val="95000"/>
                      </a:srgbClr>
                    </a:gs>
                    <a:gs pos="74000">
                      <a:srgbClr val="FFE85E"/>
                    </a:gs>
                    <a:gs pos="100000">
                      <a:prstClr val="white"/>
                    </a:gs>
                  </a:gsLst>
                  <a:lin ang="2700000" scaled="1"/>
                  <a:tileRect/>
                </a:gradFill>
                <a:effectLst>
                  <a:glow rad="63500">
                    <a:srgbClr val="FFC000">
                      <a:satMod val="175000"/>
                      <a:alpha val="40000"/>
                    </a:srgbClr>
                  </a:glow>
                </a:effectLst>
                <a:latin typeface="Calibri" panose="020F0502020204030204"/>
              </a:rPr>
              <a:t>История создания</a:t>
            </a:r>
            <a:endParaRPr lang="ru-RU" dirty="0"/>
          </a:p>
        </p:txBody>
      </p:sp>
      <p:sp>
        <p:nvSpPr>
          <p:cNvPr id="4" name="Блок-схема: альтернативный процесс 3"/>
          <p:cNvSpPr/>
          <p:nvPr/>
        </p:nvSpPr>
        <p:spPr>
          <a:xfrm>
            <a:off x="831915" y="2055044"/>
            <a:ext cx="2243579" cy="113121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Идея</a:t>
            </a:r>
            <a:endParaRPr lang="ru-RU" b="1" dirty="0"/>
          </a:p>
        </p:txBody>
      </p:sp>
      <p:sp>
        <p:nvSpPr>
          <p:cNvPr id="5" name="Блок-схема: альтернативный процесс 4"/>
          <p:cNvSpPr/>
          <p:nvPr/>
        </p:nvSpPr>
        <p:spPr>
          <a:xfrm>
            <a:off x="8718899" y="3545516"/>
            <a:ext cx="2243579" cy="113121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Верстка</a:t>
            </a:r>
            <a:endParaRPr lang="ru-RU" b="1" dirty="0"/>
          </a:p>
        </p:txBody>
      </p:sp>
      <p:sp>
        <p:nvSpPr>
          <p:cNvPr id="6" name="Блок-схема: альтернативный процесс 5"/>
          <p:cNvSpPr/>
          <p:nvPr/>
        </p:nvSpPr>
        <p:spPr>
          <a:xfrm>
            <a:off x="6096000" y="2055044"/>
            <a:ext cx="2243579" cy="113121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Документация</a:t>
            </a:r>
            <a:endParaRPr lang="ru-RU" b="1" dirty="0"/>
          </a:p>
        </p:txBody>
      </p:sp>
      <p:sp>
        <p:nvSpPr>
          <p:cNvPr id="7" name="Блок-схема: альтернативный процесс 6"/>
          <p:cNvSpPr/>
          <p:nvPr/>
        </p:nvSpPr>
        <p:spPr>
          <a:xfrm>
            <a:off x="3463957" y="3545516"/>
            <a:ext cx="2243579" cy="113121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Прототип интерфейса</a:t>
            </a:r>
            <a:endParaRPr lang="ru-RU" b="1" dirty="0"/>
          </a:p>
        </p:txBody>
      </p:sp>
      <p:cxnSp>
        <p:nvCxnSpPr>
          <p:cNvPr id="37" name="Соединительная линия уступом 36"/>
          <p:cNvCxnSpPr>
            <a:stCxn id="4" idx="3"/>
            <a:endCxn id="7" idx="1"/>
          </p:cNvCxnSpPr>
          <p:nvPr/>
        </p:nvCxnSpPr>
        <p:spPr>
          <a:xfrm>
            <a:off x="3075494" y="2620652"/>
            <a:ext cx="388463" cy="1490472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ная линия уступом 42"/>
          <p:cNvCxnSpPr>
            <a:stCxn id="7" idx="3"/>
            <a:endCxn id="6" idx="1"/>
          </p:cNvCxnSpPr>
          <p:nvPr/>
        </p:nvCxnSpPr>
        <p:spPr>
          <a:xfrm flipV="1">
            <a:off x="5707536" y="2620652"/>
            <a:ext cx="388464" cy="14904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Соединительная линия уступом 54"/>
          <p:cNvCxnSpPr>
            <a:stCxn id="6" idx="3"/>
            <a:endCxn id="5" idx="1"/>
          </p:cNvCxnSpPr>
          <p:nvPr/>
        </p:nvCxnSpPr>
        <p:spPr>
          <a:xfrm>
            <a:off x="8339579" y="2620652"/>
            <a:ext cx="379320" cy="14904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750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31208" y="171654"/>
            <a:ext cx="10515600" cy="1325563"/>
          </a:xfrm>
        </p:spPr>
        <p:txBody>
          <a:bodyPr/>
          <a:lstStyle/>
          <a:p>
            <a:r>
              <a:rPr lang="ru-RU" b="1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FFE85E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Наша команда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526" y="1690688"/>
            <a:ext cx="3155751" cy="4207669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724" y="1690688"/>
            <a:ext cx="3271266" cy="4361688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8145437" y="6164997"/>
            <a:ext cx="18733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FFE85E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Солдаткин Захар</a:t>
            </a:r>
          </a:p>
          <a:p>
            <a:pPr algn="ctr"/>
            <a:r>
              <a:rPr lang="ru-RU" b="1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FFE85E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(</a:t>
            </a:r>
            <a:r>
              <a:rPr lang="en-US" b="1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FFE85E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front-end)</a:t>
            </a:r>
            <a:endParaRPr lang="ru-RU" b="1" dirty="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FFE85E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337112" y="6204776"/>
            <a:ext cx="16138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FFE85E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Мягков Артем</a:t>
            </a:r>
          </a:p>
          <a:p>
            <a:pPr algn="ctr"/>
            <a:r>
              <a:rPr lang="ru-RU" b="1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FFE85E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(</a:t>
            </a:r>
            <a:r>
              <a:rPr lang="en-US" b="1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FFE85E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back-end)</a:t>
            </a:r>
            <a:endParaRPr lang="ru-RU" b="1" dirty="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FFE85E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0394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B6D2F11-1C2E-4AFF-BCF9-BD1045409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6000" b="1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FFE85E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+mn-lt"/>
              </a:rPr>
              <a:t>Остались вопросы? Задайте их!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E54B300-82BA-47CB-A802-DCB5C2C3B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835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134</Words>
  <Application>Microsoft Office PowerPoint</Application>
  <PresentationFormat>Широкоэкранный</PresentationFormat>
  <Paragraphs>56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ANDROMEDA</vt:lpstr>
      <vt:lpstr>Основная цель проекта</vt:lpstr>
      <vt:lpstr>Основные фишки</vt:lpstr>
      <vt:lpstr>Аналоги</vt:lpstr>
      <vt:lpstr>Ценность</vt:lpstr>
      <vt:lpstr>История создания</vt:lpstr>
      <vt:lpstr>Наша команда</vt:lpstr>
      <vt:lpstr>Остались вопросы? Задайте их!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User</dc:creator>
  <cp:lastModifiedBy>Артем Мягков</cp:lastModifiedBy>
  <cp:revision>12</cp:revision>
  <dcterms:created xsi:type="dcterms:W3CDTF">2020-01-16T11:27:47Z</dcterms:created>
  <dcterms:modified xsi:type="dcterms:W3CDTF">2020-05-27T08:50:08Z</dcterms:modified>
</cp:coreProperties>
</file>