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7" r:id="rId5"/>
    <p:sldId id="259" r:id="rId6"/>
    <p:sldId id="260" r:id="rId7"/>
    <p:sldId id="258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92A"/>
    <a:srgbClr val="FFE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6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2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6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9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6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5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8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1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5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4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FF193-B0CE-408B-B028-5CCB6D717F9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5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97851"/>
            <a:ext cx="9144000" cy="2387600"/>
          </a:xfrm>
        </p:spPr>
        <p:txBody>
          <a:bodyPr/>
          <a:lstStyle/>
          <a:p>
            <a:r>
              <a:rPr lang="en-US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ANDROMEDA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7526"/>
            <a:ext cx="9144000" cy="165576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Анонимная социальная сеть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9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D2F11-1C2E-4AFF-BCF9-BD104540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Остались вопросы? Задайте их!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54B300-82BA-47CB-A802-DCB5C2C3B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83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F75DA-5473-4CD9-A965-626109FC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ru-RU" sz="60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Основная цель проекта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ea typeface="+mj-ea"/>
                <a:cs typeface="+mj-cs"/>
              </a:rPr>
              <a:t>Цель нашего проекта – создать анонимную социальную сеть.</a:t>
            </a:r>
          </a:p>
        </p:txBody>
      </p:sp>
    </p:spTree>
    <p:extLst>
      <p:ext uri="{BB962C8B-B14F-4D97-AF65-F5344CB8AC3E}">
        <p14:creationId xmlns:p14="http://schemas.microsoft.com/office/powerpoint/2010/main" val="340789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Основные фишки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3349022"/>
            <a:ext cx="2438400" cy="2438400"/>
          </a:xfrm>
        </p:spPr>
      </p:pic>
      <p:sp>
        <p:nvSpPr>
          <p:cNvPr id="5" name="Прямоугольник 4"/>
          <p:cNvSpPr/>
          <p:nvPr/>
        </p:nvSpPr>
        <p:spPr>
          <a:xfrm>
            <a:off x="1919536" y="2841190"/>
            <a:ext cx="21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Встроенный форум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088688" y="2702690"/>
            <a:ext cx="2580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Добавление в «друзья»</a:t>
            </a:r>
          </a:p>
          <a:p>
            <a:pPr algn="ctr"/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По </a:t>
            </a:r>
            <a:r>
              <a:rPr lang="en-US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ID</a:t>
            </a:r>
            <a:endParaRPr lang="ru-RU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FFE85E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92810" y="2702691"/>
            <a:ext cx="2191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Анонимность среди</a:t>
            </a:r>
          </a:p>
          <a:p>
            <a:pPr algn="ctr"/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пользователей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922" y="3349022"/>
            <a:ext cx="2201450" cy="22014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688" y="3346767"/>
            <a:ext cx="2203705" cy="220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1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F75DA-5473-4CD9-A965-626109FC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59"/>
            <a:ext cx="10515600" cy="1325563"/>
          </a:xfrm>
        </p:spPr>
        <p:txBody>
          <a:bodyPr/>
          <a:lstStyle/>
          <a:p>
            <a:pPr algn="ctr"/>
            <a:r>
              <a:rPr lang="ru-RU" sz="60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Аналоги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CD31AA5-8E55-4CF1-9F3A-8BDB0F719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086620"/>
              </p:ext>
            </p:extLst>
          </p:nvPr>
        </p:nvGraphicFramePr>
        <p:xfrm>
          <a:off x="1714849" y="1741022"/>
          <a:ext cx="8762301" cy="465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901">
                  <a:extLst>
                    <a:ext uri="{9D8B030D-6E8A-4147-A177-3AD203B41FA5}">
                      <a16:colId xmlns:a16="http://schemas.microsoft.com/office/drawing/2014/main" val="27284521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476145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7791493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566368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19679467"/>
                    </a:ext>
                  </a:extLst>
                </a:gridCol>
              </a:tblGrid>
              <a:tr h="82564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продукта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Ограничение на прослушивание музыки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Анонимное общение 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Встроенный форум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Добавление по нику или индивидуальному номеру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273801"/>
                  </a:ext>
                </a:extLst>
              </a:tr>
              <a:tr h="74155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Andromeda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bg1"/>
                          </a:solidFill>
                        </a:rPr>
                        <a:t>Есть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Есть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Есть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956686"/>
                  </a:ext>
                </a:extLst>
              </a:tr>
              <a:tr h="741557">
                <a:tc>
                  <a:txBody>
                    <a:bodyPr/>
                    <a:lstStyle/>
                    <a:p>
                      <a:pPr algn="ctr"/>
                      <a:r>
                        <a:rPr lang="ru-RU" b="1" dirty="0" err="1">
                          <a:solidFill>
                            <a:schemeClr val="bg1"/>
                          </a:solidFill>
                        </a:rPr>
                        <a:t>Вконтакте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Есть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118275"/>
                  </a:ext>
                </a:extLst>
              </a:tr>
              <a:tr h="74155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solidFill>
                            <a:schemeClr val="bg1"/>
                          </a:solidFill>
                        </a:rPr>
                        <a:t>SnapChat</a:t>
                      </a:r>
                      <a:endParaRPr lang="ru-RU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Есть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538500"/>
                  </a:ext>
                </a:extLst>
              </a:tr>
              <a:tr h="74155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Viber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Частично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94637"/>
                  </a:ext>
                </a:extLst>
              </a:tr>
              <a:tr h="74404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Telegramm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bg1"/>
                          </a:solidFill>
                        </a:rPr>
                        <a:t>Есть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Есть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09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44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73AC2-3C7B-4693-B915-665F7CFC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39F076-AB4D-476E-A735-E41B670D0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1294"/>
            <a:ext cx="10816826" cy="5484668"/>
          </a:xfrm>
        </p:spPr>
      </p:pic>
    </p:spTree>
    <p:extLst>
      <p:ext uri="{BB962C8B-B14F-4D97-AF65-F5344CB8AC3E}">
        <p14:creationId xmlns:p14="http://schemas.microsoft.com/office/powerpoint/2010/main" val="96410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12E58-48E1-429F-BE03-63E890DE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ED94717-D420-422B-A42C-89CD27E78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46" y="796954"/>
            <a:ext cx="11059108" cy="5604669"/>
          </a:xfrm>
        </p:spPr>
      </p:pic>
    </p:spTree>
    <p:extLst>
      <p:ext uri="{BB962C8B-B14F-4D97-AF65-F5344CB8AC3E}">
        <p14:creationId xmlns:p14="http://schemas.microsoft.com/office/powerpoint/2010/main" val="158693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8161E-55A1-40AC-B714-DE7C425D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9D8555D-B48A-4791-8497-24427EE24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7" y="164604"/>
            <a:ext cx="11481038" cy="6328271"/>
          </a:xfrm>
        </p:spPr>
      </p:pic>
    </p:spTree>
    <p:extLst>
      <p:ext uri="{BB962C8B-B14F-4D97-AF65-F5344CB8AC3E}">
        <p14:creationId xmlns:p14="http://schemas.microsoft.com/office/powerpoint/2010/main" val="282898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CEC72-420A-4B98-A4C2-0FF6D95C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60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Ценность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C69246-8535-48BB-844A-E1B8F1DB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592" y="2219908"/>
            <a:ext cx="10515600" cy="439061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Потребительские сегменты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школьники, подростки и взрослые от 14 до 35 лет.</a:t>
            </a:r>
          </a:p>
          <a:p>
            <a:r>
              <a:rPr lang="ru-RU" dirty="0">
                <a:solidFill>
                  <a:schemeClr val="bg1"/>
                </a:solidFill>
              </a:rPr>
              <a:t>Каналы продаж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 Академия Калашников</a:t>
            </a:r>
          </a:p>
          <a:p>
            <a:r>
              <a:rPr lang="ru-RU" dirty="0">
                <a:solidFill>
                  <a:schemeClr val="bg1"/>
                </a:solidFill>
              </a:rPr>
              <a:t>Ценностные предложение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 мы решаем проблему анонимного общения.  Мы предоставляем анонимный форум с анонимным общением.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24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1208" y="171654"/>
            <a:ext cx="10515600" cy="1325563"/>
          </a:xfrm>
        </p:spPr>
        <p:txBody>
          <a:bodyPr/>
          <a:lstStyle/>
          <a:p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Наша команда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04" y="1690688"/>
            <a:ext cx="3155751" cy="420766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724" y="1690688"/>
            <a:ext cx="3271266" cy="436168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145437" y="6164997"/>
            <a:ext cx="1873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Солдаткин Захар</a:t>
            </a:r>
          </a:p>
          <a:p>
            <a:pPr algn="ctr"/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(</a:t>
            </a:r>
            <a:r>
              <a:rPr lang="en-US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front-end)</a:t>
            </a:r>
            <a:endParaRPr lang="ru-RU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FFE85E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37112" y="6204776"/>
            <a:ext cx="16138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Мягков Артем</a:t>
            </a:r>
          </a:p>
          <a:p>
            <a:pPr algn="ctr"/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(</a:t>
            </a:r>
            <a:r>
              <a:rPr lang="en-US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back-end)</a:t>
            </a:r>
            <a:endParaRPr lang="ru-RU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FFE85E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039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127</Words>
  <Application>Microsoft Office PowerPoint</Application>
  <PresentationFormat>Широкоэкранный</PresentationFormat>
  <Paragraphs>51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ANDROMEDA</vt:lpstr>
      <vt:lpstr>Основная цель проекта</vt:lpstr>
      <vt:lpstr>Основные фишки</vt:lpstr>
      <vt:lpstr>Аналоги</vt:lpstr>
      <vt:lpstr>Презентация PowerPoint</vt:lpstr>
      <vt:lpstr>Презентация PowerPoint</vt:lpstr>
      <vt:lpstr>Презентация PowerPoint</vt:lpstr>
      <vt:lpstr>Ценность</vt:lpstr>
      <vt:lpstr>Наша команда</vt:lpstr>
      <vt:lpstr>Остались вопросы? Задайте их!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Захар Солдаткин</cp:lastModifiedBy>
  <cp:revision>8</cp:revision>
  <dcterms:created xsi:type="dcterms:W3CDTF">2020-01-16T11:27:47Z</dcterms:created>
  <dcterms:modified xsi:type="dcterms:W3CDTF">2020-04-30T08:49:09Z</dcterms:modified>
</cp:coreProperties>
</file>