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05" r:id="rId4"/>
    <p:sldMasterId id="2147483657" r:id="rId5"/>
    <p:sldMasterId id="2147483959" r:id="rId6"/>
  </p:sldMasterIdLst>
  <p:notesMasterIdLst>
    <p:notesMasterId r:id="rId29"/>
  </p:notesMasterIdLst>
  <p:handoutMasterIdLst>
    <p:handoutMasterId r:id="rId30"/>
  </p:handoutMasterIdLst>
  <p:sldIdLst>
    <p:sldId id="2086971356" r:id="rId7"/>
    <p:sldId id="2086971357" r:id="rId8"/>
    <p:sldId id="2086971362" r:id="rId9"/>
    <p:sldId id="2086971364" r:id="rId10"/>
    <p:sldId id="2086971365" r:id="rId11"/>
    <p:sldId id="2086971366" r:id="rId12"/>
    <p:sldId id="2086971363" r:id="rId13"/>
    <p:sldId id="2086971368" r:id="rId14"/>
    <p:sldId id="2086971367" r:id="rId15"/>
    <p:sldId id="2086971376" r:id="rId16"/>
    <p:sldId id="2086971377" r:id="rId17"/>
    <p:sldId id="2086971359" r:id="rId18"/>
    <p:sldId id="2086971358" r:id="rId19"/>
    <p:sldId id="2086971378" r:id="rId20"/>
    <p:sldId id="2086971379" r:id="rId21"/>
    <p:sldId id="2086971380" r:id="rId22"/>
    <p:sldId id="2086971381" r:id="rId23"/>
    <p:sldId id="2086971382" r:id="rId24"/>
    <p:sldId id="2086971383" r:id="rId25"/>
    <p:sldId id="2086971384" r:id="rId26"/>
    <p:sldId id="2086971375" r:id="rId27"/>
    <p:sldId id="305" r:id="rId28"/>
  </p:sldIdLst>
  <p:sldSz cx="12192000" cy="6858000"/>
  <p:notesSz cx="7315200" cy="9601200"/>
  <p:custDataLst>
    <p:tags r:id="rId3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Glendinning" initials="" lastIdx="12" clrIdx="0"/>
  <p:cmAuthor id="1" name="Alex Dopplinger" initials="AD" lastIdx="10" clrIdx="1">
    <p:extLst>
      <p:ext uri="{19B8F6BF-5375-455C-9EA6-DF929625EA0E}">
        <p15:presenceInfo xmlns:p15="http://schemas.microsoft.com/office/powerpoint/2012/main" userId="S::alex.dopplinger@nxp.com::f3e616c6ff543cd0" providerId="AD"/>
      </p:ext>
    </p:extLst>
  </p:cmAuthor>
  <p:cmAuthor id="2" name="Claire Yu" initials="CY" lastIdx="13" clrIdx="2">
    <p:extLst>
      <p:ext uri="{19B8F6BF-5375-455C-9EA6-DF929625EA0E}">
        <p15:presenceInfo xmlns:p15="http://schemas.microsoft.com/office/powerpoint/2012/main" userId="S::claire.yu@nxp.com::e15c672a-ac15-4657-bd8e-f44574d997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FF9B09"/>
    <a:srgbClr val="4FABE3"/>
    <a:srgbClr val="D0E2F4"/>
    <a:srgbClr val="0099FF"/>
    <a:srgbClr val="0066FF"/>
    <a:srgbClr val="0033CC"/>
    <a:srgbClr val="999900"/>
    <a:srgbClr val="220B80"/>
    <a:srgbClr val="0606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496" autoAdjust="0"/>
    <p:restoredTop sz="62888" autoAdjust="0"/>
  </p:normalViewPr>
  <p:slideViewPr>
    <p:cSldViewPr snapToGrid="0">
      <p:cViewPr varScale="1">
        <p:scale>
          <a:sx n="108" d="100"/>
          <a:sy n="108" d="100"/>
        </p:scale>
        <p:origin x="108" y="5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36" y="-5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3"/>
          <p:cNvSpPr>
            <a:spLocks noGrp="1" noChangeArrowheads="1"/>
          </p:cNvSpPr>
          <p:nvPr>
            <p:ph type="dt" sz="quarter" idx="1"/>
          </p:nvPr>
        </p:nvSpPr>
        <p:spPr bwMode="auto">
          <a:xfrm>
            <a:off x="4402700" y="9129458"/>
            <a:ext cx="1735707" cy="268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lgn="l"/>
            <a:fld id="{FF589425-449D-4D80-B16A-0FCA3F0B391A}" type="datetime9">
              <a:rPr lang="en-US" sz="900"/>
              <a:pPr algn="l"/>
              <a:t>4/8/2021 11:35:48 AM</a:t>
            </a:fld>
            <a:endParaRPr lang="en-US" sz="900"/>
          </a:p>
        </p:txBody>
      </p:sp>
      <p:sp>
        <p:nvSpPr>
          <p:cNvPr id="20" name="Rectangle 4"/>
          <p:cNvSpPr>
            <a:spLocks noGrp="1" noChangeArrowheads="1"/>
          </p:cNvSpPr>
          <p:nvPr>
            <p:ph type="ftr" sz="quarter" idx="2"/>
          </p:nvPr>
        </p:nvSpPr>
        <p:spPr bwMode="auto">
          <a:xfrm>
            <a:off x="604893" y="9129458"/>
            <a:ext cx="3797807" cy="272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r>
              <a:rPr lang="en-US" sz="900" cap="all"/>
              <a:t>Company internal/proprietary, </a:t>
            </a:r>
            <a:r>
              <a:rPr lang="en-US" sz="900"/>
              <a:t>© NXP</a:t>
            </a:r>
          </a:p>
        </p:txBody>
      </p:sp>
      <p:sp>
        <p:nvSpPr>
          <p:cNvPr id="21" name="Rectangle 5"/>
          <p:cNvSpPr>
            <a:spLocks noGrp="1" noChangeArrowheads="1"/>
          </p:cNvSpPr>
          <p:nvPr>
            <p:ph type="sldNum" sz="quarter" idx="3"/>
          </p:nvPr>
        </p:nvSpPr>
        <p:spPr bwMode="auto">
          <a:xfrm>
            <a:off x="202864" y="9129458"/>
            <a:ext cx="416205" cy="2689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sz="1000"/>
              <a:pPr/>
              <a:t>‹#›</a:t>
            </a:fld>
            <a:endParaRPr lang="en-US" sz="1000"/>
          </a:p>
        </p:txBody>
      </p:sp>
      <p:grpSp>
        <p:nvGrpSpPr>
          <p:cNvPr id="6" name="Group 5">
            <a:extLst>
              <a:ext uri="{FF2B5EF4-FFF2-40B4-BE49-F238E27FC236}">
                <a16:creationId xmlns:a16="http://schemas.microsoft.com/office/drawing/2014/main" id="{D9AFC701-EA05-406B-A44F-FC06AD230D56}"/>
              </a:ext>
            </a:extLst>
          </p:cNvPr>
          <p:cNvGrpSpPr/>
          <p:nvPr/>
        </p:nvGrpSpPr>
        <p:grpSpPr>
          <a:xfrm>
            <a:off x="6603940" y="9182388"/>
            <a:ext cx="452877" cy="163126"/>
            <a:chOff x="271463" y="2852738"/>
            <a:chExt cx="3190876" cy="1149350"/>
          </a:xfrm>
        </p:grpSpPr>
        <p:sp>
          <p:nvSpPr>
            <p:cNvPr id="7" name="Freeform 6">
              <a:extLst>
                <a:ext uri="{FF2B5EF4-FFF2-40B4-BE49-F238E27FC236}">
                  <a16:creationId xmlns:a16="http://schemas.microsoft.com/office/drawing/2014/main" id="{839E6962-0B11-4655-84A4-DD10206817DC}"/>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 name="Freeform 7">
              <a:extLst>
                <a:ext uri="{FF2B5EF4-FFF2-40B4-BE49-F238E27FC236}">
                  <a16:creationId xmlns:a16="http://schemas.microsoft.com/office/drawing/2014/main" id="{056F8D91-C219-4169-A3D5-C23F4DCA9B09}"/>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 name="Freeform 8">
              <a:extLst>
                <a:ext uri="{FF2B5EF4-FFF2-40B4-BE49-F238E27FC236}">
                  <a16:creationId xmlns:a16="http://schemas.microsoft.com/office/drawing/2014/main" id="{86512FA8-122A-446F-A015-E813AFE48DCA}"/>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 name="Freeform 9">
              <a:extLst>
                <a:ext uri="{FF2B5EF4-FFF2-40B4-BE49-F238E27FC236}">
                  <a16:creationId xmlns:a16="http://schemas.microsoft.com/office/drawing/2014/main" id="{9B699B8E-E8CC-46BA-8415-29171096AC1B}"/>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 name="Freeform 10">
              <a:extLst>
                <a:ext uri="{FF2B5EF4-FFF2-40B4-BE49-F238E27FC236}">
                  <a16:creationId xmlns:a16="http://schemas.microsoft.com/office/drawing/2014/main" id="{168AFC11-EA0D-4534-BBA8-5AA3029AAD89}"/>
                </a:ext>
              </a:extLst>
            </p:cNvPr>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17891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Rectangle 3">
            <a:extLst>
              <a:ext uri="{FF2B5EF4-FFF2-40B4-BE49-F238E27FC236}">
                <a16:creationId xmlns:a16="http://schemas.microsoft.com/office/drawing/2014/main" id="{8E4FAC5F-76F7-40D3-AA51-EA65E10A569B}"/>
              </a:ext>
            </a:extLst>
          </p:cNvPr>
          <p:cNvSpPr>
            <a:spLocks noGrp="1" noChangeArrowheads="1"/>
          </p:cNvSpPr>
          <p:nvPr>
            <p:ph type="dt" sz="quarter" idx="1"/>
          </p:nvPr>
        </p:nvSpPr>
        <p:spPr bwMode="auto">
          <a:xfrm>
            <a:off x="4402700" y="9129458"/>
            <a:ext cx="1735707" cy="268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lgn="l"/>
            <a:fld id="{FF589425-449D-4D80-B16A-0FCA3F0B391A}" type="datetime9">
              <a:rPr lang="en-US" sz="900"/>
              <a:pPr algn="l"/>
              <a:t>4/8/2021 9:52:53 AM</a:t>
            </a:fld>
            <a:endParaRPr lang="en-US" sz="900"/>
          </a:p>
        </p:txBody>
      </p:sp>
      <p:sp>
        <p:nvSpPr>
          <p:cNvPr id="23" name="Rectangle 4">
            <a:extLst>
              <a:ext uri="{FF2B5EF4-FFF2-40B4-BE49-F238E27FC236}">
                <a16:creationId xmlns:a16="http://schemas.microsoft.com/office/drawing/2014/main" id="{0AB81111-36A1-4E45-8B18-91185E450857}"/>
              </a:ext>
            </a:extLst>
          </p:cNvPr>
          <p:cNvSpPr>
            <a:spLocks noGrp="1" noChangeArrowheads="1"/>
          </p:cNvSpPr>
          <p:nvPr>
            <p:ph type="ftr" sz="quarter" idx="4"/>
          </p:nvPr>
        </p:nvSpPr>
        <p:spPr bwMode="auto">
          <a:xfrm>
            <a:off x="604893" y="9129458"/>
            <a:ext cx="3797807" cy="272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r>
              <a:rPr lang="en-US" sz="900" cap="all"/>
              <a:t>Company internal/proprietary, </a:t>
            </a:r>
            <a:r>
              <a:rPr lang="en-US" sz="900"/>
              <a:t>© NXP</a:t>
            </a:r>
          </a:p>
        </p:txBody>
      </p:sp>
      <p:sp>
        <p:nvSpPr>
          <p:cNvPr id="24" name="Rectangle 5">
            <a:extLst>
              <a:ext uri="{FF2B5EF4-FFF2-40B4-BE49-F238E27FC236}">
                <a16:creationId xmlns:a16="http://schemas.microsoft.com/office/drawing/2014/main" id="{5FD1D2C5-F9B4-4C5C-A9CA-DFB0297712E9}"/>
              </a:ext>
            </a:extLst>
          </p:cNvPr>
          <p:cNvSpPr>
            <a:spLocks noGrp="1" noChangeArrowheads="1"/>
          </p:cNvSpPr>
          <p:nvPr>
            <p:ph type="sldNum" sz="quarter" idx="5"/>
          </p:nvPr>
        </p:nvSpPr>
        <p:spPr bwMode="auto">
          <a:xfrm>
            <a:off x="202864" y="9129458"/>
            <a:ext cx="416205" cy="2689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sz="1000"/>
              <a:pPr/>
              <a:t>‹#›</a:t>
            </a:fld>
            <a:endParaRPr lang="en-US" sz="1000"/>
          </a:p>
        </p:txBody>
      </p:sp>
      <p:grpSp>
        <p:nvGrpSpPr>
          <p:cNvPr id="8" name="Group 7">
            <a:extLst>
              <a:ext uri="{FF2B5EF4-FFF2-40B4-BE49-F238E27FC236}">
                <a16:creationId xmlns:a16="http://schemas.microsoft.com/office/drawing/2014/main" id="{F523854C-37DB-4E01-B509-2E3433DC7799}"/>
              </a:ext>
            </a:extLst>
          </p:cNvPr>
          <p:cNvGrpSpPr/>
          <p:nvPr/>
        </p:nvGrpSpPr>
        <p:grpSpPr>
          <a:xfrm>
            <a:off x="6603940" y="9182388"/>
            <a:ext cx="452877" cy="163126"/>
            <a:chOff x="271463" y="2852738"/>
            <a:chExt cx="3190876" cy="1149350"/>
          </a:xfrm>
        </p:grpSpPr>
        <p:sp>
          <p:nvSpPr>
            <p:cNvPr id="9" name="Freeform 6">
              <a:extLst>
                <a:ext uri="{FF2B5EF4-FFF2-40B4-BE49-F238E27FC236}">
                  <a16:creationId xmlns:a16="http://schemas.microsoft.com/office/drawing/2014/main" id="{051339C2-A05A-474D-9E80-9ECD7CA1D275}"/>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 name="Freeform 7">
              <a:extLst>
                <a:ext uri="{FF2B5EF4-FFF2-40B4-BE49-F238E27FC236}">
                  <a16:creationId xmlns:a16="http://schemas.microsoft.com/office/drawing/2014/main" id="{F5CB5F3E-5A18-4288-8F42-DD30BEE73BEA}"/>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 name="Freeform 8">
              <a:extLst>
                <a:ext uri="{FF2B5EF4-FFF2-40B4-BE49-F238E27FC236}">
                  <a16:creationId xmlns:a16="http://schemas.microsoft.com/office/drawing/2014/main" id="{880B9732-6A0C-4545-8A44-622ECB4AD9E9}"/>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 name="Freeform 9">
              <a:extLst>
                <a:ext uri="{FF2B5EF4-FFF2-40B4-BE49-F238E27FC236}">
                  <a16:creationId xmlns:a16="http://schemas.microsoft.com/office/drawing/2014/main" id="{595524DB-18AE-4CE8-A933-D23530C1832D}"/>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3" name="Freeform 10">
              <a:extLst>
                <a:ext uri="{FF2B5EF4-FFF2-40B4-BE49-F238E27FC236}">
                  <a16:creationId xmlns:a16="http://schemas.microsoft.com/office/drawing/2014/main" id="{58E93739-D19B-42E5-902A-7E1B06825F52}"/>
                </a:ext>
              </a:extLst>
            </p:cNvPr>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5080022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FB1A579D-3553-4F33-9067-7E7231905C3B}" type="slidenum">
              <a:rPr lang="en-US" sz="1000" smtClean="0"/>
              <a:pPr/>
              <a:t>0</a:t>
            </a:fld>
            <a:endParaRPr lang="en-US" sz="1000"/>
          </a:p>
        </p:txBody>
      </p:sp>
    </p:spTree>
    <p:extLst>
      <p:ext uri="{BB962C8B-B14F-4D97-AF65-F5344CB8AC3E}">
        <p14:creationId xmlns:p14="http://schemas.microsoft.com/office/powerpoint/2010/main" val="3056848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FB1A579D-3553-4F33-9067-7E7231905C3B}" type="slidenum">
              <a:rPr lang="en-US" sz="1000" smtClean="0"/>
              <a:pPr/>
              <a:t>1</a:t>
            </a:fld>
            <a:endParaRPr lang="en-US" sz="1000"/>
          </a:p>
        </p:txBody>
      </p:sp>
    </p:spTree>
    <p:extLst>
      <p:ext uri="{BB962C8B-B14F-4D97-AF65-F5344CB8AC3E}">
        <p14:creationId xmlns:p14="http://schemas.microsoft.com/office/powerpoint/2010/main" val="2840265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FB1A579D-3553-4F33-9067-7E7231905C3B}" type="slidenum">
              <a:rPr lang="en-US" sz="1000" smtClean="0"/>
              <a:pPr/>
              <a:t>2</a:t>
            </a:fld>
            <a:endParaRPr lang="en-US" sz="1000"/>
          </a:p>
        </p:txBody>
      </p:sp>
    </p:spTree>
    <p:extLst>
      <p:ext uri="{BB962C8B-B14F-4D97-AF65-F5344CB8AC3E}">
        <p14:creationId xmlns:p14="http://schemas.microsoft.com/office/powerpoint/2010/main" val="594536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FB1A579D-3553-4F33-9067-7E7231905C3B}" type="slidenum">
              <a:rPr lang="en-US" sz="1000" smtClean="0"/>
              <a:pPr/>
              <a:t>6</a:t>
            </a:fld>
            <a:endParaRPr lang="en-US" sz="1000"/>
          </a:p>
        </p:txBody>
      </p:sp>
    </p:spTree>
    <p:extLst>
      <p:ext uri="{BB962C8B-B14F-4D97-AF65-F5344CB8AC3E}">
        <p14:creationId xmlns:p14="http://schemas.microsoft.com/office/powerpoint/2010/main" val="3630443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FB1A579D-3553-4F33-9067-7E7231905C3B}" type="slidenum">
              <a:rPr lang="en-US" sz="1000" smtClean="0"/>
              <a:pPr/>
              <a:t>21</a:t>
            </a:fld>
            <a:endParaRPr lang="en-US" sz="1000"/>
          </a:p>
        </p:txBody>
      </p:sp>
    </p:spTree>
    <p:extLst>
      <p:ext uri="{BB962C8B-B14F-4D97-AF65-F5344CB8AC3E}">
        <p14:creationId xmlns:p14="http://schemas.microsoft.com/office/powerpoint/2010/main" val="1917173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ster Title Slide">
    <p:spTree>
      <p:nvGrpSpPr>
        <p:cNvPr id="1" name=""/>
        <p:cNvGrpSpPr/>
        <p:nvPr/>
      </p:nvGrpSpPr>
      <p:grpSpPr>
        <a:xfrm>
          <a:off x="0" y="0"/>
          <a:ext cx="0" cy="0"/>
          <a:chOff x="0" y="0"/>
          <a:chExt cx="0" cy="0"/>
        </a:xfrm>
      </p:grpSpPr>
      <p:pic>
        <p:nvPicPr>
          <p:cNvPr id="19" name="Picture Placeholder 16" descr="A large building&#10;&#10;Description automatically generated">
            <a:extLst>
              <a:ext uri="{FF2B5EF4-FFF2-40B4-BE49-F238E27FC236}">
                <a16:creationId xmlns:a16="http://schemas.microsoft.com/office/drawing/2014/main" id="{F367A7A6-D723-40BB-A3B1-7662B43D6BC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380049" y="71563"/>
            <a:ext cx="4810031" cy="6786437"/>
          </a:xfrm>
          <a:prstGeom prst="rect">
            <a:avLst/>
          </a:prstGeom>
        </p:spPr>
      </p:pic>
      <p:sp>
        <p:nvSpPr>
          <p:cNvPr id="90" name="Text Placeholder 89"/>
          <p:cNvSpPr>
            <a:spLocks noGrp="1"/>
          </p:cNvSpPr>
          <p:nvPr>
            <p:ph type="body" sz="quarter" idx="12" hasCustomPrompt="1"/>
          </p:nvPr>
        </p:nvSpPr>
        <p:spPr>
          <a:xfrm>
            <a:off x="625287" y="4210334"/>
            <a:ext cx="6174317" cy="399042"/>
          </a:xfrm>
        </p:spPr>
        <p:txBody>
          <a:bodyPr>
            <a:normAutofit/>
          </a:bodyPr>
          <a:lstStyle>
            <a:lvl1pPr marL="0" indent="0" algn="l" rtl="0" fontAlgn="base">
              <a:lnSpc>
                <a:spcPct val="100000"/>
              </a:lnSpc>
              <a:spcBef>
                <a:spcPts val="0"/>
              </a:spcBef>
              <a:spcAft>
                <a:spcPct val="0"/>
              </a:spcAft>
              <a:buClrTx/>
              <a:buSzPct val="80000"/>
              <a:buFont typeface="Arial" charset="0"/>
              <a:buNone/>
              <a:defRPr lang="en-US" sz="1400" b="1" kern="1200" cap="all" spc="300" baseline="0" dirty="0" smtClean="0">
                <a:solidFill>
                  <a:schemeClr val="tx1">
                    <a:lumMod val="85000"/>
                    <a:lumOff val="15000"/>
                  </a:schemeClr>
                </a:solidFill>
                <a:effectLst/>
                <a:latin typeface="+mj-lt"/>
                <a:ea typeface="+mn-ea"/>
                <a:cs typeface="Arial" panose="020B0604020202020204" pitchFamily="34" charset="0"/>
              </a:defRPr>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marL="0" lvl="0" indent="0" algn="l" rtl="0" fontAlgn="base">
              <a:lnSpc>
                <a:spcPct val="100000"/>
              </a:lnSpc>
              <a:spcBef>
                <a:spcPts val="0"/>
              </a:spcBef>
              <a:spcAft>
                <a:spcPct val="0"/>
              </a:spcAft>
              <a:buClrTx/>
              <a:buSzPct val="80000"/>
              <a:buFont typeface="Arial" charset="0"/>
              <a:buNone/>
            </a:pPr>
            <a:r>
              <a:rPr lang="en-US"/>
              <a:t>month 2020</a:t>
            </a:r>
          </a:p>
        </p:txBody>
      </p:sp>
      <p:sp>
        <p:nvSpPr>
          <p:cNvPr id="27" name="Rectangle 183"/>
          <p:cNvSpPr>
            <a:spLocks noGrp="1" noChangeArrowheads="1"/>
          </p:cNvSpPr>
          <p:nvPr userDrawn="1">
            <p:ph type="subTitle" idx="1" hasCustomPrompt="1"/>
          </p:nvPr>
        </p:nvSpPr>
        <p:spPr bwMode="blackWhite">
          <a:xfrm>
            <a:off x="625287" y="3497623"/>
            <a:ext cx="6174317" cy="809562"/>
          </a:xfrm>
          <a:prstGeom prst="rect">
            <a:avLst/>
          </a:prstGeom>
          <a:ln w="25400" algn="ctr"/>
          <a:effectLst/>
        </p:spPr>
        <p:txBody>
          <a:bodyPr tIns="0" bIns="91440" anchor="b">
            <a:noAutofit/>
          </a:bodyPr>
          <a:lstStyle>
            <a:lvl1pPr marL="0" indent="0" algn="l" rtl="0" fontAlgn="base">
              <a:lnSpc>
                <a:spcPct val="100000"/>
              </a:lnSpc>
              <a:spcBef>
                <a:spcPts val="0"/>
              </a:spcBef>
              <a:spcAft>
                <a:spcPct val="0"/>
              </a:spcAft>
              <a:buClrTx/>
              <a:buFont typeface="Arial" charset="0"/>
              <a:buNone/>
              <a:defRPr lang="en-US" sz="1800" b="0" kern="1200" cap="none" spc="50" baseline="0" dirty="0" smtClean="0">
                <a:solidFill>
                  <a:schemeClr val="tx1">
                    <a:lumMod val="85000"/>
                    <a:lumOff val="15000"/>
                  </a:schemeClr>
                </a:solidFill>
                <a:effectLst/>
                <a:latin typeface="Arial" panose="020B0604020202020204" pitchFamily="34" charset="0"/>
                <a:ea typeface="+mn-ea"/>
                <a:cs typeface="+mn-cs"/>
              </a:defRPr>
            </a:lvl1pPr>
          </a:lstStyle>
          <a:p>
            <a:pPr lvl="0"/>
            <a:r>
              <a:rPr lang="en-US"/>
              <a:t>First name Last name</a:t>
            </a:r>
          </a:p>
          <a:p>
            <a:pPr lvl="0"/>
            <a:r>
              <a:rPr lang="en-US"/>
              <a:t>Official title goes here</a:t>
            </a:r>
          </a:p>
        </p:txBody>
      </p:sp>
      <p:sp>
        <p:nvSpPr>
          <p:cNvPr id="28" name="Rectangle 182"/>
          <p:cNvSpPr>
            <a:spLocks noGrp="1" noChangeArrowheads="1"/>
          </p:cNvSpPr>
          <p:nvPr>
            <p:ph type="ctrTitle" hasCustomPrompt="1"/>
          </p:nvPr>
        </p:nvSpPr>
        <p:spPr bwMode="blackWhite">
          <a:xfrm>
            <a:off x="625287" y="427838"/>
            <a:ext cx="6165127" cy="2961111"/>
          </a:xfrm>
          <a:prstGeom prst="rect">
            <a:avLst/>
          </a:prstGeom>
          <a:ln w="25400"/>
          <a:effectLst/>
        </p:spPr>
        <p:txBody>
          <a:bodyPr tIns="91440" bIns="91440" anchor="b"/>
          <a:lstStyle>
            <a:lvl1pPr algn="l">
              <a:lnSpc>
                <a:spcPts val="5500"/>
              </a:lnSpc>
              <a:spcBef>
                <a:spcPts val="0"/>
              </a:spcBef>
              <a:defRPr lang="en-US" sz="4900" b="0" kern="1200" cap="all" spc="-50" baseline="0" dirty="0">
                <a:solidFill>
                  <a:schemeClr val="tx1">
                    <a:lumMod val="85000"/>
                    <a:lumOff val="15000"/>
                  </a:schemeClr>
                </a:solidFill>
                <a:effectLst/>
                <a:latin typeface="Arial" panose="020B0604020202020204" pitchFamily="34" charset="0"/>
                <a:ea typeface="+mn-ea"/>
                <a:cs typeface="+mn-cs"/>
              </a:defRPr>
            </a:lvl1pPr>
          </a:lstStyle>
          <a:p>
            <a:r>
              <a:rPr lang="en-US"/>
              <a:t>Title Goes Here Second Line</a:t>
            </a:r>
            <a:br>
              <a:rPr lang="en-US"/>
            </a:br>
            <a:r>
              <a:rPr lang="en-US"/>
              <a:t>Third Line</a:t>
            </a:r>
          </a:p>
        </p:txBody>
      </p:sp>
      <p:sp>
        <p:nvSpPr>
          <p:cNvPr id="11" name="TextBox 10">
            <a:extLst>
              <a:ext uri="{FF2B5EF4-FFF2-40B4-BE49-F238E27FC236}">
                <a16:creationId xmlns:a16="http://schemas.microsoft.com/office/drawing/2014/main" id="{76C06E3A-77E8-4336-8E69-F834D6840692}"/>
              </a:ext>
            </a:extLst>
          </p:cNvPr>
          <p:cNvSpPr txBox="1"/>
          <p:nvPr userDrawn="1"/>
        </p:nvSpPr>
        <p:spPr>
          <a:xfrm>
            <a:off x="625287" y="5986814"/>
            <a:ext cx="6587542" cy="308777"/>
          </a:xfrm>
          <a:prstGeom prst="rect">
            <a:avLst/>
          </a:prstGeom>
          <a:noFill/>
        </p:spPr>
        <p:txBody>
          <a:bodyPr wrap="square" rtlCol="0" anchor="b">
            <a:noAutofit/>
          </a:bodyPr>
          <a:lstStyle/>
          <a:p>
            <a:pPr algn="l"/>
            <a:r>
              <a:rPr lang="en-US" sz="900" b="1" i="0" cap="all" spc="50" baseline="0">
                <a:solidFill>
                  <a:schemeClr val="tx2">
                    <a:lumMod val="90000"/>
                  </a:schemeClr>
                </a:solidFill>
                <a:latin typeface="+mj-lt"/>
                <a:cs typeface="Arial" panose="020B0604020202020204" pitchFamily="34" charset="0"/>
              </a:rPr>
              <a:t>company internal/proprietary</a:t>
            </a:r>
          </a:p>
        </p:txBody>
      </p:sp>
      <p:grpSp>
        <p:nvGrpSpPr>
          <p:cNvPr id="33" name="Group 32">
            <a:extLst>
              <a:ext uri="{FF2B5EF4-FFF2-40B4-BE49-F238E27FC236}">
                <a16:creationId xmlns:a16="http://schemas.microsoft.com/office/drawing/2014/main" id="{6DB26A35-77F5-445D-B6D8-5AC2F84354FB}"/>
              </a:ext>
            </a:extLst>
          </p:cNvPr>
          <p:cNvGrpSpPr/>
          <p:nvPr userDrawn="1"/>
        </p:nvGrpSpPr>
        <p:grpSpPr>
          <a:xfrm>
            <a:off x="0" y="0"/>
            <a:ext cx="12190081" cy="79514"/>
            <a:chOff x="0" y="-1"/>
            <a:chExt cx="12190081" cy="1350190"/>
          </a:xfrm>
        </p:grpSpPr>
        <p:sp>
          <p:nvSpPr>
            <p:cNvPr id="34" name="Rectangle 33">
              <a:extLst>
                <a:ext uri="{FF2B5EF4-FFF2-40B4-BE49-F238E27FC236}">
                  <a16:creationId xmlns:a16="http://schemas.microsoft.com/office/drawing/2014/main" id="{03AA52E7-FC36-4ED4-867F-157B0BCEBEAA}"/>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mj-lt"/>
              </a:endParaRPr>
            </a:p>
          </p:txBody>
        </p:sp>
        <p:sp>
          <p:nvSpPr>
            <p:cNvPr id="35" name="Rectangle 34">
              <a:extLst>
                <a:ext uri="{FF2B5EF4-FFF2-40B4-BE49-F238E27FC236}">
                  <a16:creationId xmlns:a16="http://schemas.microsoft.com/office/drawing/2014/main" id="{AED8626D-4DCA-4D23-8BF4-1806FF2B3D47}"/>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mj-lt"/>
              </a:endParaRPr>
            </a:p>
          </p:txBody>
        </p:sp>
        <p:sp>
          <p:nvSpPr>
            <p:cNvPr id="36" name="Rectangle 35">
              <a:extLst>
                <a:ext uri="{FF2B5EF4-FFF2-40B4-BE49-F238E27FC236}">
                  <a16:creationId xmlns:a16="http://schemas.microsoft.com/office/drawing/2014/main" id="{A456C9DC-AC7B-4A0E-8C19-8B43D714AD24}"/>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mj-lt"/>
              </a:endParaRPr>
            </a:p>
          </p:txBody>
        </p:sp>
        <p:sp>
          <p:nvSpPr>
            <p:cNvPr id="37" name="Rectangle 36">
              <a:extLst>
                <a:ext uri="{FF2B5EF4-FFF2-40B4-BE49-F238E27FC236}">
                  <a16:creationId xmlns:a16="http://schemas.microsoft.com/office/drawing/2014/main" id="{50DA97BB-3B9D-475D-90A5-85DF0ACEA7DB}"/>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mj-lt"/>
              </a:endParaRPr>
            </a:p>
          </p:txBody>
        </p:sp>
        <p:sp>
          <p:nvSpPr>
            <p:cNvPr id="38" name="Rectangle 37">
              <a:extLst>
                <a:ext uri="{FF2B5EF4-FFF2-40B4-BE49-F238E27FC236}">
                  <a16:creationId xmlns:a16="http://schemas.microsoft.com/office/drawing/2014/main" id="{E39B465D-2073-45C5-B64A-4C84B0F0C14A}"/>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mj-lt"/>
              </a:endParaRPr>
            </a:p>
          </p:txBody>
        </p:sp>
      </p:grpSp>
      <p:pic>
        <p:nvPicPr>
          <p:cNvPr id="39" name="Graphic 38">
            <a:extLst>
              <a:ext uri="{FF2B5EF4-FFF2-40B4-BE49-F238E27FC236}">
                <a16:creationId xmlns:a16="http://schemas.microsoft.com/office/drawing/2014/main" id="{0479C9BD-7253-4516-B9AE-7AD2D65881E2}"/>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5614" t="23225" r="5073" b="21217"/>
          <a:stretch/>
        </p:blipFill>
        <p:spPr>
          <a:xfrm>
            <a:off x="619242" y="5157865"/>
            <a:ext cx="5280626" cy="720276"/>
          </a:xfrm>
          <a:prstGeom prst="rect">
            <a:avLst/>
          </a:prstGeom>
        </p:spPr>
      </p:pic>
      <p:sp>
        <p:nvSpPr>
          <p:cNvPr id="40" name="TextBox 39">
            <a:extLst>
              <a:ext uri="{FF2B5EF4-FFF2-40B4-BE49-F238E27FC236}">
                <a16:creationId xmlns:a16="http://schemas.microsoft.com/office/drawing/2014/main" id="{406C25F4-61A1-429C-96A6-EF43EBB0D205}"/>
              </a:ext>
            </a:extLst>
          </p:cNvPr>
          <p:cNvSpPr txBox="1"/>
          <p:nvPr userDrawn="1"/>
        </p:nvSpPr>
        <p:spPr>
          <a:xfrm>
            <a:off x="625287" y="6281012"/>
            <a:ext cx="5470713" cy="308777"/>
          </a:xfrm>
          <a:prstGeom prst="rect">
            <a:avLst/>
          </a:prstGeom>
          <a:noFill/>
        </p:spPr>
        <p:txBody>
          <a:bodyPr wrap="square" rtlCol="0" anchor="b">
            <a:noAutofit/>
          </a:bodyPr>
          <a:lstStyle/>
          <a:p>
            <a:pPr algn="l"/>
            <a:r>
              <a:rPr lang="en-US" sz="650" b="0" i="0" cap="all" spc="50" baseline="0">
                <a:solidFill>
                  <a:schemeClr val="tx2">
                    <a:lumMod val="90000"/>
                  </a:schemeClr>
                </a:solidFill>
                <a:latin typeface="+mj-lt"/>
                <a:cs typeface="Arial" panose="020B0604020202020204" pitchFamily="34" charset="0"/>
              </a:rPr>
              <a:t>NXP, the NXP logo and NXP SECURE CONNECTIONS FOR A SMARTER WORLD are trademarks of NXP B.V. All other product or service names are the property of their respective owners. © 2020 NXP B.V.</a:t>
            </a:r>
          </a:p>
        </p:txBody>
      </p:sp>
    </p:spTree>
    <p:extLst>
      <p:ext uri="{BB962C8B-B14F-4D97-AF65-F5344CB8AC3E}">
        <p14:creationId xmlns:p14="http://schemas.microsoft.com/office/powerpoint/2010/main" val="7438388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394775" y="414064"/>
            <a:ext cx="11454325"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1"/>
                </a:solidFill>
              </a:defRPr>
            </a:lvl1pPr>
          </a:lstStyle>
          <a:p>
            <a:pPr lvl="0"/>
            <a:r>
              <a:rPr lang="en-US"/>
              <a:t>Click to edit Master title style</a:t>
            </a:r>
          </a:p>
        </p:txBody>
      </p:sp>
    </p:spTree>
    <p:extLst>
      <p:ext uri="{BB962C8B-B14F-4D97-AF65-F5344CB8AC3E}">
        <p14:creationId xmlns:p14="http://schemas.microsoft.com/office/powerpoint/2010/main" val="33422137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29380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lumn">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394775" y="41406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1"/>
                </a:solidFill>
              </a:defRPr>
            </a:lvl1pPr>
          </a:lstStyle>
          <a:p>
            <a:pPr lvl="0"/>
            <a:r>
              <a:rPr lang="en-US"/>
              <a:t>Click to edit Master title style</a:t>
            </a:r>
          </a:p>
        </p:txBody>
      </p:sp>
      <p:sp>
        <p:nvSpPr>
          <p:cNvPr id="5" name="Text Placeholder 45"/>
          <p:cNvSpPr>
            <a:spLocks noGrp="1"/>
          </p:cNvSpPr>
          <p:nvPr>
            <p:ph type="body" sz="quarter" idx="10"/>
          </p:nvPr>
        </p:nvSpPr>
        <p:spPr>
          <a:xfrm>
            <a:off x="394775" y="1153266"/>
            <a:ext cx="5847277" cy="4667249"/>
          </a:xfrm>
        </p:spPr>
        <p:txBody>
          <a:bodyPr/>
          <a:lstStyle>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5"/>
          <p:cNvSpPr>
            <a:spLocks noGrp="1"/>
          </p:cNvSpPr>
          <p:nvPr>
            <p:ph type="body" sz="quarter" idx="11"/>
          </p:nvPr>
        </p:nvSpPr>
        <p:spPr>
          <a:xfrm>
            <a:off x="6242052" y="1153266"/>
            <a:ext cx="5847277" cy="4667249"/>
          </a:xfrm>
        </p:spPr>
        <p:txBody>
          <a:bodyPr/>
          <a:lstStyle>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1214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Slide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1A16C9-C041-49C5-AC50-D0FF3E5085DA}"/>
              </a:ext>
            </a:extLst>
          </p:cNvPr>
          <p:cNvSpPr/>
          <p:nvPr userDrawn="1"/>
        </p:nvSpPr>
        <p:spPr>
          <a:xfrm>
            <a:off x="0" y="5834418"/>
            <a:ext cx="12192000" cy="1023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80453E47-1254-4AED-A541-BB7CE36A4C87}"/>
              </a:ext>
            </a:extLst>
          </p:cNvPr>
          <p:cNvSpPr/>
          <p:nvPr userDrawn="1"/>
        </p:nvSpPr>
        <p:spPr>
          <a:xfrm>
            <a:off x="0" y="1"/>
            <a:ext cx="12192000" cy="2183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0" name="Rectangle 226"/>
          <p:cNvSpPr>
            <a:spLocks noGrp="1" noChangeArrowheads="1"/>
          </p:cNvSpPr>
          <p:nvPr>
            <p:ph type="title" hasCustomPrompt="1"/>
          </p:nvPr>
        </p:nvSpPr>
        <p:spPr bwMode="auto">
          <a:xfrm>
            <a:off x="936080" y="1634279"/>
            <a:ext cx="7009333" cy="2454464"/>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gn="l" rtl="0" fontAlgn="base">
              <a:lnSpc>
                <a:spcPts val="6000"/>
              </a:lnSpc>
              <a:spcBef>
                <a:spcPts val="0"/>
              </a:spcBef>
              <a:spcAft>
                <a:spcPct val="0"/>
              </a:spcAft>
              <a:defRPr lang="en-US" sz="5500" b="0" kern="1200" cap="none" spc="-50" baseline="0" dirty="0">
                <a:solidFill>
                  <a:schemeClr val="tx1"/>
                </a:solidFill>
                <a:effectLst/>
                <a:latin typeface="Arial" panose="020B0604020202020204" pitchFamily="34" charset="0"/>
                <a:ea typeface="+mn-ea"/>
                <a:cs typeface="Arial" panose="020B0604020202020204" pitchFamily="34" charset="0"/>
              </a:defRPr>
            </a:lvl1pPr>
          </a:lstStyle>
          <a:p>
            <a:pPr lvl="0"/>
            <a:r>
              <a:rPr lang="en-US"/>
              <a:t>Title Goes Here</a:t>
            </a:r>
            <a:br>
              <a:rPr lang="en-US"/>
            </a:br>
            <a:r>
              <a:rPr lang="en-US"/>
              <a:t>Second Line Title</a:t>
            </a:r>
            <a:br>
              <a:rPr lang="en-US"/>
            </a:br>
            <a:r>
              <a:rPr lang="en-US"/>
              <a:t>Third Line Title</a:t>
            </a:r>
          </a:p>
        </p:txBody>
      </p:sp>
      <p:sp>
        <p:nvSpPr>
          <p:cNvPr id="16" name="Slide Number Placeholder 1">
            <a:extLst>
              <a:ext uri="{FF2B5EF4-FFF2-40B4-BE49-F238E27FC236}">
                <a16:creationId xmlns:a16="http://schemas.microsoft.com/office/drawing/2014/main" id="{AF788F4C-F3F1-4D1E-9E78-69BDCFEDEA0E}"/>
              </a:ext>
            </a:extLst>
          </p:cNvPr>
          <p:cNvSpPr txBox="1">
            <a:spLocks/>
          </p:cNvSpPr>
          <p:nvPr userDrawn="1"/>
        </p:nvSpPr>
        <p:spPr>
          <a:xfrm>
            <a:off x="6757621" y="6429865"/>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2">
                    <a:lumMod val="75000"/>
                  </a:schemeClr>
                </a:solidFill>
                <a:latin typeface="Arial" panose="020B0604020202020204" pitchFamily="34" charset="0"/>
                <a:cs typeface="Arial" panose="020B0604020202020204" pitchFamily="34" charset="0"/>
              </a:rPr>
              <a:pPr algn="r"/>
              <a:t>‹#›</a:t>
            </a:fld>
            <a:endParaRPr lang="en-US" sz="1000" b="1" spc="300">
              <a:solidFill>
                <a:schemeClr val="tx2">
                  <a:lumMod val="75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43A6489-F2EE-48AA-AF66-CF911B054E5B}"/>
              </a:ext>
            </a:extLst>
          </p:cNvPr>
          <p:cNvSpPr txBox="1"/>
          <p:nvPr userDrawn="1"/>
        </p:nvSpPr>
        <p:spPr>
          <a:xfrm>
            <a:off x="939519" y="6115278"/>
            <a:ext cx="2590528" cy="308777"/>
          </a:xfrm>
          <a:prstGeom prst="rect">
            <a:avLst/>
          </a:prstGeom>
          <a:noFill/>
        </p:spPr>
        <p:txBody>
          <a:bodyPr wrap="square" rtlCol="0" anchor="b">
            <a:noAutofit/>
          </a:bodyPr>
          <a:lstStyle/>
          <a:p>
            <a:pPr algn="l"/>
            <a:r>
              <a:rPr lang="en-US" sz="900" b="1" i="0" cap="all" spc="50" baseline="0">
                <a:solidFill>
                  <a:schemeClr val="tx2">
                    <a:lumMod val="90000"/>
                  </a:schemeClr>
                </a:solidFill>
                <a:latin typeface="Arial" panose="020B0604020202020204" pitchFamily="34" charset="0"/>
                <a:cs typeface="Arial" panose="020B0604020202020204" pitchFamily="34" charset="0"/>
              </a:rPr>
              <a:t>company internal/proprietary</a:t>
            </a:r>
          </a:p>
        </p:txBody>
      </p:sp>
      <p:grpSp>
        <p:nvGrpSpPr>
          <p:cNvPr id="20" name="Group 19">
            <a:extLst>
              <a:ext uri="{FF2B5EF4-FFF2-40B4-BE49-F238E27FC236}">
                <a16:creationId xmlns:a16="http://schemas.microsoft.com/office/drawing/2014/main" id="{419428A6-B4EA-426C-B5D6-7BF8255D0379}"/>
              </a:ext>
            </a:extLst>
          </p:cNvPr>
          <p:cNvGrpSpPr/>
          <p:nvPr userDrawn="1"/>
        </p:nvGrpSpPr>
        <p:grpSpPr>
          <a:xfrm>
            <a:off x="1" y="4335146"/>
            <a:ext cx="7945412" cy="59196"/>
            <a:chOff x="0" y="-1"/>
            <a:chExt cx="12190081" cy="1350190"/>
          </a:xfrm>
        </p:grpSpPr>
        <p:sp>
          <p:nvSpPr>
            <p:cNvPr id="21" name="Rectangle 20">
              <a:extLst>
                <a:ext uri="{FF2B5EF4-FFF2-40B4-BE49-F238E27FC236}">
                  <a16:creationId xmlns:a16="http://schemas.microsoft.com/office/drawing/2014/main" id="{B4B1F641-A39F-419C-B874-36E8B4C70292}"/>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7443CEE6-1108-4EA9-99ED-44930E6EC07C}"/>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9A6895F3-7204-48FF-A4F3-F08AE082612C}"/>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E99838EC-325A-4D0A-BA69-5EBCA1E4E224}"/>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E4AB4C98-DF4F-4361-A999-30FBA0566D05}"/>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grpSp>
      <p:sp>
        <p:nvSpPr>
          <p:cNvPr id="26" name="Rectangle 25">
            <a:extLst>
              <a:ext uri="{FF2B5EF4-FFF2-40B4-BE49-F238E27FC236}">
                <a16:creationId xmlns:a16="http://schemas.microsoft.com/office/drawing/2014/main" id="{FE5D1333-9BCA-4D99-8B74-A5FD0A4B9B51}"/>
              </a:ext>
            </a:extLst>
          </p:cNvPr>
          <p:cNvSpPr/>
          <p:nvPr userDrawn="1"/>
        </p:nvSpPr>
        <p:spPr>
          <a:xfrm>
            <a:off x="10163174" y="0"/>
            <a:ext cx="2028826" cy="6858000"/>
          </a:xfrm>
          <a:prstGeom prst="rect">
            <a:avLst/>
          </a:prstGeom>
          <a:solidFill>
            <a:srgbClr val="50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pic>
        <p:nvPicPr>
          <p:cNvPr id="27" name="Graphic 26">
            <a:extLst>
              <a:ext uri="{FF2B5EF4-FFF2-40B4-BE49-F238E27FC236}">
                <a16:creationId xmlns:a16="http://schemas.microsoft.com/office/drawing/2014/main" id="{9203C931-D801-4035-A8B2-0085615AC49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679906" y="5228176"/>
            <a:ext cx="995362" cy="995362"/>
          </a:xfrm>
          <a:prstGeom prst="rect">
            <a:avLst/>
          </a:prstGeom>
        </p:spPr>
      </p:pic>
      <p:sp>
        <p:nvSpPr>
          <p:cNvPr id="28" name="Rectangle 27">
            <a:extLst>
              <a:ext uri="{FF2B5EF4-FFF2-40B4-BE49-F238E27FC236}">
                <a16:creationId xmlns:a16="http://schemas.microsoft.com/office/drawing/2014/main" id="{92FB6ECD-AD16-4595-BDE1-ED612F049B15}"/>
              </a:ext>
            </a:extLst>
          </p:cNvPr>
          <p:cNvSpPr/>
          <p:nvPr userDrawn="1"/>
        </p:nvSpPr>
        <p:spPr>
          <a:xfrm>
            <a:off x="9972674" y="0"/>
            <a:ext cx="200026" cy="6858000"/>
          </a:xfrm>
          <a:prstGeom prst="rect">
            <a:avLst/>
          </a:prstGeom>
          <a:solidFill>
            <a:srgbClr val="2290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pic>
        <p:nvPicPr>
          <p:cNvPr id="19" name="Graphic 18">
            <a:extLst>
              <a:ext uri="{FF2B5EF4-FFF2-40B4-BE49-F238E27FC236}">
                <a16:creationId xmlns:a16="http://schemas.microsoft.com/office/drawing/2014/main" id="{2870034E-F8DD-48DC-A066-E5AC17824E5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16446" y="5043977"/>
            <a:ext cx="5592432" cy="1226264"/>
          </a:xfrm>
          <a:prstGeom prst="rect">
            <a:avLst/>
          </a:prstGeom>
        </p:spPr>
      </p:pic>
      <p:sp>
        <p:nvSpPr>
          <p:cNvPr id="29" name="TextBox 28">
            <a:extLst>
              <a:ext uri="{FF2B5EF4-FFF2-40B4-BE49-F238E27FC236}">
                <a16:creationId xmlns:a16="http://schemas.microsoft.com/office/drawing/2014/main" id="{89D6C17E-6427-4E15-BF87-030DEB8EE579}"/>
              </a:ext>
            </a:extLst>
          </p:cNvPr>
          <p:cNvSpPr txBox="1"/>
          <p:nvPr userDrawn="1"/>
        </p:nvSpPr>
        <p:spPr>
          <a:xfrm>
            <a:off x="939519" y="6364207"/>
            <a:ext cx="5818102" cy="343469"/>
          </a:xfrm>
          <a:prstGeom prst="rect">
            <a:avLst/>
          </a:prstGeom>
          <a:noFill/>
        </p:spPr>
        <p:txBody>
          <a:bodyPr wrap="square" rtlCol="0" anchor="b">
            <a:noAutofit/>
          </a:bodyPr>
          <a:lstStyle/>
          <a:p>
            <a:pPr algn="l"/>
            <a:r>
              <a:rPr lang="en-US" sz="700" b="0" i="0" cap="all" spc="50" baseline="0">
                <a:solidFill>
                  <a:schemeClr val="bg2">
                    <a:lumMod val="75000"/>
                  </a:schemeClr>
                </a:solidFill>
                <a:latin typeface="Arial" panose="020B0604020202020204" pitchFamily="34" charset="0"/>
                <a:cs typeface="Arial" panose="020B0604020202020204" pitchFamily="34" charset="0"/>
              </a:rPr>
              <a:t>NXP, the NXP logo and NXP SECURE CONNECTIONS FOR A SMARTER WORLD are trademarks of NXP B.V. All other product or service names are the property of their respective owners. © 2020 NXP B.V.</a:t>
            </a:r>
          </a:p>
        </p:txBody>
      </p:sp>
    </p:spTree>
    <p:extLst>
      <p:ext uri="{BB962C8B-B14F-4D97-AF65-F5344CB8AC3E}">
        <p14:creationId xmlns:p14="http://schemas.microsoft.com/office/powerpoint/2010/main" val="114775440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Slide Gree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1A16C9-C041-49C5-AC50-D0FF3E5085DA}"/>
              </a:ext>
            </a:extLst>
          </p:cNvPr>
          <p:cNvSpPr/>
          <p:nvPr userDrawn="1"/>
        </p:nvSpPr>
        <p:spPr>
          <a:xfrm>
            <a:off x="0" y="5834418"/>
            <a:ext cx="12192000" cy="1023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80453E47-1254-4AED-A541-BB7CE36A4C87}"/>
              </a:ext>
            </a:extLst>
          </p:cNvPr>
          <p:cNvSpPr/>
          <p:nvPr userDrawn="1"/>
        </p:nvSpPr>
        <p:spPr>
          <a:xfrm>
            <a:off x="0" y="1"/>
            <a:ext cx="12192000" cy="2183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F8C66DA4-3842-41AB-A413-DA2CAB207332}"/>
              </a:ext>
            </a:extLst>
          </p:cNvPr>
          <p:cNvSpPr txBox="1"/>
          <p:nvPr userDrawn="1"/>
        </p:nvSpPr>
        <p:spPr>
          <a:xfrm>
            <a:off x="939519" y="6364207"/>
            <a:ext cx="5818102" cy="343469"/>
          </a:xfrm>
          <a:prstGeom prst="rect">
            <a:avLst/>
          </a:prstGeom>
          <a:noFill/>
        </p:spPr>
        <p:txBody>
          <a:bodyPr wrap="square" rtlCol="0" anchor="b">
            <a:noAutofit/>
          </a:bodyPr>
          <a:lstStyle/>
          <a:p>
            <a:pPr algn="l"/>
            <a:r>
              <a:rPr lang="en-US" sz="700" b="0" i="0" cap="all" spc="50" baseline="0">
                <a:solidFill>
                  <a:schemeClr val="bg2">
                    <a:lumMod val="75000"/>
                  </a:schemeClr>
                </a:solidFill>
                <a:latin typeface="Arial" panose="020B0604020202020204" pitchFamily="34" charset="0"/>
                <a:cs typeface="Arial" panose="020B0604020202020204" pitchFamily="34" charset="0"/>
              </a:rPr>
              <a:t>NXP, the NXP logo and NXP SECURE CONNECTIONS FOR A SMARTER WORLD are trademarks of NXP B.V. All other product or service names are the property of their respective owners. © 2020 NXP B.V.</a:t>
            </a:r>
          </a:p>
        </p:txBody>
      </p:sp>
      <p:sp>
        <p:nvSpPr>
          <p:cNvPr id="16" name="Slide Number Placeholder 1">
            <a:extLst>
              <a:ext uri="{FF2B5EF4-FFF2-40B4-BE49-F238E27FC236}">
                <a16:creationId xmlns:a16="http://schemas.microsoft.com/office/drawing/2014/main" id="{AF788F4C-F3F1-4D1E-9E78-69BDCFEDEA0E}"/>
              </a:ext>
            </a:extLst>
          </p:cNvPr>
          <p:cNvSpPr txBox="1">
            <a:spLocks/>
          </p:cNvSpPr>
          <p:nvPr userDrawn="1"/>
        </p:nvSpPr>
        <p:spPr>
          <a:xfrm>
            <a:off x="6757621" y="6429865"/>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2">
                    <a:lumMod val="75000"/>
                  </a:schemeClr>
                </a:solidFill>
                <a:latin typeface="Arial" panose="020B0604020202020204" pitchFamily="34" charset="0"/>
                <a:cs typeface="Arial" panose="020B0604020202020204" pitchFamily="34" charset="0"/>
              </a:rPr>
              <a:pPr algn="r"/>
              <a:t>‹#›</a:t>
            </a:fld>
            <a:endParaRPr lang="en-US" sz="1000" b="1" spc="300">
              <a:solidFill>
                <a:schemeClr val="tx2">
                  <a:lumMod val="75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43A6489-F2EE-48AA-AF66-CF911B054E5B}"/>
              </a:ext>
            </a:extLst>
          </p:cNvPr>
          <p:cNvSpPr txBox="1"/>
          <p:nvPr userDrawn="1"/>
        </p:nvSpPr>
        <p:spPr>
          <a:xfrm>
            <a:off x="939519" y="6115278"/>
            <a:ext cx="2590528" cy="308777"/>
          </a:xfrm>
          <a:prstGeom prst="rect">
            <a:avLst/>
          </a:prstGeom>
          <a:noFill/>
        </p:spPr>
        <p:txBody>
          <a:bodyPr wrap="square" rtlCol="0" anchor="b">
            <a:noAutofit/>
          </a:bodyPr>
          <a:lstStyle/>
          <a:p>
            <a:pPr algn="l"/>
            <a:r>
              <a:rPr lang="en-US" sz="900" b="1" i="0" cap="all" spc="50" baseline="0">
                <a:solidFill>
                  <a:schemeClr val="tx2">
                    <a:lumMod val="90000"/>
                  </a:schemeClr>
                </a:solidFill>
                <a:latin typeface="Arial" panose="020B0604020202020204" pitchFamily="34" charset="0"/>
                <a:cs typeface="Arial" panose="020B0604020202020204" pitchFamily="34" charset="0"/>
              </a:rPr>
              <a:t>company internal/proprietary</a:t>
            </a:r>
          </a:p>
        </p:txBody>
      </p:sp>
      <p:sp>
        <p:nvSpPr>
          <p:cNvPr id="33" name="Rectangle 32">
            <a:extLst>
              <a:ext uri="{FF2B5EF4-FFF2-40B4-BE49-F238E27FC236}">
                <a16:creationId xmlns:a16="http://schemas.microsoft.com/office/drawing/2014/main" id="{545DCA3A-3479-4CA4-B85C-C27090ADD0B2}"/>
              </a:ext>
            </a:extLst>
          </p:cNvPr>
          <p:cNvSpPr/>
          <p:nvPr userDrawn="1"/>
        </p:nvSpPr>
        <p:spPr>
          <a:xfrm>
            <a:off x="10163174" y="0"/>
            <a:ext cx="2028826" cy="6857999"/>
          </a:xfrm>
          <a:prstGeom prst="rect">
            <a:avLst/>
          </a:prstGeom>
          <a:solidFill>
            <a:srgbClr val="98B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pic>
        <p:nvPicPr>
          <p:cNvPr id="34" name="Graphic 33">
            <a:extLst>
              <a:ext uri="{FF2B5EF4-FFF2-40B4-BE49-F238E27FC236}">
                <a16:creationId xmlns:a16="http://schemas.microsoft.com/office/drawing/2014/main" id="{5A7B107C-1960-4D18-8903-018BBE08D65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679906" y="5228176"/>
            <a:ext cx="995362" cy="995362"/>
          </a:xfrm>
          <a:prstGeom prst="rect">
            <a:avLst/>
          </a:prstGeom>
        </p:spPr>
      </p:pic>
      <p:sp>
        <p:nvSpPr>
          <p:cNvPr id="35" name="Rectangle 34">
            <a:extLst>
              <a:ext uri="{FF2B5EF4-FFF2-40B4-BE49-F238E27FC236}">
                <a16:creationId xmlns:a16="http://schemas.microsoft.com/office/drawing/2014/main" id="{CADADDD7-27DF-4F1B-AF83-2336CE552FBC}"/>
              </a:ext>
            </a:extLst>
          </p:cNvPr>
          <p:cNvSpPr/>
          <p:nvPr userDrawn="1"/>
        </p:nvSpPr>
        <p:spPr>
          <a:xfrm>
            <a:off x="9972674" y="0"/>
            <a:ext cx="200026" cy="6858000"/>
          </a:xfrm>
          <a:prstGeom prst="rect">
            <a:avLst/>
          </a:prstGeom>
          <a:solidFill>
            <a:srgbClr val="7F9B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pic>
        <p:nvPicPr>
          <p:cNvPr id="19" name="Graphic 18">
            <a:extLst>
              <a:ext uri="{FF2B5EF4-FFF2-40B4-BE49-F238E27FC236}">
                <a16:creationId xmlns:a16="http://schemas.microsoft.com/office/drawing/2014/main" id="{15C90563-5E31-4BB6-A451-C74BBA9E275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16446" y="5043977"/>
            <a:ext cx="5592432" cy="1226264"/>
          </a:xfrm>
          <a:prstGeom prst="rect">
            <a:avLst/>
          </a:prstGeom>
        </p:spPr>
      </p:pic>
      <p:sp>
        <p:nvSpPr>
          <p:cNvPr id="20" name="Rectangle 226">
            <a:extLst>
              <a:ext uri="{FF2B5EF4-FFF2-40B4-BE49-F238E27FC236}">
                <a16:creationId xmlns:a16="http://schemas.microsoft.com/office/drawing/2014/main" id="{B20325F3-D3B7-4667-B443-7A5E875CEFF4}"/>
              </a:ext>
            </a:extLst>
          </p:cNvPr>
          <p:cNvSpPr>
            <a:spLocks noGrp="1" noChangeArrowheads="1"/>
          </p:cNvSpPr>
          <p:nvPr>
            <p:ph type="title" hasCustomPrompt="1"/>
          </p:nvPr>
        </p:nvSpPr>
        <p:spPr bwMode="auto">
          <a:xfrm>
            <a:off x="936080" y="1634279"/>
            <a:ext cx="7009333" cy="2454464"/>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gn="l" rtl="0" fontAlgn="base">
              <a:lnSpc>
                <a:spcPts val="6000"/>
              </a:lnSpc>
              <a:spcBef>
                <a:spcPts val="0"/>
              </a:spcBef>
              <a:spcAft>
                <a:spcPct val="0"/>
              </a:spcAft>
              <a:defRPr lang="en-US" sz="5500" b="0" kern="1200" cap="none" spc="-50" baseline="0" dirty="0">
                <a:solidFill>
                  <a:schemeClr val="tx1"/>
                </a:solidFill>
                <a:effectLst/>
                <a:latin typeface="Arial" panose="020B0604020202020204" pitchFamily="34" charset="0"/>
                <a:ea typeface="+mn-ea"/>
                <a:cs typeface="Arial" panose="020B0604020202020204" pitchFamily="34" charset="0"/>
              </a:defRPr>
            </a:lvl1pPr>
          </a:lstStyle>
          <a:p>
            <a:pPr lvl="0"/>
            <a:r>
              <a:rPr lang="en-US"/>
              <a:t>Title Goes Here</a:t>
            </a:r>
            <a:br>
              <a:rPr lang="en-US"/>
            </a:br>
            <a:r>
              <a:rPr lang="en-US"/>
              <a:t>Second Line Title</a:t>
            </a:r>
            <a:br>
              <a:rPr lang="en-US"/>
            </a:br>
            <a:r>
              <a:rPr lang="en-US"/>
              <a:t>Third Line Title</a:t>
            </a:r>
          </a:p>
        </p:txBody>
      </p:sp>
      <p:grpSp>
        <p:nvGrpSpPr>
          <p:cNvPr id="21" name="Group 20">
            <a:extLst>
              <a:ext uri="{FF2B5EF4-FFF2-40B4-BE49-F238E27FC236}">
                <a16:creationId xmlns:a16="http://schemas.microsoft.com/office/drawing/2014/main" id="{79A50CE8-C42A-40BE-B8BE-DD6BA74EC96D}"/>
              </a:ext>
            </a:extLst>
          </p:cNvPr>
          <p:cNvGrpSpPr/>
          <p:nvPr userDrawn="1"/>
        </p:nvGrpSpPr>
        <p:grpSpPr>
          <a:xfrm>
            <a:off x="1" y="4335146"/>
            <a:ext cx="7945412" cy="59196"/>
            <a:chOff x="0" y="-1"/>
            <a:chExt cx="12190081" cy="1350190"/>
          </a:xfrm>
        </p:grpSpPr>
        <p:sp>
          <p:nvSpPr>
            <p:cNvPr id="22" name="Rectangle 21">
              <a:extLst>
                <a:ext uri="{FF2B5EF4-FFF2-40B4-BE49-F238E27FC236}">
                  <a16:creationId xmlns:a16="http://schemas.microsoft.com/office/drawing/2014/main" id="{B079EEBE-0AA2-4B9F-8CA5-4EF66EBBF8CE}"/>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5652E4ED-5154-481E-9CD9-E54F58D89897}"/>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07FA421C-F569-4674-A016-EEEC0F3E71CF}"/>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A098BED1-31EA-40EC-979E-CC6D43308799}"/>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3A82CE24-80C3-4E10-AE08-C8E299AD93A9}"/>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52166627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Slide Yellow">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1A16C9-C041-49C5-AC50-D0FF3E5085DA}"/>
              </a:ext>
            </a:extLst>
          </p:cNvPr>
          <p:cNvSpPr/>
          <p:nvPr userDrawn="1"/>
        </p:nvSpPr>
        <p:spPr>
          <a:xfrm>
            <a:off x="0" y="5834418"/>
            <a:ext cx="12192000" cy="1023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80453E47-1254-4AED-A541-BB7CE36A4C87}"/>
              </a:ext>
            </a:extLst>
          </p:cNvPr>
          <p:cNvSpPr/>
          <p:nvPr userDrawn="1"/>
        </p:nvSpPr>
        <p:spPr>
          <a:xfrm>
            <a:off x="0" y="1"/>
            <a:ext cx="12192000" cy="2183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Slide Number Placeholder 1">
            <a:extLst>
              <a:ext uri="{FF2B5EF4-FFF2-40B4-BE49-F238E27FC236}">
                <a16:creationId xmlns:a16="http://schemas.microsoft.com/office/drawing/2014/main" id="{AF788F4C-F3F1-4D1E-9E78-69BDCFEDEA0E}"/>
              </a:ext>
            </a:extLst>
          </p:cNvPr>
          <p:cNvSpPr txBox="1">
            <a:spLocks/>
          </p:cNvSpPr>
          <p:nvPr userDrawn="1"/>
        </p:nvSpPr>
        <p:spPr>
          <a:xfrm>
            <a:off x="6757621" y="6429865"/>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2">
                    <a:lumMod val="75000"/>
                  </a:schemeClr>
                </a:solidFill>
                <a:latin typeface="Arial" panose="020B0604020202020204" pitchFamily="34" charset="0"/>
                <a:cs typeface="Arial" panose="020B0604020202020204" pitchFamily="34" charset="0"/>
              </a:rPr>
              <a:pPr algn="r"/>
              <a:t>‹#›</a:t>
            </a:fld>
            <a:endParaRPr lang="en-US" sz="1000" b="1" spc="300">
              <a:solidFill>
                <a:schemeClr val="tx2">
                  <a:lumMod val="75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43A6489-F2EE-48AA-AF66-CF911B054E5B}"/>
              </a:ext>
            </a:extLst>
          </p:cNvPr>
          <p:cNvSpPr txBox="1"/>
          <p:nvPr userDrawn="1"/>
        </p:nvSpPr>
        <p:spPr>
          <a:xfrm>
            <a:off x="939519" y="6115278"/>
            <a:ext cx="2590528" cy="308777"/>
          </a:xfrm>
          <a:prstGeom prst="rect">
            <a:avLst/>
          </a:prstGeom>
          <a:noFill/>
        </p:spPr>
        <p:txBody>
          <a:bodyPr wrap="square" rtlCol="0" anchor="b">
            <a:noAutofit/>
          </a:bodyPr>
          <a:lstStyle/>
          <a:p>
            <a:pPr algn="l"/>
            <a:r>
              <a:rPr lang="en-US" sz="900" b="1" i="0" cap="all" spc="50" baseline="0">
                <a:solidFill>
                  <a:schemeClr val="tx2">
                    <a:lumMod val="90000"/>
                  </a:schemeClr>
                </a:solidFill>
                <a:latin typeface="Arial" panose="020B0604020202020204" pitchFamily="34" charset="0"/>
                <a:cs typeface="Arial" panose="020B0604020202020204" pitchFamily="34" charset="0"/>
              </a:rPr>
              <a:t>company internal/proprietary</a:t>
            </a:r>
          </a:p>
        </p:txBody>
      </p:sp>
      <p:sp>
        <p:nvSpPr>
          <p:cNvPr id="29" name="Rectangle 28">
            <a:extLst>
              <a:ext uri="{FF2B5EF4-FFF2-40B4-BE49-F238E27FC236}">
                <a16:creationId xmlns:a16="http://schemas.microsoft.com/office/drawing/2014/main" id="{29639A3C-5B99-4F0B-8C96-2711DE232E7A}"/>
              </a:ext>
            </a:extLst>
          </p:cNvPr>
          <p:cNvSpPr/>
          <p:nvPr userDrawn="1"/>
        </p:nvSpPr>
        <p:spPr>
          <a:xfrm>
            <a:off x="10163174" y="0"/>
            <a:ext cx="2028826" cy="6857999"/>
          </a:xfrm>
          <a:prstGeom prst="rect">
            <a:avLst/>
          </a:prstGeom>
          <a:solidFill>
            <a:srgbClr val="FF9B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pic>
        <p:nvPicPr>
          <p:cNvPr id="31" name="Graphic 30">
            <a:extLst>
              <a:ext uri="{FF2B5EF4-FFF2-40B4-BE49-F238E27FC236}">
                <a16:creationId xmlns:a16="http://schemas.microsoft.com/office/drawing/2014/main" id="{B081DA00-9A65-4F43-BEC9-5D54EC6101E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679906" y="5228176"/>
            <a:ext cx="995362" cy="995362"/>
          </a:xfrm>
          <a:prstGeom prst="rect">
            <a:avLst/>
          </a:prstGeom>
        </p:spPr>
      </p:pic>
      <p:sp>
        <p:nvSpPr>
          <p:cNvPr id="32" name="Rectangle 31">
            <a:extLst>
              <a:ext uri="{FF2B5EF4-FFF2-40B4-BE49-F238E27FC236}">
                <a16:creationId xmlns:a16="http://schemas.microsoft.com/office/drawing/2014/main" id="{9EA282F3-18EF-46C0-BE23-00B6F460489B}"/>
              </a:ext>
            </a:extLst>
          </p:cNvPr>
          <p:cNvSpPr/>
          <p:nvPr userDrawn="1"/>
        </p:nvSpPr>
        <p:spPr>
          <a:xfrm>
            <a:off x="9972674" y="0"/>
            <a:ext cx="200026" cy="6858000"/>
          </a:xfrm>
          <a:prstGeom prst="rect">
            <a:avLst/>
          </a:prstGeom>
          <a:solidFill>
            <a:srgbClr val="E6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pic>
        <p:nvPicPr>
          <p:cNvPr id="19" name="Graphic 18">
            <a:extLst>
              <a:ext uri="{FF2B5EF4-FFF2-40B4-BE49-F238E27FC236}">
                <a16:creationId xmlns:a16="http://schemas.microsoft.com/office/drawing/2014/main" id="{D536963C-3E89-44A3-8B67-93A64F4E3DA2}"/>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16446" y="5043977"/>
            <a:ext cx="5592432" cy="1226264"/>
          </a:xfrm>
          <a:prstGeom prst="rect">
            <a:avLst/>
          </a:prstGeom>
        </p:spPr>
      </p:pic>
      <p:sp>
        <p:nvSpPr>
          <p:cNvPr id="20" name="TextBox 19">
            <a:extLst>
              <a:ext uri="{FF2B5EF4-FFF2-40B4-BE49-F238E27FC236}">
                <a16:creationId xmlns:a16="http://schemas.microsoft.com/office/drawing/2014/main" id="{8AE8EA48-8A72-4DFF-8F74-E81BDBAEF43A}"/>
              </a:ext>
            </a:extLst>
          </p:cNvPr>
          <p:cNvSpPr txBox="1"/>
          <p:nvPr userDrawn="1"/>
        </p:nvSpPr>
        <p:spPr>
          <a:xfrm>
            <a:off x="939519" y="6364207"/>
            <a:ext cx="5818102" cy="343469"/>
          </a:xfrm>
          <a:prstGeom prst="rect">
            <a:avLst/>
          </a:prstGeom>
          <a:noFill/>
        </p:spPr>
        <p:txBody>
          <a:bodyPr wrap="square" rtlCol="0" anchor="b">
            <a:noAutofit/>
          </a:bodyPr>
          <a:lstStyle/>
          <a:p>
            <a:pPr algn="l"/>
            <a:r>
              <a:rPr lang="en-US" sz="700" b="0" i="0" cap="all" spc="50" baseline="0">
                <a:solidFill>
                  <a:schemeClr val="bg2">
                    <a:lumMod val="75000"/>
                  </a:schemeClr>
                </a:solidFill>
                <a:latin typeface="Arial" panose="020B0604020202020204" pitchFamily="34" charset="0"/>
                <a:cs typeface="Arial" panose="020B0604020202020204" pitchFamily="34" charset="0"/>
              </a:rPr>
              <a:t>NXP, the NXP logo and NXP SECURE CONNECTIONS FOR A SMARTER WORLD are trademarks of NXP B.V. All other product or service names are the property of their respective owners. © 2020 NXP B.V.</a:t>
            </a:r>
          </a:p>
        </p:txBody>
      </p:sp>
      <p:sp>
        <p:nvSpPr>
          <p:cNvPr id="21" name="Rectangle 226">
            <a:extLst>
              <a:ext uri="{FF2B5EF4-FFF2-40B4-BE49-F238E27FC236}">
                <a16:creationId xmlns:a16="http://schemas.microsoft.com/office/drawing/2014/main" id="{9DDFC051-4C35-4AC2-A3C2-87EF3BE5ACC5}"/>
              </a:ext>
            </a:extLst>
          </p:cNvPr>
          <p:cNvSpPr>
            <a:spLocks noGrp="1" noChangeArrowheads="1"/>
          </p:cNvSpPr>
          <p:nvPr>
            <p:ph type="title" hasCustomPrompt="1"/>
          </p:nvPr>
        </p:nvSpPr>
        <p:spPr bwMode="auto">
          <a:xfrm>
            <a:off x="936080" y="1634279"/>
            <a:ext cx="7009333" cy="2454464"/>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gn="l" rtl="0" fontAlgn="base">
              <a:lnSpc>
                <a:spcPts val="6000"/>
              </a:lnSpc>
              <a:spcBef>
                <a:spcPts val="0"/>
              </a:spcBef>
              <a:spcAft>
                <a:spcPct val="0"/>
              </a:spcAft>
              <a:defRPr lang="en-US" sz="5500" b="0" kern="1200" cap="none" spc="-50" baseline="0" dirty="0">
                <a:solidFill>
                  <a:schemeClr val="tx1"/>
                </a:solidFill>
                <a:effectLst/>
                <a:latin typeface="Arial" panose="020B0604020202020204" pitchFamily="34" charset="0"/>
                <a:ea typeface="+mn-ea"/>
                <a:cs typeface="Arial" panose="020B0604020202020204" pitchFamily="34" charset="0"/>
              </a:defRPr>
            </a:lvl1pPr>
          </a:lstStyle>
          <a:p>
            <a:pPr lvl="0"/>
            <a:r>
              <a:rPr lang="en-US"/>
              <a:t>Title Goes Here</a:t>
            </a:r>
            <a:br>
              <a:rPr lang="en-US"/>
            </a:br>
            <a:r>
              <a:rPr lang="en-US"/>
              <a:t>Second Line Title</a:t>
            </a:r>
            <a:br>
              <a:rPr lang="en-US"/>
            </a:br>
            <a:r>
              <a:rPr lang="en-US"/>
              <a:t>Third Line Title</a:t>
            </a:r>
          </a:p>
        </p:txBody>
      </p:sp>
      <p:grpSp>
        <p:nvGrpSpPr>
          <p:cNvPr id="22" name="Group 21">
            <a:extLst>
              <a:ext uri="{FF2B5EF4-FFF2-40B4-BE49-F238E27FC236}">
                <a16:creationId xmlns:a16="http://schemas.microsoft.com/office/drawing/2014/main" id="{A734B508-19CE-4E96-99FC-3DE740789F3D}"/>
              </a:ext>
            </a:extLst>
          </p:cNvPr>
          <p:cNvGrpSpPr/>
          <p:nvPr userDrawn="1"/>
        </p:nvGrpSpPr>
        <p:grpSpPr>
          <a:xfrm>
            <a:off x="1" y="4335146"/>
            <a:ext cx="7945412" cy="59196"/>
            <a:chOff x="0" y="-1"/>
            <a:chExt cx="12190081" cy="1350190"/>
          </a:xfrm>
        </p:grpSpPr>
        <p:sp>
          <p:nvSpPr>
            <p:cNvPr id="23" name="Rectangle 22">
              <a:extLst>
                <a:ext uri="{FF2B5EF4-FFF2-40B4-BE49-F238E27FC236}">
                  <a16:creationId xmlns:a16="http://schemas.microsoft.com/office/drawing/2014/main" id="{27E3FE20-D5A7-49D4-9FC3-1C51497B1D95}"/>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14BBDC35-DA26-42D8-B8AD-9BA7AB4CB70C}"/>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BC061553-8252-4DB2-8E43-E8D8704C9A75}"/>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01ECAB66-D623-4D2F-8EF9-FF10CEF71088}"/>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A3960A1F-C2ED-40E3-8DD3-DC97CF1E1CAB}"/>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19910403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ud, Image, Content">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500039" y="431801"/>
            <a:ext cx="4884679" cy="5839346"/>
          </a:xfrm>
          <a:solidFill>
            <a:schemeClr val="bg1">
              <a:lumMod val="95000"/>
            </a:schemeClr>
          </a:solidFill>
        </p:spPr>
        <p:txBody>
          <a:bodyPr anchor="ctr">
            <a:normAutofit/>
          </a:bodyPr>
          <a:lstStyle>
            <a:lvl1pPr marL="0" indent="0" algn="ctr">
              <a:buFontTx/>
              <a:buNone/>
              <a:defRPr sz="1500" cap="all" baseline="0">
                <a:solidFill>
                  <a:schemeClr val="tx1"/>
                </a:solidFill>
                <a:latin typeface="Arial" panose="020B0604020202020204" pitchFamily="34" charset="0"/>
                <a:cs typeface="Arial" panose="020B0604020202020204" pitchFamily="34" charset="0"/>
              </a:defRPr>
            </a:lvl1pPr>
          </a:lstStyle>
          <a:p>
            <a:r>
              <a:rPr lang="en-US"/>
              <a:t>Click to Insert Picture</a:t>
            </a:r>
          </a:p>
        </p:txBody>
      </p:sp>
      <p:sp>
        <p:nvSpPr>
          <p:cNvPr id="5" name="Rectangle 226">
            <a:extLst>
              <a:ext uri="{FF2B5EF4-FFF2-40B4-BE49-F238E27FC236}">
                <a16:creationId xmlns:a16="http://schemas.microsoft.com/office/drawing/2014/main" id="{6D349D80-209D-4869-B663-DDBD96A271B4}"/>
              </a:ext>
            </a:extLst>
          </p:cNvPr>
          <p:cNvSpPr>
            <a:spLocks noGrp="1" noChangeArrowheads="1"/>
          </p:cNvSpPr>
          <p:nvPr>
            <p:ph type="title" hasCustomPrompt="1"/>
          </p:nvPr>
        </p:nvSpPr>
        <p:spPr bwMode="auto">
          <a:xfrm>
            <a:off x="5732890" y="431801"/>
            <a:ext cx="6188603" cy="1375192"/>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defRPr lang="en-US" sz="2300" b="1" kern="1200" cap="all" spc="210" baseline="0" dirty="0">
                <a:solidFill>
                  <a:schemeClr val="tx1"/>
                </a:solidFill>
                <a:effectLst/>
                <a:latin typeface="Arial" panose="020B0604020202020204" pitchFamily="34" charset="0"/>
                <a:ea typeface="+mn-ea"/>
                <a:cs typeface="Arial" panose="020B0604020202020204" pitchFamily="34" charset="0"/>
              </a:defRPr>
            </a:lvl1pPr>
          </a:lstStyle>
          <a:p>
            <a:pPr marL="0" lvl="0" indent="0" algn="l" rtl="0" fontAlgn="base">
              <a:lnSpc>
                <a:spcPct val="100000"/>
              </a:lnSpc>
              <a:spcBef>
                <a:spcPts val="1200"/>
              </a:spcBef>
              <a:spcAft>
                <a:spcPts val="75"/>
              </a:spcAft>
              <a:buClrTx/>
              <a:buSzPct val="80000"/>
              <a:buFontTx/>
              <a:buNone/>
            </a:pPr>
            <a:r>
              <a:rPr lang="en-US"/>
              <a:t>Title Goes Here</a:t>
            </a:r>
            <a:br>
              <a:rPr lang="en-US"/>
            </a:br>
            <a:r>
              <a:rPr lang="en-US"/>
              <a:t>Second Line Title Here</a:t>
            </a:r>
          </a:p>
        </p:txBody>
      </p:sp>
      <p:sp>
        <p:nvSpPr>
          <p:cNvPr id="6" name="Text Placeholder 45">
            <a:extLst>
              <a:ext uri="{FF2B5EF4-FFF2-40B4-BE49-F238E27FC236}">
                <a16:creationId xmlns:a16="http://schemas.microsoft.com/office/drawing/2014/main" id="{F467A178-3F40-46AE-B142-7537AEFA635F}"/>
              </a:ext>
            </a:extLst>
          </p:cNvPr>
          <p:cNvSpPr>
            <a:spLocks noGrp="1"/>
          </p:cNvSpPr>
          <p:nvPr>
            <p:ph type="body" sz="quarter" idx="10"/>
          </p:nvPr>
        </p:nvSpPr>
        <p:spPr>
          <a:xfrm>
            <a:off x="5732888" y="1958337"/>
            <a:ext cx="6188603" cy="4312810"/>
          </a:xfrm>
        </p:spPr>
        <p:txBody>
          <a:bodyPr/>
          <a:lstStyle>
            <a:lvl1pPr>
              <a:spcBef>
                <a:spcPts val="1200"/>
              </a:spcBef>
              <a:defRPr>
                <a:latin typeface="Arial" panose="020B0604020202020204" pitchFamily="34" charset="0"/>
                <a:cs typeface="Arial" panose="020B0604020202020204" pitchFamily="34" charset="0"/>
              </a:defRPr>
            </a:lvl1pPr>
            <a:lvl2pPr>
              <a:spcBef>
                <a:spcPts val="1200"/>
              </a:spcBef>
              <a:defRPr>
                <a:latin typeface="Arial" panose="020B0604020202020204" pitchFamily="34" charset="0"/>
                <a:cs typeface="Arial" panose="020B0604020202020204" pitchFamily="34" charset="0"/>
              </a:defRPr>
            </a:lvl2pPr>
            <a:lvl3pPr>
              <a:spcBef>
                <a:spcPts val="1200"/>
              </a:spcBef>
              <a:defRPr>
                <a:latin typeface="Arial" panose="020B0604020202020204" pitchFamily="34" charset="0"/>
                <a:cs typeface="Arial" panose="020B0604020202020204" pitchFamily="34" charset="0"/>
              </a:defRPr>
            </a:lvl3pPr>
            <a:lvl4pPr>
              <a:spcBef>
                <a:spcPts val="1200"/>
              </a:spcBef>
              <a:defRPr>
                <a:latin typeface="Arial" panose="020B0604020202020204" pitchFamily="34" charset="0"/>
                <a:cs typeface="Arial" panose="020B0604020202020204" pitchFamily="34" charset="0"/>
              </a:defRPr>
            </a:lvl4pPr>
            <a:lvl5pPr>
              <a:spcBef>
                <a:spcPts val="1200"/>
              </a:spcBef>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029723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BD3316-8C03-4E14-A26A-B573F6170B51}"/>
              </a:ext>
            </a:extLst>
          </p:cNvPr>
          <p:cNvSpPr/>
          <p:nvPr userDrawn="1"/>
        </p:nvSpPr>
        <p:spPr>
          <a:xfrm>
            <a:off x="1" y="6393976"/>
            <a:ext cx="6540502" cy="4640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Rectangle 4"/>
          <p:cNvSpPr/>
          <p:nvPr userDrawn="1"/>
        </p:nvSpPr>
        <p:spPr>
          <a:xfrm>
            <a:off x="0" y="0"/>
            <a:ext cx="5651500" cy="68834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3" name="Picture Placeholder 2">
            <a:extLst>
              <a:ext uri="{FF2B5EF4-FFF2-40B4-BE49-F238E27FC236}">
                <a16:creationId xmlns:a16="http://schemas.microsoft.com/office/drawing/2014/main" id="{911CAFD9-C949-4672-8099-280A9D3A4A5D}"/>
              </a:ext>
            </a:extLst>
          </p:cNvPr>
          <p:cNvSpPr>
            <a:spLocks noGrp="1"/>
          </p:cNvSpPr>
          <p:nvPr>
            <p:ph type="pic" sz="quarter" idx="11" hasCustomPrompt="1"/>
          </p:nvPr>
        </p:nvSpPr>
        <p:spPr>
          <a:xfrm>
            <a:off x="0" y="79514"/>
            <a:ext cx="5651500" cy="6778486"/>
          </a:xfrm>
        </p:spPr>
        <p:txBody>
          <a:bodyPr>
            <a:normAutofit/>
          </a:bodyPr>
          <a:lstStyle>
            <a:lvl1pPr marL="0" indent="0" algn="ctr">
              <a:buFontTx/>
              <a:buNone/>
              <a:defRPr sz="1500" cap="all" baseline="0">
                <a:solidFill>
                  <a:schemeClr val="tx1"/>
                </a:solidFill>
                <a:latin typeface="Arial" panose="020B0604020202020204" pitchFamily="34" charset="0"/>
                <a:cs typeface="Arial" panose="020B0604020202020204" pitchFamily="34" charset="0"/>
              </a:defRPr>
            </a:lvl1pPr>
          </a:lstStyle>
          <a:p>
            <a:r>
              <a:rPr lang="en-US"/>
              <a:t>Click to Insert Picture</a:t>
            </a:r>
          </a:p>
        </p:txBody>
      </p:sp>
      <p:grpSp>
        <p:nvGrpSpPr>
          <p:cNvPr id="14" name="Group 13">
            <a:extLst>
              <a:ext uri="{FF2B5EF4-FFF2-40B4-BE49-F238E27FC236}">
                <a16:creationId xmlns:a16="http://schemas.microsoft.com/office/drawing/2014/main" id="{D6143B65-FAC5-4D31-9319-78DB1093D45C}"/>
              </a:ext>
            </a:extLst>
          </p:cNvPr>
          <p:cNvGrpSpPr/>
          <p:nvPr userDrawn="1"/>
        </p:nvGrpSpPr>
        <p:grpSpPr>
          <a:xfrm>
            <a:off x="0" y="0"/>
            <a:ext cx="12190081" cy="79514"/>
            <a:chOff x="0" y="-1"/>
            <a:chExt cx="12190081" cy="1350190"/>
          </a:xfrm>
        </p:grpSpPr>
        <p:sp>
          <p:nvSpPr>
            <p:cNvPr id="15" name="Rectangle 14">
              <a:extLst>
                <a:ext uri="{FF2B5EF4-FFF2-40B4-BE49-F238E27FC236}">
                  <a16:creationId xmlns:a16="http://schemas.microsoft.com/office/drawing/2014/main" id="{543F77FA-B6E2-422A-A9CA-B7D9CD063394}"/>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40A4F3DD-51AF-4E21-AF3F-235370EFB9DD}"/>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FDD84D32-7C7C-420C-88C2-251264F588C4}"/>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432946DA-2B91-4542-A1A4-EEA43900A0DA}"/>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1EA99CD9-05CA-4AC9-8CB5-B8AAB07C7B0A}"/>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grpSp>
      <p:sp>
        <p:nvSpPr>
          <p:cNvPr id="20" name="Rectangle 226">
            <a:extLst>
              <a:ext uri="{FF2B5EF4-FFF2-40B4-BE49-F238E27FC236}">
                <a16:creationId xmlns:a16="http://schemas.microsoft.com/office/drawing/2014/main" id="{7F1B957F-4AD2-4311-BB34-8768EC6BB75D}"/>
              </a:ext>
            </a:extLst>
          </p:cNvPr>
          <p:cNvSpPr>
            <a:spLocks noGrp="1" noChangeArrowheads="1"/>
          </p:cNvSpPr>
          <p:nvPr>
            <p:ph type="title" hasCustomPrompt="1"/>
          </p:nvPr>
        </p:nvSpPr>
        <p:spPr bwMode="auto">
          <a:xfrm>
            <a:off x="6077070" y="431801"/>
            <a:ext cx="5844423" cy="1375192"/>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defRPr lang="en-US" sz="2300" b="1" kern="1200" cap="all" spc="210" baseline="0" dirty="0">
                <a:solidFill>
                  <a:schemeClr val="tx1"/>
                </a:solidFill>
                <a:effectLst/>
                <a:latin typeface="Arial" panose="020B0604020202020204" pitchFamily="34" charset="0"/>
                <a:ea typeface="+mn-ea"/>
                <a:cs typeface="Arial" panose="020B0604020202020204" pitchFamily="34" charset="0"/>
              </a:defRPr>
            </a:lvl1pPr>
          </a:lstStyle>
          <a:p>
            <a:pPr marL="0" lvl="0" indent="0" algn="l" rtl="0" fontAlgn="base">
              <a:lnSpc>
                <a:spcPct val="100000"/>
              </a:lnSpc>
              <a:spcBef>
                <a:spcPts val="1200"/>
              </a:spcBef>
              <a:spcAft>
                <a:spcPts val="75"/>
              </a:spcAft>
              <a:buClrTx/>
              <a:buSzPct val="80000"/>
              <a:buFontTx/>
              <a:buNone/>
            </a:pPr>
            <a:r>
              <a:rPr lang="en-US"/>
              <a:t>Title Goes Here</a:t>
            </a:r>
            <a:br>
              <a:rPr lang="en-US"/>
            </a:br>
            <a:r>
              <a:rPr lang="en-US"/>
              <a:t>Second Line Title Here</a:t>
            </a:r>
          </a:p>
        </p:txBody>
      </p:sp>
      <p:sp>
        <p:nvSpPr>
          <p:cNvPr id="21" name="Text Placeholder 45">
            <a:extLst>
              <a:ext uri="{FF2B5EF4-FFF2-40B4-BE49-F238E27FC236}">
                <a16:creationId xmlns:a16="http://schemas.microsoft.com/office/drawing/2014/main" id="{839A5A7E-A866-43B0-9F76-EA26A619B0A3}"/>
              </a:ext>
            </a:extLst>
          </p:cNvPr>
          <p:cNvSpPr>
            <a:spLocks noGrp="1"/>
          </p:cNvSpPr>
          <p:nvPr>
            <p:ph type="body" sz="quarter" idx="10"/>
          </p:nvPr>
        </p:nvSpPr>
        <p:spPr>
          <a:xfrm>
            <a:off x="6077068" y="1958337"/>
            <a:ext cx="5844423" cy="4312810"/>
          </a:xfrm>
        </p:spPr>
        <p:txBody>
          <a:bodyPr/>
          <a:lstStyle>
            <a:lvl1pPr>
              <a:spcBef>
                <a:spcPts val="1200"/>
              </a:spcBef>
              <a:defRPr>
                <a:latin typeface="Arial" panose="020B0604020202020204" pitchFamily="34" charset="0"/>
                <a:cs typeface="Arial" panose="020B0604020202020204" pitchFamily="34" charset="0"/>
              </a:defRPr>
            </a:lvl1pPr>
            <a:lvl2pPr>
              <a:spcBef>
                <a:spcPts val="1200"/>
              </a:spcBef>
              <a:defRPr>
                <a:latin typeface="Arial" panose="020B0604020202020204" pitchFamily="34" charset="0"/>
                <a:cs typeface="Arial" panose="020B0604020202020204" pitchFamily="34" charset="0"/>
              </a:defRPr>
            </a:lvl2pPr>
            <a:lvl3pPr>
              <a:spcBef>
                <a:spcPts val="1200"/>
              </a:spcBef>
              <a:defRPr>
                <a:latin typeface="Arial" panose="020B0604020202020204" pitchFamily="34" charset="0"/>
                <a:cs typeface="Arial" panose="020B0604020202020204" pitchFamily="34" charset="0"/>
              </a:defRPr>
            </a:lvl3pPr>
            <a:lvl4pPr>
              <a:spcBef>
                <a:spcPts val="1200"/>
              </a:spcBef>
              <a:defRPr>
                <a:latin typeface="Arial" panose="020B0604020202020204" pitchFamily="34" charset="0"/>
                <a:cs typeface="Arial" panose="020B0604020202020204" pitchFamily="34" charset="0"/>
              </a:defRPr>
            </a:lvl4pPr>
            <a:lvl5pPr>
              <a:spcBef>
                <a:spcPts val="1200"/>
              </a:spcBef>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215520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BD3316-8C03-4E14-A26A-B573F6170B51}"/>
              </a:ext>
            </a:extLst>
          </p:cNvPr>
          <p:cNvSpPr/>
          <p:nvPr userDrawn="1"/>
        </p:nvSpPr>
        <p:spPr>
          <a:xfrm>
            <a:off x="1" y="6393976"/>
            <a:ext cx="6540502" cy="4640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Rectangle 4"/>
          <p:cNvSpPr/>
          <p:nvPr userDrawn="1"/>
        </p:nvSpPr>
        <p:spPr>
          <a:xfrm>
            <a:off x="0" y="0"/>
            <a:ext cx="5651500" cy="6857999"/>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46" name="Text Placeholder 45"/>
          <p:cNvSpPr>
            <a:spLocks noGrp="1"/>
          </p:cNvSpPr>
          <p:nvPr>
            <p:ph type="body" sz="quarter" idx="10"/>
          </p:nvPr>
        </p:nvSpPr>
        <p:spPr>
          <a:xfrm>
            <a:off x="470848" y="964060"/>
            <a:ext cx="4749421" cy="4450312"/>
          </a:xfrm>
        </p:spPr>
        <p:txBody>
          <a:bodyPr anchor="ctr">
            <a:normAutofit/>
          </a:bodyPr>
          <a:lstStyle>
            <a:lvl1pPr marL="0" indent="0">
              <a:spcBef>
                <a:spcPts val="1200"/>
              </a:spcBef>
              <a:buFontTx/>
              <a:buNone/>
              <a:defRPr sz="3500">
                <a:solidFill>
                  <a:schemeClr val="tx1"/>
                </a:solidFill>
                <a:latin typeface="Arial" panose="020B0604020202020204" pitchFamily="34" charset="0"/>
                <a:cs typeface="Arial" panose="020B0604020202020204" pitchFamily="34" charset="0"/>
              </a:defRPr>
            </a:lvl1pPr>
            <a:lvl2pPr marL="169863" indent="0">
              <a:spcBef>
                <a:spcPts val="1200"/>
              </a:spcBef>
              <a:buFontTx/>
              <a:buNone/>
              <a:defRPr/>
            </a:lvl2pPr>
            <a:lvl3pPr marL="341312" indent="0">
              <a:spcBef>
                <a:spcPts val="1200"/>
              </a:spcBef>
              <a:buFontTx/>
              <a:buNone/>
              <a:defRPr/>
            </a:lvl3pPr>
            <a:lvl4pPr marL="511175" indent="0">
              <a:spcBef>
                <a:spcPts val="1200"/>
              </a:spcBef>
              <a:buFontTx/>
              <a:buNone/>
              <a:defRPr/>
            </a:lvl4pPr>
            <a:lvl5pPr marL="688975" indent="0">
              <a:spcBef>
                <a:spcPts val="1200"/>
              </a:spcBef>
              <a:buFontTx/>
              <a:buNone/>
              <a:defRPr/>
            </a:lvl5pPr>
          </a:lstStyle>
          <a:p>
            <a:pPr lvl="0"/>
            <a:r>
              <a:rPr lang="en-US"/>
              <a:t>Click to edit Master text styles</a:t>
            </a:r>
          </a:p>
        </p:txBody>
      </p:sp>
      <p:grpSp>
        <p:nvGrpSpPr>
          <p:cNvPr id="11" name="Group 10">
            <a:extLst>
              <a:ext uri="{FF2B5EF4-FFF2-40B4-BE49-F238E27FC236}">
                <a16:creationId xmlns:a16="http://schemas.microsoft.com/office/drawing/2014/main" id="{DF9C1B87-6A8D-4C64-83AE-14D387F7CF23}"/>
              </a:ext>
            </a:extLst>
          </p:cNvPr>
          <p:cNvGrpSpPr/>
          <p:nvPr userDrawn="1"/>
        </p:nvGrpSpPr>
        <p:grpSpPr>
          <a:xfrm>
            <a:off x="0" y="0"/>
            <a:ext cx="12190081" cy="79514"/>
            <a:chOff x="0" y="-1"/>
            <a:chExt cx="12190081" cy="1350190"/>
          </a:xfrm>
        </p:grpSpPr>
        <p:sp>
          <p:nvSpPr>
            <p:cNvPr id="12" name="Rectangle 11">
              <a:extLst>
                <a:ext uri="{FF2B5EF4-FFF2-40B4-BE49-F238E27FC236}">
                  <a16:creationId xmlns:a16="http://schemas.microsoft.com/office/drawing/2014/main" id="{2EEF9623-B990-4FC5-B3AF-ABCC21E73ED3}"/>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BE6F548F-1A42-4C2C-94CE-E08BCCAF458E}"/>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71DD7377-0B81-4391-AF3B-45468D1DB841}"/>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6372F4AB-7E8B-4283-9E7D-D13FB39EF1D1}"/>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082FAF1A-055B-442A-B4D3-7551731C83F3}"/>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1551716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BD3316-8C03-4E14-A26A-B573F6170B51}"/>
              </a:ext>
            </a:extLst>
          </p:cNvPr>
          <p:cNvSpPr/>
          <p:nvPr userDrawn="1"/>
        </p:nvSpPr>
        <p:spPr>
          <a:xfrm>
            <a:off x="1" y="6393976"/>
            <a:ext cx="6540502" cy="4640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Rectangle 4"/>
          <p:cNvSpPr/>
          <p:nvPr userDrawn="1"/>
        </p:nvSpPr>
        <p:spPr>
          <a:xfrm>
            <a:off x="0" y="0"/>
            <a:ext cx="5651500" cy="6857999"/>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2" name="Picture Placeholder 2">
            <a:extLst>
              <a:ext uri="{FF2B5EF4-FFF2-40B4-BE49-F238E27FC236}">
                <a16:creationId xmlns:a16="http://schemas.microsoft.com/office/drawing/2014/main" id="{081D92BB-6197-48EF-BA05-DDD2BA2B9E4C}"/>
              </a:ext>
            </a:extLst>
          </p:cNvPr>
          <p:cNvSpPr>
            <a:spLocks noGrp="1"/>
          </p:cNvSpPr>
          <p:nvPr>
            <p:ph type="pic" sz="quarter" idx="11"/>
          </p:nvPr>
        </p:nvSpPr>
        <p:spPr>
          <a:xfrm>
            <a:off x="-2" y="79514"/>
            <a:ext cx="5651500" cy="6778486"/>
          </a:xfrm>
        </p:spPr>
        <p:txBody>
          <a:bodyPr anchor="t">
            <a:normAutofit/>
          </a:bodyPr>
          <a:lstStyle>
            <a:lvl1pPr marL="0" indent="0" algn="ctr">
              <a:buFontTx/>
              <a:buNone/>
              <a:defRPr sz="1500" cap="all" baseline="0">
                <a:solidFill>
                  <a:schemeClr val="tx1"/>
                </a:solidFill>
                <a:latin typeface="Arial" panose="020B0604020202020204" pitchFamily="34" charset="0"/>
                <a:cs typeface="Arial" panose="020B0604020202020204" pitchFamily="34" charset="0"/>
              </a:defRPr>
            </a:lvl1pPr>
          </a:lstStyle>
          <a:p>
            <a:r>
              <a:rPr lang="en-US"/>
              <a:t>Click icon to add picture</a:t>
            </a:r>
          </a:p>
        </p:txBody>
      </p:sp>
      <p:sp>
        <p:nvSpPr>
          <p:cNvPr id="46" name="Text Placeholder 45"/>
          <p:cNvSpPr>
            <a:spLocks noGrp="1"/>
          </p:cNvSpPr>
          <p:nvPr>
            <p:ph type="body" sz="quarter" idx="10"/>
          </p:nvPr>
        </p:nvSpPr>
        <p:spPr>
          <a:xfrm>
            <a:off x="6500173" y="964060"/>
            <a:ext cx="4749421" cy="4450312"/>
          </a:xfrm>
        </p:spPr>
        <p:txBody>
          <a:bodyPr anchor="ctr">
            <a:normAutofit/>
          </a:bodyPr>
          <a:lstStyle>
            <a:lvl1pPr marL="0" indent="0">
              <a:spcBef>
                <a:spcPts val="1200"/>
              </a:spcBef>
              <a:buFontTx/>
              <a:buNone/>
              <a:defRPr sz="3500" spc="-50" baseline="0">
                <a:solidFill>
                  <a:schemeClr val="tx1"/>
                </a:solidFill>
                <a:latin typeface="Arial" panose="020B0604020202020204" pitchFamily="34" charset="0"/>
                <a:cs typeface="Arial" panose="020B0604020202020204" pitchFamily="34" charset="0"/>
              </a:defRPr>
            </a:lvl1pPr>
            <a:lvl2pPr marL="169863" indent="0">
              <a:spcBef>
                <a:spcPts val="1200"/>
              </a:spcBef>
              <a:buFontTx/>
              <a:buNone/>
              <a:defRPr/>
            </a:lvl2pPr>
            <a:lvl3pPr marL="341312" indent="0">
              <a:spcBef>
                <a:spcPts val="1200"/>
              </a:spcBef>
              <a:buFontTx/>
              <a:buNone/>
              <a:defRPr/>
            </a:lvl3pPr>
            <a:lvl4pPr marL="511175" indent="0">
              <a:spcBef>
                <a:spcPts val="1200"/>
              </a:spcBef>
              <a:buFontTx/>
              <a:buNone/>
              <a:defRPr/>
            </a:lvl4pPr>
            <a:lvl5pPr marL="688975" indent="0">
              <a:spcBef>
                <a:spcPts val="1200"/>
              </a:spcBef>
              <a:buFontTx/>
              <a:buNone/>
              <a:defRPr/>
            </a:lvl5pPr>
          </a:lstStyle>
          <a:p>
            <a:pPr lvl="0"/>
            <a:r>
              <a:rPr lang="en-US"/>
              <a:t>Click to edit Master text styles</a:t>
            </a:r>
          </a:p>
        </p:txBody>
      </p:sp>
      <p:grpSp>
        <p:nvGrpSpPr>
          <p:cNvPr id="31" name="Group 30">
            <a:extLst>
              <a:ext uri="{FF2B5EF4-FFF2-40B4-BE49-F238E27FC236}">
                <a16:creationId xmlns:a16="http://schemas.microsoft.com/office/drawing/2014/main" id="{54ACD430-9C72-4B6A-B10A-943F02048CDE}"/>
              </a:ext>
            </a:extLst>
          </p:cNvPr>
          <p:cNvGrpSpPr/>
          <p:nvPr userDrawn="1"/>
        </p:nvGrpSpPr>
        <p:grpSpPr>
          <a:xfrm>
            <a:off x="0" y="0"/>
            <a:ext cx="12190081" cy="79514"/>
            <a:chOff x="0" y="-1"/>
            <a:chExt cx="12190081" cy="1350190"/>
          </a:xfrm>
        </p:grpSpPr>
        <p:sp>
          <p:nvSpPr>
            <p:cNvPr id="32" name="Rectangle 31">
              <a:extLst>
                <a:ext uri="{FF2B5EF4-FFF2-40B4-BE49-F238E27FC236}">
                  <a16:creationId xmlns:a16="http://schemas.microsoft.com/office/drawing/2014/main" id="{FBF04E46-E2BA-4BD2-84A0-F679AAF5F474}"/>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A7B0136C-860D-47DF-962F-5249914E9CAD}"/>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B6A236E7-78E4-4C63-BF5E-44FD09CB7200}"/>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09FD2CF-0A88-4CC0-9792-A1832D08536B}"/>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F5AB9414-4DBB-4193-85F6-FF73EE339171}"/>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67825503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utomotive large headline">
    <p:spTree>
      <p:nvGrpSpPr>
        <p:cNvPr id="1" name=""/>
        <p:cNvGrpSpPr/>
        <p:nvPr/>
      </p:nvGrpSpPr>
      <p:grpSpPr>
        <a:xfrm>
          <a:off x="0" y="0"/>
          <a:ext cx="0" cy="0"/>
          <a:chOff x="0" y="0"/>
          <a:chExt cx="0" cy="0"/>
        </a:xfrm>
      </p:grpSpPr>
      <p:pic>
        <p:nvPicPr>
          <p:cNvPr id="22" name="Picture Placeholder 4" descr="A passenger seat of a car&#10;&#10;Description automatically generated">
            <a:extLst>
              <a:ext uri="{FF2B5EF4-FFF2-40B4-BE49-F238E27FC236}">
                <a16:creationId xmlns:a16="http://schemas.microsoft.com/office/drawing/2014/main" id="{1D45FBBC-207E-4D58-85BF-A85644E74A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19" y="78902"/>
            <a:ext cx="4560213" cy="6779098"/>
          </a:xfrm>
          <a:prstGeom prst="rect">
            <a:avLst/>
          </a:prstGeom>
        </p:spPr>
      </p:pic>
      <p:sp>
        <p:nvSpPr>
          <p:cNvPr id="77" name="Picture Placeholder 76">
            <a:extLst>
              <a:ext uri="{FF2B5EF4-FFF2-40B4-BE49-F238E27FC236}">
                <a16:creationId xmlns:a16="http://schemas.microsoft.com/office/drawing/2014/main" id="{792C26BF-6739-427A-A9E9-8A8A678B7CC7}"/>
              </a:ext>
            </a:extLst>
          </p:cNvPr>
          <p:cNvSpPr>
            <a:spLocks noGrp="1"/>
          </p:cNvSpPr>
          <p:nvPr>
            <p:ph type="pic" sz="quarter" idx="13" hasCustomPrompt="1"/>
          </p:nvPr>
        </p:nvSpPr>
        <p:spPr>
          <a:xfrm>
            <a:off x="1919" y="78902"/>
            <a:ext cx="4560213" cy="6779098"/>
          </a:xfrm>
        </p:spPr>
        <p:txBody>
          <a:bodyPr anchor="ctr">
            <a:normAutofit/>
          </a:bodyPr>
          <a:lstStyle>
            <a:lvl1pPr marL="0" indent="0" algn="ctr">
              <a:buFontTx/>
              <a:buNone/>
              <a:defRPr sz="1500">
                <a:solidFill>
                  <a:schemeClr val="bg1"/>
                </a:solidFill>
                <a:latin typeface="Arial" panose="020B0604020202020204" pitchFamily="34" charset="0"/>
                <a:cs typeface="Arial" panose="020B0604020202020204" pitchFamily="34" charset="0"/>
              </a:defRPr>
            </a:lvl1pPr>
          </a:lstStyle>
          <a:p>
            <a:r>
              <a:rPr lang="en-US"/>
              <a:t>Click to Place Picture</a:t>
            </a:r>
          </a:p>
        </p:txBody>
      </p:sp>
      <p:sp>
        <p:nvSpPr>
          <p:cNvPr id="37" name="Rectangle 182">
            <a:extLst>
              <a:ext uri="{FF2B5EF4-FFF2-40B4-BE49-F238E27FC236}">
                <a16:creationId xmlns:a16="http://schemas.microsoft.com/office/drawing/2014/main" id="{7F1551CC-56A8-4FFE-8188-6BBCFBC0D73C}"/>
              </a:ext>
            </a:extLst>
          </p:cNvPr>
          <p:cNvSpPr>
            <a:spLocks noGrp="1" noChangeArrowheads="1"/>
          </p:cNvSpPr>
          <p:nvPr>
            <p:ph type="ctrTitle" hasCustomPrompt="1"/>
          </p:nvPr>
        </p:nvSpPr>
        <p:spPr bwMode="blackWhite">
          <a:xfrm>
            <a:off x="5275942" y="1272210"/>
            <a:ext cx="6325011" cy="3864494"/>
          </a:xfrm>
          <a:prstGeom prst="rect">
            <a:avLst/>
          </a:prstGeom>
          <a:ln w="25400"/>
          <a:effectLst/>
        </p:spPr>
        <p:txBody>
          <a:bodyPr tIns="91440" bIns="91440" anchor="ctr">
            <a:normAutofit/>
          </a:bodyPr>
          <a:lstStyle>
            <a:lvl1pPr algn="l">
              <a:lnSpc>
                <a:spcPct val="100000"/>
              </a:lnSpc>
              <a:spcBef>
                <a:spcPts val="0"/>
              </a:spcBef>
              <a:defRPr lang="en-US" sz="5100" b="0" kern="1200" cap="none" spc="-5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a:t>Large headline or statement goes here. Lorem ipsum</a:t>
            </a:r>
          </a:p>
        </p:txBody>
      </p:sp>
      <p:sp>
        <p:nvSpPr>
          <p:cNvPr id="38" name="Rectangle 37">
            <a:extLst>
              <a:ext uri="{FF2B5EF4-FFF2-40B4-BE49-F238E27FC236}">
                <a16:creationId xmlns:a16="http://schemas.microsoft.com/office/drawing/2014/main" id="{823A222D-2665-49C2-A352-41261E92E261}"/>
              </a:ext>
            </a:extLst>
          </p:cNvPr>
          <p:cNvSpPr/>
          <p:nvPr userDrawn="1"/>
        </p:nvSpPr>
        <p:spPr>
          <a:xfrm rot="10800000">
            <a:off x="-1" y="79514"/>
            <a:ext cx="4560213" cy="5653376"/>
          </a:xfrm>
          <a:prstGeom prst="rect">
            <a:avLst/>
          </a:prstGeom>
          <a:gradFill flip="none" rotWithShape="1">
            <a:gsLst>
              <a:gs pos="3000">
                <a:schemeClr val="accent4">
                  <a:alpha val="27000"/>
                </a:schemeClr>
              </a:gs>
              <a:gs pos="50000">
                <a:schemeClr val="accent4">
                  <a:alpha val="0"/>
                </a:schemeClr>
              </a:gs>
              <a:gs pos="100000">
                <a:schemeClr val="accent4">
                  <a:lumMod val="20000"/>
                  <a:lumOff val="80000"/>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endParaRPr>
          </a:p>
        </p:txBody>
      </p:sp>
      <p:grpSp>
        <p:nvGrpSpPr>
          <p:cNvPr id="29" name="Group 28">
            <a:extLst>
              <a:ext uri="{FF2B5EF4-FFF2-40B4-BE49-F238E27FC236}">
                <a16:creationId xmlns:a16="http://schemas.microsoft.com/office/drawing/2014/main" id="{C08A7271-EAD5-41DA-A647-B52662CE3871}"/>
              </a:ext>
            </a:extLst>
          </p:cNvPr>
          <p:cNvGrpSpPr/>
          <p:nvPr userDrawn="1"/>
        </p:nvGrpSpPr>
        <p:grpSpPr>
          <a:xfrm>
            <a:off x="0" y="0"/>
            <a:ext cx="12190081" cy="79514"/>
            <a:chOff x="0" y="-1"/>
            <a:chExt cx="12190081" cy="1350190"/>
          </a:xfrm>
        </p:grpSpPr>
        <p:sp>
          <p:nvSpPr>
            <p:cNvPr id="30" name="Rectangle 29">
              <a:extLst>
                <a:ext uri="{FF2B5EF4-FFF2-40B4-BE49-F238E27FC236}">
                  <a16:creationId xmlns:a16="http://schemas.microsoft.com/office/drawing/2014/main" id="{566998BE-D4A8-4E8F-9220-64B75E6ABA38}"/>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4DAEA3FA-932F-42AD-ABBD-14E9BA87D297}"/>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9991BE7-E792-4F0F-B8A2-3D9FCF1CD3BB}"/>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3D0491D-8066-428E-9435-FA3684E23FA0}"/>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B99A8192-CD11-4ECE-A1A1-EF3ACC047545}"/>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grpSp>
      <p:sp>
        <p:nvSpPr>
          <p:cNvPr id="20" name="Slide Number Placeholder 1">
            <a:extLst>
              <a:ext uri="{FF2B5EF4-FFF2-40B4-BE49-F238E27FC236}">
                <a16:creationId xmlns:a16="http://schemas.microsoft.com/office/drawing/2014/main" id="{DB60511C-2A65-4F06-8213-A97675390082}"/>
              </a:ext>
            </a:extLst>
          </p:cNvPr>
          <p:cNvSpPr txBox="1">
            <a:spLocks/>
          </p:cNvSpPr>
          <p:nvPr userDrawn="1"/>
        </p:nvSpPr>
        <p:spPr>
          <a:xfrm>
            <a:off x="10315547" y="6463203"/>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1">
                    <a:lumMod val="65000"/>
                    <a:lumOff val="35000"/>
                  </a:schemeClr>
                </a:solidFill>
                <a:latin typeface="Arial" panose="020B0604020202020204" pitchFamily="34" charset="0"/>
                <a:cs typeface="Arial" panose="020B0604020202020204" pitchFamily="34" charset="0"/>
              </a:rPr>
              <a:pPr algn="r"/>
              <a:t>‹#›</a:t>
            </a:fld>
            <a:endParaRPr lang="en-US" sz="1000" b="1" spc="300">
              <a:solidFill>
                <a:schemeClr val="tx1">
                  <a:lumMod val="65000"/>
                  <a:lumOff val="35000"/>
                </a:schemeClr>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492A4D78-1073-4D7F-BFFB-2D6120677F74}"/>
              </a:ext>
            </a:extLst>
          </p:cNvPr>
          <p:cNvSpPr txBox="1"/>
          <p:nvPr userDrawn="1"/>
        </p:nvSpPr>
        <p:spPr>
          <a:xfrm>
            <a:off x="7781092" y="6418656"/>
            <a:ext cx="2590528" cy="308777"/>
          </a:xfrm>
          <a:prstGeom prst="rect">
            <a:avLst/>
          </a:prstGeom>
          <a:noFill/>
        </p:spPr>
        <p:txBody>
          <a:bodyPr wrap="square" rtlCol="0" anchor="b">
            <a:noAutofit/>
          </a:bodyPr>
          <a:lstStyle/>
          <a:p>
            <a:pPr algn="r"/>
            <a:r>
              <a:rPr lang="en-US" sz="900" b="1" i="0" cap="all" spc="50" baseline="0">
                <a:solidFill>
                  <a:schemeClr val="tx2">
                    <a:lumMod val="90000"/>
                  </a:schemeClr>
                </a:solidFill>
                <a:latin typeface="Arial" panose="020B0604020202020204" pitchFamily="34" charset="0"/>
                <a:cs typeface="Arial" panose="020B0604020202020204" pitchFamily="34" charset="0"/>
              </a:rPr>
              <a:t>company internal/proprietary</a:t>
            </a:r>
          </a:p>
        </p:txBody>
      </p:sp>
      <p:grpSp>
        <p:nvGrpSpPr>
          <p:cNvPr id="23" name="Group 22">
            <a:extLst>
              <a:ext uri="{FF2B5EF4-FFF2-40B4-BE49-F238E27FC236}">
                <a16:creationId xmlns:a16="http://schemas.microsoft.com/office/drawing/2014/main" id="{B581FCDD-ACE7-4426-A971-5FCA0CCF78B9}"/>
              </a:ext>
            </a:extLst>
          </p:cNvPr>
          <p:cNvGrpSpPr/>
          <p:nvPr userDrawn="1"/>
        </p:nvGrpSpPr>
        <p:grpSpPr>
          <a:xfrm>
            <a:off x="11369623" y="6476214"/>
            <a:ext cx="489002" cy="176138"/>
            <a:chOff x="271463" y="2852738"/>
            <a:chExt cx="3190876" cy="1149350"/>
          </a:xfrm>
        </p:grpSpPr>
        <p:sp>
          <p:nvSpPr>
            <p:cNvPr id="26" name="Freeform 6">
              <a:extLst>
                <a:ext uri="{FF2B5EF4-FFF2-40B4-BE49-F238E27FC236}">
                  <a16:creationId xmlns:a16="http://schemas.microsoft.com/office/drawing/2014/main" id="{B9C456B0-4A5D-4885-994C-95243A7A39B8}"/>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7">
              <a:extLst>
                <a:ext uri="{FF2B5EF4-FFF2-40B4-BE49-F238E27FC236}">
                  <a16:creationId xmlns:a16="http://schemas.microsoft.com/office/drawing/2014/main" id="{E162F602-55E8-4B3D-A11C-2027D56E9FDF}"/>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8">
              <a:extLst>
                <a:ext uri="{FF2B5EF4-FFF2-40B4-BE49-F238E27FC236}">
                  <a16:creationId xmlns:a16="http://schemas.microsoft.com/office/drawing/2014/main" id="{51D5D649-9376-48D5-8D91-4D2DDEB0E982}"/>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9">
              <a:extLst>
                <a:ext uri="{FF2B5EF4-FFF2-40B4-BE49-F238E27FC236}">
                  <a16:creationId xmlns:a16="http://schemas.microsoft.com/office/drawing/2014/main" id="{5C1F632B-6197-496B-9EEA-C4840363A8F0}"/>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10">
              <a:extLst>
                <a:ext uri="{FF2B5EF4-FFF2-40B4-BE49-F238E27FC236}">
                  <a16:creationId xmlns:a16="http://schemas.microsoft.com/office/drawing/2014/main" id="{5006E74E-CDF9-4696-8BB6-B1B2F10B7C0A}"/>
                </a:ext>
              </a:extLst>
            </p:cNvPr>
            <p:cNvSpPr>
              <a:spLocks/>
            </p:cNvSpPr>
            <p:nvPr/>
          </p:nvSpPr>
          <p:spPr bwMode="auto">
            <a:xfrm>
              <a:off x="271463" y="2852738"/>
              <a:ext cx="1306512"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3214646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5" name="Rectangle 4"/>
          <p:cNvSpPr/>
          <p:nvPr userDrawn="1"/>
        </p:nvSpPr>
        <p:spPr>
          <a:xfrm>
            <a:off x="0" y="0"/>
            <a:ext cx="12192000" cy="6303694"/>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3" name="Picture Placeholder 2"/>
          <p:cNvSpPr>
            <a:spLocks noGrp="1"/>
          </p:cNvSpPr>
          <p:nvPr>
            <p:ph type="pic" sz="quarter" idx="11" hasCustomPrompt="1"/>
          </p:nvPr>
        </p:nvSpPr>
        <p:spPr>
          <a:xfrm>
            <a:off x="0" y="0"/>
            <a:ext cx="12192000" cy="6275070"/>
          </a:xfrm>
        </p:spPr>
        <p:txBody>
          <a:bodyPr>
            <a:normAutofit/>
          </a:bodyPr>
          <a:lstStyle>
            <a:lvl1pPr marL="0" indent="0" algn="ctr">
              <a:buFontTx/>
              <a:buNone/>
              <a:defRPr lang="en-US" sz="1500" cap="all" baseline="0" dirty="0">
                <a:latin typeface="Arial" panose="020B0604020202020204" pitchFamily="34" charset="0"/>
                <a:cs typeface="Arial" panose="020B0604020202020204" pitchFamily="34" charset="0"/>
              </a:defRPr>
            </a:lvl1pPr>
          </a:lstStyle>
          <a:p>
            <a:r>
              <a:rPr lang="en-US"/>
              <a:t>Click to Insert Picture</a:t>
            </a:r>
          </a:p>
        </p:txBody>
      </p:sp>
    </p:spTree>
    <p:extLst>
      <p:ext uri="{BB962C8B-B14F-4D97-AF65-F5344CB8AC3E}">
        <p14:creationId xmlns:p14="http://schemas.microsoft.com/office/powerpoint/2010/main" val="306284179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Image w tagline logo">
    <p:spTree>
      <p:nvGrpSpPr>
        <p:cNvPr id="1" name=""/>
        <p:cNvGrpSpPr/>
        <p:nvPr/>
      </p:nvGrpSpPr>
      <p:grpSpPr>
        <a:xfrm>
          <a:off x="0" y="0"/>
          <a:ext cx="0" cy="0"/>
          <a:chOff x="0" y="0"/>
          <a:chExt cx="0" cy="0"/>
        </a:xfrm>
      </p:grpSpPr>
      <p:sp>
        <p:nvSpPr>
          <p:cNvPr id="5" name="Rectangle 4"/>
          <p:cNvSpPr/>
          <p:nvPr userDrawn="1"/>
        </p:nvSpPr>
        <p:spPr>
          <a:xfrm>
            <a:off x="0" y="-71562"/>
            <a:ext cx="12192000" cy="6929562"/>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3" name="Picture Placeholder 2"/>
          <p:cNvSpPr>
            <a:spLocks noGrp="1"/>
          </p:cNvSpPr>
          <p:nvPr>
            <p:ph type="pic" sz="quarter" idx="11" hasCustomPrompt="1"/>
          </p:nvPr>
        </p:nvSpPr>
        <p:spPr>
          <a:xfrm>
            <a:off x="0" y="-71562"/>
            <a:ext cx="12191999" cy="6929562"/>
          </a:xfrm>
        </p:spPr>
        <p:txBody>
          <a:bodyPr>
            <a:normAutofit/>
          </a:bodyPr>
          <a:lstStyle>
            <a:lvl1pPr marL="0" indent="0" algn="ctr">
              <a:buFontTx/>
              <a:buNone/>
              <a:defRPr sz="1500" cap="all" baseline="0">
                <a:solidFill>
                  <a:schemeClr val="tx1"/>
                </a:solidFill>
                <a:latin typeface="Arial" panose="020B0604020202020204" pitchFamily="34" charset="0"/>
                <a:cs typeface="Arial" panose="020B0604020202020204" pitchFamily="34" charset="0"/>
              </a:defRPr>
            </a:lvl1pPr>
          </a:lstStyle>
          <a:p>
            <a:r>
              <a:rPr lang="en-US"/>
              <a:t>Click to Insert Picture</a:t>
            </a:r>
          </a:p>
        </p:txBody>
      </p:sp>
    </p:spTree>
    <p:extLst>
      <p:ext uri="{BB962C8B-B14F-4D97-AF65-F5344CB8AC3E}">
        <p14:creationId xmlns:p14="http://schemas.microsoft.com/office/powerpoint/2010/main" val="211498072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Overview">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C08A7271-EAD5-41DA-A647-B52662CE3871}"/>
              </a:ext>
            </a:extLst>
          </p:cNvPr>
          <p:cNvGrpSpPr/>
          <p:nvPr userDrawn="1"/>
        </p:nvGrpSpPr>
        <p:grpSpPr>
          <a:xfrm>
            <a:off x="0" y="0"/>
            <a:ext cx="12190081" cy="79514"/>
            <a:chOff x="0" y="-1"/>
            <a:chExt cx="12190081" cy="1350190"/>
          </a:xfrm>
        </p:grpSpPr>
        <p:sp>
          <p:nvSpPr>
            <p:cNvPr id="30" name="Rectangle 29">
              <a:extLst>
                <a:ext uri="{FF2B5EF4-FFF2-40B4-BE49-F238E27FC236}">
                  <a16:creationId xmlns:a16="http://schemas.microsoft.com/office/drawing/2014/main" id="{566998BE-D4A8-4E8F-9220-64B75E6ABA38}"/>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4DAEA3FA-932F-42AD-ABBD-14E9BA87D297}"/>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9991BE7-E792-4F0F-B8A2-3D9FCF1CD3BB}"/>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3D0491D-8066-428E-9435-FA3684E23FA0}"/>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B99A8192-CD11-4ECE-A1A1-EF3ACC047545}"/>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grpSp>
      <p:sp>
        <p:nvSpPr>
          <p:cNvPr id="20" name="Slide Number Placeholder 1">
            <a:extLst>
              <a:ext uri="{FF2B5EF4-FFF2-40B4-BE49-F238E27FC236}">
                <a16:creationId xmlns:a16="http://schemas.microsoft.com/office/drawing/2014/main" id="{83A94EBF-98FE-4812-9A14-44279029264B}"/>
              </a:ext>
            </a:extLst>
          </p:cNvPr>
          <p:cNvSpPr txBox="1">
            <a:spLocks/>
          </p:cNvSpPr>
          <p:nvPr userDrawn="1"/>
        </p:nvSpPr>
        <p:spPr>
          <a:xfrm>
            <a:off x="10315547" y="6463203"/>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1">
                    <a:lumMod val="65000"/>
                    <a:lumOff val="35000"/>
                  </a:schemeClr>
                </a:solidFill>
                <a:latin typeface="Arial" panose="020B0604020202020204" pitchFamily="34" charset="0"/>
                <a:cs typeface="Arial" panose="020B0604020202020204" pitchFamily="34" charset="0"/>
              </a:rPr>
              <a:pPr algn="r"/>
              <a:t>‹#›</a:t>
            </a:fld>
            <a:endParaRPr lang="en-US" sz="1000" b="1" spc="300">
              <a:solidFill>
                <a:schemeClr val="tx1">
                  <a:lumMod val="65000"/>
                  <a:lumOff val="35000"/>
                </a:schemeClr>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803D1922-F66C-4A65-BADA-585E83654932}"/>
              </a:ext>
            </a:extLst>
          </p:cNvPr>
          <p:cNvSpPr txBox="1"/>
          <p:nvPr userDrawn="1"/>
        </p:nvSpPr>
        <p:spPr>
          <a:xfrm>
            <a:off x="7781092" y="6418656"/>
            <a:ext cx="2590528" cy="308777"/>
          </a:xfrm>
          <a:prstGeom prst="rect">
            <a:avLst/>
          </a:prstGeom>
          <a:noFill/>
        </p:spPr>
        <p:txBody>
          <a:bodyPr wrap="square" rtlCol="0" anchor="b">
            <a:noAutofit/>
          </a:bodyPr>
          <a:lstStyle/>
          <a:p>
            <a:pPr algn="r"/>
            <a:r>
              <a:rPr lang="en-US" sz="900" b="1" i="0" cap="all" spc="50" baseline="0">
                <a:solidFill>
                  <a:schemeClr val="tx2">
                    <a:lumMod val="90000"/>
                  </a:schemeClr>
                </a:solidFill>
                <a:latin typeface="Arial" panose="020B0604020202020204" pitchFamily="34" charset="0"/>
                <a:cs typeface="Arial" panose="020B0604020202020204" pitchFamily="34" charset="0"/>
              </a:rPr>
              <a:t>company internal/proprietary</a:t>
            </a:r>
          </a:p>
        </p:txBody>
      </p:sp>
      <p:grpSp>
        <p:nvGrpSpPr>
          <p:cNvPr id="35" name="Group 34">
            <a:extLst>
              <a:ext uri="{FF2B5EF4-FFF2-40B4-BE49-F238E27FC236}">
                <a16:creationId xmlns:a16="http://schemas.microsoft.com/office/drawing/2014/main" id="{712E3D91-19A9-47E1-A2D0-389742C55D2F}"/>
              </a:ext>
            </a:extLst>
          </p:cNvPr>
          <p:cNvGrpSpPr/>
          <p:nvPr userDrawn="1"/>
        </p:nvGrpSpPr>
        <p:grpSpPr>
          <a:xfrm>
            <a:off x="11369623" y="6476214"/>
            <a:ext cx="489002" cy="176138"/>
            <a:chOff x="271463" y="2852738"/>
            <a:chExt cx="3190876" cy="1149350"/>
          </a:xfrm>
        </p:grpSpPr>
        <p:sp>
          <p:nvSpPr>
            <p:cNvPr id="40" name="Freeform 6">
              <a:extLst>
                <a:ext uri="{FF2B5EF4-FFF2-40B4-BE49-F238E27FC236}">
                  <a16:creationId xmlns:a16="http://schemas.microsoft.com/office/drawing/2014/main" id="{ACAB0B10-E424-4C5F-81CD-AE869D728553}"/>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7">
              <a:extLst>
                <a:ext uri="{FF2B5EF4-FFF2-40B4-BE49-F238E27FC236}">
                  <a16:creationId xmlns:a16="http://schemas.microsoft.com/office/drawing/2014/main" id="{0F5701D1-A391-456C-8948-07FBBDD32D2C}"/>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8">
              <a:extLst>
                <a:ext uri="{FF2B5EF4-FFF2-40B4-BE49-F238E27FC236}">
                  <a16:creationId xmlns:a16="http://schemas.microsoft.com/office/drawing/2014/main" id="{2A0F9761-7943-4EDD-AD61-B82DDD42EE1A}"/>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9">
              <a:extLst>
                <a:ext uri="{FF2B5EF4-FFF2-40B4-BE49-F238E27FC236}">
                  <a16:creationId xmlns:a16="http://schemas.microsoft.com/office/drawing/2014/main" id="{5C1A76E3-E547-459A-AA20-2A41DD1D59AF}"/>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10">
              <a:extLst>
                <a:ext uri="{FF2B5EF4-FFF2-40B4-BE49-F238E27FC236}">
                  <a16:creationId xmlns:a16="http://schemas.microsoft.com/office/drawing/2014/main" id="{468C635A-20C5-45ED-A75C-99F8C469DED1}"/>
                </a:ext>
              </a:extLst>
            </p:cNvPr>
            <p:cNvSpPr>
              <a:spLocks/>
            </p:cNvSpPr>
            <p:nvPr/>
          </p:nvSpPr>
          <p:spPr bwMode="auto">
            <a:xfrm>
              <a:off x="271463" y="2852738"/>
              <a:ext cx="1306512"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pic>
        <p:nvPicPr>
          <p:cNvPr id="22" name="Picture 21" descr="A view of a city&#10;&#10;Description automatically generated">
            <a:extLst>
              <a:ext uri="{FF2B5EF4-FFF2-40B4-BE49-F238E27FC236}">
                <a16:creationId xmlns:a16="http://schemas.microsoft.com/office/drawing/2014/main" id="{CB9ABCE8-B5F4-48BD-86CE-887669C5B93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773" y="78900"/>
            <a:ext cx="4558359" cy="6779099"/>
          </a:xfrm>
          <a:prstGeom prst="rect">
            <a:avLst/>
          </a:prstGeom>
        </p:spPr>
      </p:pic>
      <p:sp>
        <p:nvSpPr>
          <p:cNvPr id="23" name="Rectangle 22">
            <a:extLst>
              <a:ext uri="{FF2B5EF4-FFF2-40B4-BE49-F238E27FC236}">
                <a16:creationId xmlns:a16="http://schemas.microsoft.com/office/drawing/2014/main" id="{F63BE673-EBB9-4511-BBA9-928E31D9C62B}"/>
              </a:ext>
            </a:extLst>
          </p:cNvPr>
          <p:cNvSpPr/>
          <p:nvPr userDrawn="1"/>
        </p:nvSpPr>
        <p:spPr>
          <a:xfrm flipV="1">
            <a:off x="-6831" y="78902"/>
            <a:ext cx="4558359" cy="2192350"/>
          </a:xfrm>
          <a:prstGeom prst="rect">
            <a:avLst/>
          </a:prstGeom>
          <a:gradFill flip="none" rotWithShape="1">
            <a:gsLst>
              <a:gs pos="3000">
                <a:schemeClr val="accent1">
                  <a:alpha val="41000"/>
                </a:schemeClr>
              </a:gs>
              <a:gs pos="70000">
                <a:schemeClr val="accent1">
                  <a:alpha val="0"/>
                </a:schemeClr>
              </a:gs>
              <a:gs pos="100000">
                <a:schemeClr val="accent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endParaRPr>
          </a:p>
        </p:txBody>
      </p:sp>
      <p:sp>
        <p:nvSpPr>
          <p:cNvPr id="24" name="Picture Placeholder 76">
            <a:extLst>
              <a:ext uri="{FF2B5EF4-FFF2-40B4-BE49-F238E27FC236}">
                <a16:creationId xmlns:a16="http://schemas.microsoft.com/office/drawing/2014/main" id="{994508B0-A33C-4CE0-B505-0D816FBBCF7B}"/>
              </a:ext>
            </a:extLst>
          </p:cNvPr>
          <p:cNvSpPr>
            <a:spLocks noGrp="1"/>
          </p:cNvSpPr>
          <p:nvPr>
            <p:ph type="pic" sz="quarter" idx="13" hasCustomPrompt="1"/>
          </p:nvPr>
        </p:nvSpPr>
        <p:spPr>
          <a:xfrm>
            <a:off x="-8749" y="78902"/>
            <a:ext cx="4562132" cy="6779098"/>
          </a:xfrm>
        </p:spPr>
        <p:txBody>
          <a:bodyPr anchor="ctr">
            <a:normAutofit/>
          </a:bodyPr>
          <a:lstStyle>
            <a:lvl1pPr marL="0" indent="0" algn="ctr">
              <a:buFontTx/>
              <a:buNone/>
              <a:defRPr sz="1500">
                <a:solidFill>
                  <a:schemeClr val="bg1"/>
                </a:solidFill>
                <a:latin typeface="Arial" panose="020B0604020202020204" pitchFamily="34" charset="0"/>
                <a:cs typeface="Arial" panose="020B0604020202020204" pitchFamily="34" charset="0"/>
              </a:defRPr>
            </a:lvl1pPr>
          </a:lstStyle>
          <a:p>
            <a:r>
              <a:rPr lang="en-US"/>
              <a:t>Click to Place Picture</a:t>
            </a:r>
          </a:p>
        </p:txBody>
      </p:sp>
      <p:sp>
        <p:nvSpPr>
          <p:cNvPr id="21" name="Rectangle 226">
            <a:extLst>
              <a:ext uri="{FF2B5EF4-FFF2-40B4-BE49-F238E27FC236}">
                <a16:creationId xmlns:a16="http://schemas.microsoft.com/office/drawing/2014/main" id="{7543CAAA-6F25-49A2-B44A-0CDA9741E0E6}"/>
              </a:ext>
            </a:extLst>
          </p:cNvPr>
          <p:cNvSpPr>
            <a:spLocks noGrp="1" noChangeArrowheads="1"/>
          </p:cNvSpPr>
          <p:nvPr>
            <p:ph type="title" hasCustomPrompt="1"/>
          </p:nvPr>
        </p:nvSpPr>
        <p:spPr bwMode="auto">
          <a:xfrm>
            <a:off x="5402732" y="431801"/>
            <a:ext cx="6196032" cy="888999"/>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defRPr lang="en-US" sz="2300" b="1" kern="1200" cap="all" spc="210" baseline="0" dirty="0">
                <a:solidFill>
                  <a:schemeClr val="tx1"/>
                </a:solidFill>
                <a:effectLst/>
                <a:latin typeface="Arial" panose="020B0604020202020204" pitchFamily="34" charset="0"/>
                <a:ea typeface="+mn-ea"/>
                <a:cs typeface="Arial" panose="020B0604020202020204" pitchFamily="34" charset="0"/>
              </a:defRPr>
            </a:lvl1pPr>
          </a:lstStyle>
          <a:p>
            <a:pPr marL="0" lvl="0" indent="0" algn="l" rtl="0" fontAlgn="base">
              <a:lnSpc>
                <a:spcPct val="100000"/>
              </a:lnSpc>
              <a:spcBef>
                <a:spcPts val="1200"/>
              </a:spcBef>
              <a:spcAft>
                <a:spcPts val="75"/>
              </a:spcAft>
              <a:buClrTx/>
              <a:buSzPct val="80000"/>
              <a:buFontTx/>
              <a:buNone/>
            </a:pPr>
            <a:r>
              <a:rPr lang="en-US"/>
              <a:t>OVERVIEW</a:t>
            </a:r>
          </a:p>
        </p:txBody>
      </p:sp>
      <p:sp>
        <p:nvSpPr>
          <p:cNvPr id="25" name="Text Placeholder 45">
            <a:extLst>
              <a:ext uri="{FF2B5EF4-FFF2-40B4-BE49-F238E27FC236}">
                <a16:creationId xmlns:a16="http://schemas.microsoft.com/office/drawing/2014/main" id="{94593C39-015D-4277-AF05-46464E652DDF}"/>
              </a:ext>
            </a:extLst>
          </p:cNvPr>
          <p:cNvSpPr>
            <a:spLocks noGrp="1"/>
          </p:cNvSpPr>
          <p:nvPr>
            <p:ph type="body" sz="quarter" idx="10" hasCustomPrompt="1"/>
          </p:nvPr>
        </p:nvSpPr>
        <p:spPr>
          <a:xfrm>
            <a:off x="5402730" y="1470212"/>
            <a:ext cx="6196032" cy="4800935"/>
          </a:xfrm>
        </p:spPr>
        <p:txBody>
          <a:bodyPr/>
          <a:lstStyle>
            <a:lvl1pPr marL="0" indent="0">
              <a:spcBef>
                <a:spcPts val="1200"/>
              </a:spcBef>
              <a:buNone/>
              <a:defRPr>
                <a:latin typeface="Arial" panose="020B0604020202020204" pitchFamily="34" charset="0"/>
                <a:cs typeface="Arial" panose="020B0604020202020204" pitchFamily="34" charset="0"/>
              </a:defRPr>
            </a:lvl1pPr>
            <a:lvl2pPr>
              <a:spcBef>
                <a:spcPts val="1200"/>
              </a:spcBef>
              <a:defRPr>
                <a:latin typeface="Arial" panose="020B0604020202020204" pitchFamily="34" charset="0"/>
                <a:cs typeface="Arial" panose="020B0604020202020204" pitchFamily="34" charset="0"/>
              </a:defRPr>
            </a:lvl2pPr>
            <a:lvl3pPr>
              <a:spcBef>
                <a:spcPts val="1200"/>
              </a:spcBef>
              <a:defRPr>
                <a:latin typeface="Arial" panose="020B0604020202020204" pitchFamily="34" charset="0"/>
                <a:cs typeface="Arial" panose="020B0604020202020204" pitchFamily="34" charset="0"/>
              </a:defRPr>
            </a:lvl3pPr>
            <a:lvl4pPr>
              <a:spcBef>
                <a:spcPts val="1200"/>
              </a:spcBef>
              <a:defRPr>
                <a:latin typeface="Arial" panose="020B0604020202020204" pitchFamily="34" charset="0"/>
                <a:cs typeface="Arial" panose="020B0604020202020204" pitchFamily="34" charset="0"/>
              </a:defRPr>
            </a:lvl4pPr>
            <a:lvl5pPr>
              <a:spcBef>
                <a:spcPts val="1200"/>
              </a:spcBef>
              <a:defRPr>
                <a:latin typeface="Arial" panose="020B0604020202020204" pitchFamily="34" charset="0"/>
                <a:cs typeface="Arial" panose="020B0604020202020204" pitchFamily="34" charset="0"/>
              </a:defRPr>
            </a:lvl5pPr>
          </a:lstStyle>
          <a:p>
            <a:pPr lvl="0"/>
            <a:r>
              <a:rPr lang="en-US"/>
              <a:t>Line item one</a:t>
            </a:r>
          </a:p>
          <a:p>
            <a:pPr lvl="0"/>
            <a:r>
              <a:rPr lang="en-US"/>
              <a:t>Line item two</a:t>
            </a:r>
          </a:p>
          <a:p>
            <a:pPr lvl="0"/>
            <a:r>
              <a:rPr lang="en-US"/>
              <a:t>Line item three</a:t>
            </a:r>
          </a:p>
          <a:p>
            <a:pPr lvl="0"/>
            <a:r>
              <a:rPr lang="en-US"/>
              <a:t>Line item four</a:t>
            </a:r>
          </a:p>
          <a:p>
            <a:pPr lvl="0"/>
            <a:r>
              <a:rPr lang="en-US"/>
              <a:t>Line item five</a:t>
            </a:r>
          </a:p>
          <a:p>
            <a:pPr lvl="0"/>
            <a:r>
              <a:rPr lang="en-US"/>
              <a:t>Line item six</a:t>
            </a:r>
          </a:p>
        </p:txBody>
      </p:sp>
    </p:spTree>
    <p:extLst>
      <p:ext uri="{BB962C8B-B14F-4D97-AF65-F5344CB8AC3E}">
        <p14:creationId xmlns:p14="http://schemas.microsoft.com/office/powerpoint/2010/main" val="381155790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ransition Slide 1">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55091"/>
            <a:ext cx="12192000" cy="5267153"/>
          </a:xfrm>
          <a:prstGeom prst="rect">
            <a:avLst/>
          </a:prstGeom>
        </p:spPr>
      </p:pic>
      <p:grpSp>
        <p:nvGrpSpPr>
          <p:cNvPr id="21" name="Group 20"/>
          <p:cNvGrpSpPr/>
          <p:nvPr userDrawn="1"/>
        </p:nvGrpSpPr>
        <p:grpSpPr>
          <a:xfrm>
            <a:off x="11095630" y="2057794"/>
            <a:ext cx="1562101" cy="1562100"/>
            <a:chOff x="5311127" y="2171639"/>
            <a:chExt cx="1388962" cy="1388962"/>
          </a:xfrm>
        </p:grpSpPr>
        <p:sp>
          <p:nvSpPr>
            <p:cNvPr id="28" name="Donut 27"/>
            <p:cNvSpPr/>
            <p:nvPr/>
          </p:nvSpPr>
          <p:spPr>
            <a:xfrm>
              <a:off x="5311127" y="2171639"/>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9" name="Picture 2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66651" y="2548190"/>
              <a:ext cx="677914" cy="645504"/>
            </a:xfrm>
            <a:prstGeom prst="rect">
              <a:avLst/>
            </a:prstGeom>
          </p:spPr>
        </p:pic>
      </p:grpSp>
      <p:grpSp>
        <p:nvGrpSpPr>
          <p:cNvPr id="22" name="Group 21"/>
          <p:cNvGrpSpPr/>
          <p:nvPr userDrawn="1"/>
        </p:nvGrpSpPr>
        <p:grpSpPr>
          <a:xfrm>
            <a:off x="10652970" y="4343236"/>
            <a:ext cx="553509" cy="553510"/>
            <a:chOff x="2208009" y="539609"/>
            <a:chExt cx="1388962" cy="1388962"/>
          </a:xfrm>
        </p:grpSpPr>
        <p:sp>
          <p:nvSpPr>
            <p:cNvPr id="26" name="Donut 25"/>
            <p:cNvSpPr/>
            <p:nvPr/>
          </p:nvSpPr>
          <p:spPr>
            <a:xfrm>
              <a:off x="2208009" y="539609"/>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7" name="Picture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680637" y="876720"/>
              <a:ext cx="443707" cy="608580"/>
            </a:xfrm>
            <a:prstGeom prst="rect">
              <a:avLst/>
            </a:prstGeom>
          </p:spPr>
        </p:pic>
      </p:grpSp>
      <p:grpSp>
        <p:nvGrpSpPr>
          <p:cNvPr id="23" name="Group 22"/>
          <p:cNvGrpSpPr/>
          <p:nvPr userDrawn="1"/>
        </p:nvGrpSpPr>
        <p:grpSpPr>
          <a:xfrm>
            <a:off x="9578576" y="4949142"/>
            <a:ext cx="1257747" cy="1257747"/>
            <a:chOff x="5311127" y="2171639"/>
            <a:chExt cx="1388962" cy="1388962"/>
          </a:xfrm>
        </p:grpSpPr>
        <p:sp>
          <p:nvSpPr>
            <p:cNvPr id="24" name="Donut 23"/>
            <p:cNvSpPr/>
            <p:nvPr/>
          </p:nvSpPr>
          <p:spPr>
            <a:xfrm>
              <a:off x="5311127" y="2171639"/>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5" name="Picture 24"/>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543763" y="2653940"/>
              <a:ext cx="923690" cy="307896"/>
            </a:xfrm>
            <a:prstGeom prst="rect">
              <a:avLst/>
            </a:prstGeom>
          </p:spPr>
        </p:pic>
      </p:grpSp>
      <p:sp>
        <p:nvSpPr>
          <p:cNvPr id="30" name="Rectangle 226"/>
          <p:cNvSpPr>
            <a:spLocks noGrp="1" noChangeArrowheads="1"/>
          </p:cNvSpPr>
          <p:nvPr userDrawn="1">
            <p:ph type="title" hasCustomPrompt="1"/>
          </p:nvPr>
        </p:nvSpPr>
        <p:spPr bwMode="auto">
          <a:xfrm>
            <a:off x="911012" y="1235124"/>
            <a:ext cx="8676540" cy="1716342"/>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defRPr lang="en-US" sz="4300" b="0" kern="1200" baseline="0" dirty="0" smtClean="0">
                <a:solidFill>
                  <a:schemeClr val="bg1"/>
                </a:solidFill>
                <a:latin typeface="+mj-lt"/>
                <a:ea typeface="+mn-ea"/>
                <a:cs typeface="+mn-cs"/>
              </a:defRPr>
            </a:lvl1pPr>
          </a:lstStyle>
          <a:p>
            <a:pPr lvl="0"/>
            <a:r>
              <a:rPr lang="en-US"/>
              <a:t>Transition Title Goes Here</a:t>
            </a:r>
            <a:br>
              <a:rPr lang="en-US"/>
            </a:br>
            <a:r>
              <a:rPr lang="en-US"/>
              <a:t>Second Line Transition Title</a:t>
            </a:r>
          </a:p>
        </p:txBody>
      </p:sp>
      <p:sp>
        <p:nvSpPr>
          <p:cNvPr id="4" name="Text Placeholder 3"/>
          <p:cNvSpPr>
            <a:spLocks noGrp="1"/>
          </p:cNvSpPr>
          <p:nvPr userDrawn="1">
            <p:ph type="body" sz="quarter" idx="10" hasCustomPrompt="1"/>
          </p:nvPr>
        </p:nvSpPr>
        <p:spPr>
          <a:xfrm>
            <a:off x="911224" y="2959689"/>
            <a:ext cx="8676327" cy="1687373"/>
          </a:xfrm>
        </p:spPr>
        <p:txBody>
          <a:bodyPr>
            <a:noAutofit/>
          </a:bodyPr>
          <a:lstStyle>
            <a:lvl1pPr marL="0" indent="0">
              <a:lnSpc>
                <a:spcPct val="150000"/>
              </a:lnSpc>
              <a:buFontTx/>
              <a:buNone/>
              <a:defRPr lang="en-US" sz="1800" kern="1200" dirty="0" smtClean="0">
                <a:solidFill>
                  <a:schemeClr val="accent1">
                    <a:lumMod val="60000"/>
                    <a:lumOff val="40000"/>
                  </a:schemeClr>
                </a:solidFill>
                <a:latin typeface="+mj-lt"/>
                <a:ea typeface="+mn-ea"/>
                <a:cs typeface="+mn-cs"/>
              </a:defRPr>
            </a:lvl1pPr>
            <a:lvl2pPr marL="233363" indent="0">
              <a:buFontTx/>
              <a:buNone/>
              <a:defRPr lang="en-US" sz="1400" kern="1200" dirty="0" smtClean="0">
                <a:solidFill>
                  <a:schemeClr val="bg1"/>
                </a:solidFill>
                <a:latin typeface="+mj-lt"/>
                <a:ea typeface="+mn-ea"/>
                <a:cs typeface="+mn-cs"/>
              </a:defRPr>
            </a:lvl2pPr>
            <a:lvl3pPr marL="401638" indent="0">
              <a:buFontTx/>
              <a:buNone/>
              <a:defRPr lang="en-US" sz="1400" kern="1200" dirty="0" smtClean="0">
                <a:solidFill>
                  <a:schemeClr val="bg1"/>
                </a:solidFill>
                <a:latin typeface="+mj-lt"/>
                <a:ea typeface="+mn-ea"/>
                <a:cs typeface="+mn-cs"/>
              </a:defRPr>
            </a:lvl3pPr>
            <a:lvl4pPr marL="569912" indent="0">
              <a:buFontTx/>
              <a:buNone/>
              <a:defRPr lang="en-US" sz="1400" kern="1200" dirty="0" smtClean="0">
                <a:solidFill>
                  <a:schemeClr val="bg1"/>
                </a:solidFill>
                <a:latin typeface="+mj-lt"/>
                <a:ea typeface="+mn-ea"/>
                <a:cs typeface="+mn-cs"/>
              </a:defRPr>
            </a:lvl4pPr>
            <a:lvl5pPr marL="746125" indent="0">
              <a:buFontTx/>
              <a:buNone/>
              <a:defRPr lang="en-US" sz="1400" kern="1200" dirty="0">
                <a:solidFill>
                  <a:schemeClr val="bg1"/>
                </a:solidFill>
                <a:latin typeface="+mj-lt"/>
                <a:ea typeface="+mn-ea"/>
                <a:cs typeface="+mn-cs"/>
              </a:defRPr>
            </a:lvl5pPr>
          </a:lstStyle>
          <a:p>
            <a:pPr lvl="0"/>
            <a:r>
              <a:rPr lang="en-US"/>
              <a:t>Click to edit Master text styles  </a:t>
            </a:r>
            <a:r>
              <a:rPr lang="en-US" err="1"/>
              <a:t>Aenean</a:t>
            </a:r>
            <a:r>
              <a:rPr lang="en-US"/>
              <a:t> </a:t>
            </a:r>
            <a:r>
              <a:rPr lang="en-US" err="1"/>
              <a:t>nec</a:t>
            </a:r>
            <a:r>
              <a:rPr lang="en-US"/>
              <a:t> lorem. In </a:t>
            </a:r>
            <a:r>
              <a:rPr lang="en-US" err="1"/>
              <a:t>porttitor</a:t>
            </a:r>
            <a:r>
              <a:rPr lang="en-US"/>
              <a:t>. </a:t>
            </a:r>
            <a:r>
              <a:rPr lang="en-US" err="1"/>
              <a:t>Donec</a:t>
            </a:r>
            <a:r>
              <a:rPr lang="en-US"/>
              <a:t> </a:t>
            </a:r>
            <a:r>
              <a:rPr lang="en-US" err="1"/>
              <a:t>laoreet</a:t>
            </a:r>
            <a:r>
              <a:rPr lang="en-US"/>
              <a:t> </a:t>
            </a:r>
            <a:r>
              <a:rPr lang="en-US" err="1"/>
              <a:t>nonummy</a:t>
            </a:r>
            <a:r>
              <a:rPr lang="en-US"/>
              <a:t> </a:t>
            </a:r>
            <a:r>
              <a:rPr lang="en-US" err="1"/>
              <a:t>augue</a:t>
            </a:r>
            <a:r>
              <a:rPr lang="en-US"/>
              <a:t>. </a:t>
            </a:r>
            <a:r>
              <a:rPr lang="en-US" err="1"/>
              <a:t>Suspendisse</a:t>
            </a:r>
            <a:r>
              <a:rPr lang="en-US"/>
              <a:t> dui </a:t>
            </a:r>
            <a:r>
              <a:rPr lang="en-US" err="1"/>
              <a:t>purus</a:t>
            </a:r>
            <a:r>
              <a:rPr lang="en-US"/>
              <a:t>, </a:t>
            </a:r>
            <a:r>
              <a:rPr lang="en-US" err="1"/>
              <a:t>scelerisque</a:t>
            </a:r>
            <a:r>
              <a:rPr lang="en-US"/>
              <a:t> at, </a:t>
            </a:r>
            <a:r>
              <a:rPr lang="en-US" err="1"/>
              <a:t>vulputate</a:t>
            </a:r>
            <a:r>
              <a:rPr lang="en-US"/>
              <a:t> vitae.</a:t>
            </a:r>
          </a:p>
          <a:p>
            <a:pPr lvl="0"/>
            <a:endParaRPr lang="en-US"/>
          </a:p>
        </p:txBody>
      </p:sp>
      <p:pic>
        <p:nvPicPr>
          <p:cNvPr id="19" name="Picture 18"/>
          <p:cNvPicPr>
            <a:picLocks noChangeAspect="1"/>
          </p:cNvPicPr>
          <p:nvPr userDrawn="1"/>
        </p:nvPicPr>
        <p:blipFill>
          <a:blip r:embed="rId6"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1161727" y="300251"/>
            <a:ext cx="730268" cy="730268"/>
          </a:xfrm>
          <a:prstGeom prst="rect">
            <a:avLst/>
          </a:prstGeom>
        </p:spPr>
      </p:pic>
      <p:grpSp>
        <p:nvGrpSpPr>
          <p:cNvPr id="32" name="Group 31"/>
          <p:cNvGrpSpPr/>
          <p:nvPr userDrawn="1"/>
        </p:nvGrpSpPr>
        <p:grpSpPr>
          <a:xfrm>
            <a:off x="10200624" y="1385248"/>
            <a:ext cx="1063193" cy="1063193"/>
            <a:chOff x="9277099" y="2219845"/>
            <a:chExt cx="1280331" cy="1280331"/>
          </a:xfrm>
        </p:grpSpPr>
        <p:grpSp>
          <p:nvGrpSpPr>
            <p:cNvPr id="33" name="Group 32"/>
            <p:cNvGrpSpPr/>
            <p:nvPr/>
          </p:nvGrpSpPr>
          <p:grpSpPr>
            <a:xfrm>
              <a:off x="9277099" y="2219845"/>
              <a:ext cx="1280331" cy="1280331"/>
              <a:chOff x="5475312" y="5212307"/>
              <a:chExt cx="1280331" cy="1280331"/>
            </a:xfrm>
          </p:grpSpPr>
          <p:pic>
            <p:nvPicPr>
              <p:cNvPr id="37" name="Picture 36"/>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475312" y="5212307"/>
                <a:ext cx="1280331" cy="1280331"/>
              </a:xfrm>
              <a:prstGeom prst="rect">
                <a:avLst/>
              </a:prstGeom>
            </p:spPr>
          </p:pic>
          <p:pic>
            <p:nvPicPr>
              <p:cNvPr id="38" name="Picture 3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475312" y="5212307"/>
                <a:ext cx="1280331" cy="1280331"/>
              </a:xfrm>
              <a:prstGeom prst="rect">
                <a:avLst/>
              </a:prstGeom>
            </p:spPr>
          </p:pic>
        </p:grpSp>
        <p:grpSp>
          <p:nvGrpSpPr>
            <p:cNvPr id="34" name="Group 33"/>
            <p:cNvGrpSpPr/>
            <p:nvPr/>
          </p:nvGrpSpPr>
          <p:grpSpPr>
            <a:xfrm>
              <a:off x="9277099" y="2219845"/>
              <a:ext cx="1280331" cy="1280331"/>
              <a:chOff x="5475312" y="5212307"/>
              <a:chExt cx="1280331" cy="1280331"/>
            </a:xfrm>
          </p:grpSpPr>
          <p:pic>
            <p:nvPicPr>
              <p:cNvPr id="35" name="Picture 3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475312" y="5212307"/>
                <a:ext cx="1280331" cy="1280331"/>
              </a:xfrm>
              <a:prstGeom prst="rect">
                <a:avLst/>
              </a:prstGeom>
            </p:spPr>
          </p:pic>
          <p:pic>
            <p:nvPicPr>
              <p:cNvPr id="36" name="Picture 3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475312" y="5212307"/>
                <a:ext cx="1280331" cy="1280331"/>
              </a:xfrm>
              <a:prstGeom prst="rect">
                <a:avLst/>
              </a:prstGeom>
            </p:spPr>
          </p:pic>
        </p:grpSp>
      </p:grpSp>
    </p:spTree>
    <p:extLst>
      <p:ext uri="{BB962C8B-B14F-4D97-AF65-F5344CB8AC3E}">
        <p14:creationId xmlns:p14="http://schemas.microsoft.com/office/powerpoint/2010/main" val="73633708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7CA062-0DE3-4F4F-A980-9D7A86029E7B}"/>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4A6045-C379-4BC9-88C8-A079A73D7B23}" type="datetimeFigureOut">
              <a:rPr kumimoji="0" lang="en-CA" sz="1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2021-04-08</a:t>
            </a:fld>
            <a:endParaRPr kumimoji="0" lang="en-CA"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 name="Footer Placeholder 2">
            <a:extLst>
              <a:ext uri="{FF2B5EF4-FFF2-40B4-BE49-F238E27FC236}">
                <a16:creationId xmlns:a16="http://schemas.microsoft.com/office/drawing/2014/main" id="{F4107145-E14F-4504-8C8A-1EFEC8535D00}"/>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 name="Slide Number Placeholder 3">
            <a:extLst>
              <a:ext uri="{FF2B5EF4-FFF2-40B4-BE49-F238E27FC236}">
                <a16:creationId xmlns:a16="http://schemas.microsoft.com/office/drawing/2014/main" id="{4B7D85C7-DE9A-4EB0-90ED-11AD1651AA0A}"/>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392FE8-0D75-4150-B821-0BAEC5A4E8C0}" type="slidenum">
              <a:rPr kumimoji="0" lang="en-CA" sz="1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CA" sz="1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2675808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go Slide Vert">
    <p:spTree>
      <p:nvGrpSpPr>
        <p:cNvPr id="1" name=""/>
        <p:cNvGrpSpPr/>
        <p:nvPr/>
      </p:nvGrpSpPr>
      <p:grpSpPr>
        <a:xfrm>
          <a:off x="0" y="0"/>
          <a:ext cx="0" cy="0"/>
          <a:chOff x="0" y="0"/>
          <a:chExt cx="0" cy="0"/>
        </a:xfrm>
      </p:grpSpPr>
      <p:pic>
        <p:nvPicPr>
          <p:cNvPr id="45" name="Graphic 44">
            <a:extLst>
              <a:ext uri="{FF2B5EF4-FFF2-40B4-BE49-F238E27FC236}">
                <a16:creationId xmlns:a16="http://schemas.microsoft.com/office/drawing/2014/main" id="{D06403FE-A5C1-4F8C-9DB3-87AD5BC911A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2853" y="1750077"/>
            <a:ext cx="11226294" cy="2461612"/>
          </a:xfrm>
          <a:prstGeom prst="rect">
            <a:avLst/>
          </a:prstGeom>
        </p:spPr>
      </p:pic>
      <p:sp>
        <p:nvSpPr>
          <p:cNvPr id="2" name="Rectangle 1">
            <a:extLst>
              <a:ext uri="{FF2B5EF4-FFF2-40B4-BE49-F238E27FC236}">
                <a16:creationId xmlns:a16="http://schemas.microsoft.com/office/drawing/2014/main" id="{5F1EFAB0-BF7B-486F-9F35-82AD1ED04BF1}"/>
              </a:ext>
            </a:extLst>
          </p:cNvPr>
          <p:cNvSpPr/>
          <p:nvPr userDrawn="1"/>
        </p:nvSpPr>
        <p:spPr>
          <a:xfrm>
            <a:off x="0" y="0"/>
            <a:ext cx="12192000" cy="61066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5CB4EE5C-CBF1-48C2-9111-7AF141DC059D}"/>
              </a:ext>
            </a:extLst>
          </p:cNvPr>
          <p:cNvGrpSpPr/>
          <p:nvPr userDrawn="1"/>
        </p:nvGrpSpPr>
        <p:grpSpPr>
          <a:xfrm>
            <a:off x="3751325" y="1373534"/>
            <a:ext cx="4689351" cy="1689100"/>
            <a:chOff x="271463" y="2852738"/>
            <a:chExt cx="3190876" cy="1149350"/>
          </a:xfrm>
        </p:grpSpPr>
        <p:sp>
          <p:nvSpPr>
            <p:cNvPr id="40" name="Freeform 6">
              <a:extLst>
                <a:ext uri="{FF2B5EF4-FFF2-40B4-BE49-F238E27FC236}">
                  <a16:creationId xmlns:a16="http://schemas.microsoft.com/office/drawing/2014/main" id="{80DC613D-8F28-4356-9AE2-4B01CAD6F548}"/>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7">
              <a:extLst>
                <a:ext uri="{FF2B5EF4-FFF2-40B4-BE49-F238E27FC236}">
                  <a16:creationId xmlns:a16="http://schemas.microsoft.com/office/drawing/2014/main" id="{25389CD5-8A7A-4E07-8890-BA09512461C6}"/>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8">
              <a:extLst>
                <a:ext uri="{FF2B5EF4-FFF2-40B4-BE49-F238E27FC236}">
                  <a16:creationId xmlns:a16="http://schemas.microsoft.com/office/drawing/2014/main" id="{57CD6AE5-1C17-4916-ABDE-B2D11320C0AB}"/>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9">
              <a:extLst>
                <a:ext uri="{FF2B5EF4-FFF2-40B4-BE49-F238E27FC236}">
                  <a16:creationId xmlns:a16="http://schemas.microsoft.com/office/drawing/2014/main" id="{985F11E2-F842-41CA-9AF1-5287558B506C}"/>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10">
              <a:extLst>
                <a:ext uri="{FF2B5EF4-FFF2-40B4-BE49-F238E27FC236}">
                  <a16:creationId xmlns:a16="http://schemas.microsoft.com/office/drawing/2014/main" id="{B0E5ECB3-F85C-46BC-B46B-3B8A9FE93BC0}"/>
                </a:ext>
              </a:extLst>
            </p:cNvPr>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a16="http://schemas.microsoft.com/office/drawing/2014/main" id="{981DB8D8-7921-42FD-BC22-C65AD4B022CA}"/>
              </a:ext>
            </a:extLst>
          </p:cNvPr>
          <p:cNvGrpSpPr/>
          <p:nvPr userDrawn="1"/>
        </p:nvGrpSpPr>
        <p:grpSpPr>
          <a:xfrm>
            <a:off x="3364707" y="3905597"/>
            <a:ext cx="5462587" cy="1034628"/>
            <a:chOff x="4252913" y="4551363"/>
            <a:chExt cx="7040562" cy="1333500"/>
          </a:xfrm>
        </p:grpSpPr>
        <p:sp>
          <p:nvSpPr>
            <p:cNvPr id="5" name="Rectangle 12">
              <a:extLst>
                <a:ext uri="{FF2B5EF4-FFF2-40B4-BE49-F238E27FC236}">
                  <a16:creationId xmlns:a16="http://schemas.microsoft.com/office/drawing/2014/main" id="{00CC96BC-4DA8-479D-87E6-C4E04952DE55}"/>
                </a:ext>
              </a:extLst>
            </p:cNvPr>
            <p:cNvSpPr>
              <a:spLocks noChangeArrowheads="1"/>
            </p:cNvSpPr>
            <p:nvPr userDrawn="1"/>
          </p:nvSpPr>
          <p:spPr bwMode="auto">
            <a:xfrm>
              <a:off x="4252913"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 name="Rectangle 13">
              <a:extLst>
                <a:ext uri="{FF2B5EF4-FFF2-40B4-BE49-F238E27FC236}">
                  <a16:creationId xmlns:a16="http://schemas.microsoft.com/office/drawing/2014/main" id="{6D87A060-163D-464D-9776-AB1C8145BC00}"/>
                </a:ext>
              </a:extLst>
            </p:cNvPr>
            <p:cNvSpPr>
              <a:spLocks noChangeArrowheads="1"/>
            </p:cNvSpPr>
            <p:nvPr userDrawn="1"/>
          </p:nvSpPr>
          <p:spPr bwMode="auto">
            <a:xfrm>
              <a:off x="11264900"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 name="Freeform 14">
              <a:extLst>
                <a:ext uri="{FF2B5EF4-FFF2-40B4-BE49-F238E27FC236}">
                  <a16:creationId xmlns:a16="http://schemas.microsoft.com/office/drawing/2014/main" id="{178870DD-1F10-460E-BF01-C0295B1366F8}"/>
                </a:ext>
              </a:extLst>
            </p:cNvPr>
            <p:cNvSpPr>
              <a:spLocks/>
            </p:cNvSpPr>
            <p:nvPr userDrawn="1"/>
          </p:nvSpPr>
          <p:spPr bwMode="auto">
            <a:xfrm>
              <a:off x="4714875" y="4765676"/>
              <a:ext cx="250825" cy="396875"/>
            </a:xfrm>
            <a:custGeom>
              <a:avLst/>
              <a:gdLst>
                <a:gd name="T0" fmla="*/ 88 w 158"/>
                <a:gd name="T1" fmla="*/ 0 h 250"/>
                <a:gd name="T2" fmla="*/ 114 w 158"/>
                <a:gd name="T3" fmla="*/ 3 h 250"/>
                <a:gd name="T4" fmla="*/ 137 w 158"/>
                <a:gd name="T5" fmla="*/ 10 h 250"/>
                <a:gd name="T6" fmla="*/ 156 w 158"/>
                <a:gd name="T7" fmla="*/ 26 h 250"/>
                <a:gd name="T8" fmla="*/ 130 w 158"/>
                <a:gd name="T9" fmla="*/ 52 h 250"/>
                <a:gd name="T10" fmla="*/ 114 w 158"/>
                <a:gd name="T11" fmla="*/ 35 h 250"/>
                <a:gd name="T12" fmla="*/ 88 w 158"/>
                <a:gd name="T13" fmla="*/ 31 h 250"/>
                <a:gd name="T14" fmla="*/ 65 w 158"/>
                <a:gd name="T15" fmla="*/ 33 h 250"/>
                <a:gd name="T16" fmla="*/ 51 w 158"/>
                <a:gd name="T17" fmla="*/ 42 h 250"/>
                <a:gd name="T18" fmla="*/ 44 w 158"/>
                <a:gd name="T19" fmla="*/ 54 h 250"/>
                <a:gd name="T20" fmla="*/ 41 w 158"/>
                <a:gd name="T21" fmla="*/ 66 h 250"/>
                <a:gd name="T22" fmla="*/ 46 w 158"/>
                <a:gd name="T23" fmla="*/ 84 h 250"/>
                <a:gd name="T24" fmla="*/ 55 w 158"/>
                <a:gd name="T25" fmla="*/ 94 h 250"/>
                <a:gd name="T26" fmla="*/ 72 w 158"/>
                <a:gd name="T27" fmla="*/ 103 h 250"/>
                <a:gd name="T28" fmla="*/ 90 w 158"/>
                <a:gd name="T29" fmla="*/ 110 h 250"/>
                <a:gd name="T30" fmla="*/ 109 w 158"/>
                <a:gd name="T31" fmla="*/ 115 h 250"/>
                <a:gd name="T32" fmla="*/ 128 w 158"/>
                <a:gd name="T33" fmla="*/ 124 h 250"/>
                <a:gd name="T34" fmla="*/ 144 w 158"/>
                <a:gd name="T35" fmla="*/ 136 h 250"/>
                <a:gd name="T36" fmla="*/ 156 w 158"/>
                <a:gd name="T37" fmla="*/ 152 h 250"/>
                <a:gd name="T38" fmla="*/ 158 w 158"/>
                <a:gd name="T39" fmla="*/ 178 h 250"/>
                <a:gd name="T40" fmla="*/ 156 w 158"/>
                <a:gd name="T41" fmla="*/ 203 h 250"/>
                <a:gd name="T42" fmla="*/ 144 w 158"/>
                <a:gd name="T43" fmla="*/ 222 h 250"/>
                <a:gd name="T44" fmla="*/ 125 w 158"/>
                <a:gd name="T45" fmla="*/ 238 h 250"/>
                <a:gd name="T46" fmla="*/ 102 w 158"/>
                <a:gd name="T47" fmla="*/ 248 h 250"/>
                <a:gd name="T48" fmla="*/ 76 w 158"/>
                <a:gd name="T49" fmla="*/ 250 h 250"/>
                <a:gd name="T50" fmla="*/ 46 w 158"/>
                <a:gd name="T51" fmla="*/ 248 h 250"/>
                <a:gd name="T52" fmla="*/ 21 w 158"/>
                <a:gd name="T53" fmla="*/ 236 h 250"/>
                <a:gd name="T54" fmla="*/ 0 w 158"/>
                <a:gd name="T55" fmla="*/ 217 h 250"/>
                <a:gd name="T56" fmla="*/ 28 w 158"/>
                <a:gd name="T57" fmla="*/ 194 h 250"/>
                <a:gd name="T58" fmla="*/ 41 w 158"/>
                <a:gd name="T59" fmla="*/ 210 h 250"/>
                <a:gd name="T60" fmla="*/ 58 w 158"/>
                <a:gd name="T61" fmla="*/ 217 h 250"/>
                <a:gd name="T62" fmla="*/ 76 w 158"/>
                <a:gd name="T63" fmla="*/ 220 h 250"/>
                <a:gd name="T64" fmla="*/ 93 w 158"/>
                <a:gd name="T65" fmla="*/ 217 h 250"/>
                <a:gd name="T66" fmla="*/ 109 w 158"/>
                <a:gd name="T67" fmla="*/ 210 h 250"/>
                <a:gd name="T68" fmla="*/ 121 w 158"/>
                <a:gd name="T69" fmla="*/ 199 h 250"/>
                <a:gd name="T70" fmla="*/ 125 w 158"/>
                <a:gd name="T71" fmla="*/ 180 h 250"/>
                <a:gd name="T72" fmla="*/ 121 w 158"/>
                <a:gd name="T73" fmla="*/ 166 h 250"/>
                <a:gd name="T74" fmla="*/ 109 w 158"/>
                <a:gd name="T75" fmla="*/ 154 h 250"/>
                <a:gd name="T76" fmla="*/ 95 w 158"/>
                <a:gd name="T77" fmla="*/ 147 h 250"/>
                <a:gd name="T78" fmla="*/ 76 w 158"/>
                <a:gd name="T79" fmla="*/ 140 h 250"/>
                <a:gd name="T80" fmla="*/ 55 w 158"/>
                <a:gd name="T81" fmla="*/ 133 h 250"/>
                <a:gd name="T82" fmla="*/ 37 w 158"/>
                <a:gd name="T83" fmla="*/ 126 h 250"/>
                <a:gd name="T84" fmla="*/ 23 w 158"/>
                <a:gd name="T85" fmla="*/ 112 h 250"/>
                <a:gd name="T86" fmla="*/ 11 w 158"/>
                <a:gd name="T87" fmla="*/ 94 h 250"/>
                <a:gd name="T88" fmla="*/ 7 w 158"/>
                <a:gd name="T89" fmla="*/ 66 h 250"/>
                <a:gd name="T90" fmla="*/ 9 w 158"/>
                <a:gd name="T91" fmla="*/ 49 h 250"/>
                <a:gd name="T92" fmla="*/ 18 w 158"/>
                <a:gd name="T93" fmla="*/ 31 h 250"/>
                <a:gd name="T94" fmla="*/ 35 w 158"/>
                <a:gd name="T95" fmla="*/ 14 h 250"/>
                <a:gd name="T96" fmla="*/ 58 w 158"/>
                <a:gd name="T97" fmla="*/ 3 h 250"/>
                <a:gd name="T98" fmla="*/ 88 w 158"/>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50">
                  <a:moveTo>
                    <a:pt x="88" y="0"/>
                  </a:moveTo>
                  <a:lnTo>
                    <a:pt x="114" y="3"/>
                  </a:lnTo>
                  <a:lnTo>
                    <a:pt x="137" y="10"/>
                  </a:lnTo>
                  <a:lnTo>
                    <a:pt x="156" y="26"/>
                  </a:lnTo>
                  <a:lnTo>
                    <a:pt x="130" y="52"/>
                  </a:lnTo>
                  <a:lnTo>
                    <a:pt x="114" y="35"/>
                  </a:lnTo>
                  <a:lnTo>
                    <a:pt x="88" y="31"/>
                  </a:lnTo>
                  <a:lnTo>
                    <a:pt x="65" y="33"/>
                  </a:lnTo>
                  <a:lnTo>
                    <a:pt x="51" y="42"/>
                  </a:lnTo>
                  <a:lnTo>
                    <a:pt x="44" y="54"/>
                  </a:lnTo>
                  <a:lnTo>
                    <a:pt x="41" y="66"/>
                  </a:lnTo>
                  <a:lnTo>
                    <a:pt x="46" y="84"/>
                  </a:lnTo>
                  <a:lnTo>
                    <a:pt x="55" y="94"/>
                  </a:lnTo>
                  <a:lnTo>
                    <a:pt x="72" y="103"/>
                  </a:lnTo>
                  <a:lnTo>
                    <a:pt x="90" y="110"/>
                  </a:lnTo>
                  <a:lnTo>
                    <a:pt x="109" y="115"/>
                  </a:lnTo>
                  <a:lnTo>
                    <a:pt x="128" y="124"/>
                  </a:lnTo>
                  <a:lnTo>
                    <a:pt x="144" y="136"/>
                  </a:lnTo>
                  <a:lnTo>
                    <a:pt x="156" y="152"/>
                  </a:lnTo>
                  <a:lnTo>
                    <a:pt x="158" y="178"/>
                  </a:lnTo>
                  <a:lnTo>
                    <a:pt x="156" y="203"/>
                  </a:lnTo>
                  <a:lnTo>
                    <a:pt x="144" y="222"/>
                  </a:lnTo>
                  <a:lnTo>
                    <a:pt x="125" y="238"/>
                  </a:lnTo>
                  <a:lnTo>
                    <a:pt x="102" y="248"/>
                  </a:lnTo>
                  <a:lnTo>
                    <a:pt x="76" y="250"/>
                  </a:lnTo>
                  <a:lnTo>
                    <a:pt x="46" y="248"/>
                  </a:lnTo>
                  <a:lnTo>
                    <a:pt x="21" y="236"/>
                  </a:lnTo>
                  <a:lnTo>
                    <a:pt x="0" y="217"/>
                  </a:lnTo>
                  <a:lnTo>
                    <a:pt x="28" y="194"/>
                  </a:lnTo>
                  <a:lnTo>
                    <a:pt x="41" y="210"/>
                  </a:lnTo>
                  <a:lnTo>
                    <a:pt x="58" y="217"/>
                  </a:lnTo>
                  <a:lnTo>
                    <a:pt x="76" y="220"/>
                  </a:lnTo>
                  <a:lnTo>
                    <a:pt x="93" y="217"/>
                  </a:lnTo>
                  <a:lnTo>
                    <a:pt x="109" y="210"/>
                  </a:lnTo>
                  <a:lnTo>
                    <a:pt x="121" y="199"/>
                  </a:lnTo>
                  <a:lnTo>
                    <a:pt x="125" y="180"/>
                  </a:lnTo>
                  <a:lnTo>
                    <a:pt x="121" y="166"/>
                  </a:lnTo>
                  <a:lnTo>
                    <a:pt x="109" y="154"/>
                  </a:lnTo>
                  <a:lnTo>
                    <a:pt x="95" y="147"/>
                  </a:lnTo>
                  <a:lnTo>
                    <a:pt x="76" y="140"/>
                  </a:lnTo>
                  <a:lnTo>
                    <a:pt x="55" y="133"/>
                  </a:lnTo>
                  <a:lnTo>
                    <a:pt x="37" y="126"/>
                  </a:lnTo>
                  <a:lnTo>
                    <a:pt x="23" y="112"/>
                  </a:lnTo>
                  <a:lnTo>
                    <a:pt x="11" y="94"/>
                  </a:lnTo>
                  <a:lnTo>
                    <a:pt x="7" y="66"/>
                  </a:lnTo>
                  <a:lnTo>
                    <a:pt x="9" y="49"/>
                  </a:lnTo>
                  <a:lnTo>
                    <a:pt x="18" y="31"/>
                  </a:lnTo>
                  <a:lnTo>
                    <a:pt x="35" y="14"/>
                  </a:lnTo>
                  <a:lnTo>
                    <a:pt x="58" y="3"/>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 name="Freeform 15">
              <a:extLst>
                <a:ext uri="{FF2B5EF4-FFF2-40B4-BE49-F238E27FC236}">
                  <a16:creationId xmlns:a16="http://schemas.microsoft.com/office/drawing/2014/main" id="{F79E3EF8-75A2-4972-91E3-048106FE4E33}"/>
                </a:ext>
              </a:extLst>
            </p:cNvPr>
            <p:cNvSpPr>
              <a:spLocks/>
            </p:cNvSpPr>
            <p:nvPr userDrawn="1"/>
          </p:nvSpPr>
          <p:spPr bwMode="auto">
            <a:xfrm>
              <a:off x="5043488" y="4773613"/>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3 h 240"/>
                <a:gd name="T10" fmla="*/ 146 w 160"/>
                <a:gd name="T11" fmla="*/ 103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3"/>
                  </a:lnTo>
                  <a:lnTo>
                    <a:pt x="146" y="103"/>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 name="Freeform 16">
              <a:extLst>
                <a:ext uri="{FF2B5EF4-FFF2-40B4-BE49-F238E27FC236}">
                  <a16:creationId xmlns:a16="http://schemas.microsoft.com/office/drawing/2014/main" id="{67DD1A5C-D1B9-46AF-924C-131E9060ABBA}"/>
                </a:ext>
              </a:extLst>
            </p:cNvPr>
            <p:cNvSpPr>
              <a:spLocks/>
            </p:cNvSpPr>
            <p:nvPr userDrawn="1"/>
          </p:nvSpPr>
          <p:spPr bwMode="auto">
            <a:xfrm>
              <a:off x="5335588" y="4765676"/>
              <a:ext cx="339725" cy="396875"/>
            </a:xfrm>
            <a:custGeom>
              <a:avLst/>
              <a:gdLst>
                <a:gd name="T0" fmla="*/ 125 w 214"/>
                <a:gd name="T1" fmla="*/ 0 h 250"/>
                <a:gd name="T2" fmla="*/ 156 w 214"/>
                <a:gd name="T3" fmla="*/ 3 h 250"/>
                <a:gd name="T4" fmla="*/ 186 w 214"/>
                <a:gd name="T5" fmla="*/ 17 h 250"/>
                <a:gd name="T6" fmla="*/ 209 w 214"/>
                <a:gd name="T7" fmla="*/ 38 h 250"/>
                <a:gd name="T8" fmla="*/ 181 w 214"/>
                <a:gd name="T9" fmla="*/ 56 h 250"/>
                <a:gd name="T10" fmla="*/ 165 w 214"/>
                <a:gd name="T11" fmla="*/ 42 h 250"/>
                <a:gd name="T12" fmla="*/ 146 w 214"/>
                <a:gd name="T13" fmla="*/ 33 h 250"/>
                <a:gd name="T14" fmla="*/ 123 w 214"/>
                <a:gd name="T15" fmla="*/ 31 h 250"/>
                <a:gd name="T16" fmla="*/ 95 w 214"/>
                <a:gd name="T17" fmla="*/ 35 h 250"/>
                <a:gd name="T18" fmla="*/ 69 w 214"/>
                <a:gd name="T19" fmla="*/ 49 h 250"/>
                <a:gd name="T20" fmla="*/ 51 w 214"/>
                <a:gd name="T21" fmla="*/ 70 h 250"/>
                <a:gd name="T22" fmla="*/ 39 w 214"/>
                <a:gd name="T23" fmla="*/ 96 h 250"/>
                <a:gd name="T24" fmla="*/ 34 w 214"/>
                <a:gd name="T25" fmla="*/ 126 h 250"/>
                <a:gd name="T26" fmla="*/ 39 w 214"/>
                <a:gd name="T27" fmla="*/ 157 h 250"/>
                <a:gd name="T28" fmla="*/ 51 w 214"/>
                <a:gd name="T29" fmla="*/ 182 h 250"/>
                <a:gd name="T30" fmla="*/ 69 w 214"/>
                <a:gd name="T31" fmla="*/ 201 h 250"/>
                <a:gd name="T32" fmla="*/ 93 w 214"/>
                <a:gd name="T33" fmla="*/ 215 h 250"/>
                <a:gd name="T34" fmla="*/ 123 w 214"/>
                <a:gd name="T35" fmla="*/ 220 h 250"/>
                <a:gd name="T36" fmla="*/ 149 w 214"/>
                <a:gd name="T37" fmla="*/ 217 h 250"/>
                <a:gd name="T38" fmla="*/ 169 w 214"/>
                <a:gd name="T39" fmla="*/ 206 h 250"/>
                <a:gd name="T40" fmla="*/ 186 w 214"/>
                <a:gd name="T41" fmla="*/ 189 h 250"/>
                <a:gd name="T42" fmla="*/ 214 w 214"/>
                <a:gd name="T43" fmla="*/ 208 h 250"/>
                <a:gd name="T44" fmla="*/ 207 w 214"/>
                <a:gd name="T45" fmla="*/ 217 h 250"/>
                <a:gd name="T46" fmla="*/ 195 w 214"/>
                <a:gd name="T47" fmla="*/ 229 h 250"/>
                <a:gd name="T48" fmla="*/ 176 w 214"/>
                <a:gd name="T49" fmla="*/ 238 h 250"/>
                <a:gd name="T50" fmla="*/ 153 w 214"/>
                <a:gd name="T51" fmla="*/ 248 h 250"/>
                <a:gd name="T52" fmla="*/ 123 w 214"/>
                <a:gd name="T53" fmla="*/ 250 h 250"/>
                <a:gd name="T54" fmla="*/ 88 w 214"/>
                <a:gd name="T55" fmla="*/ 245 h 250"/>
                <a:gd name="T56" fmla="*/ 58 w 214"/>
                <a:gd name="T57" fmla="*/ 231 h 250"/>
                <a:gd name="T58" fmla="*/ 32 w 214"/>
                <a:gd name="T59" fmla="*/ 213 h 250"/>
                <a:gd name="T60" fmla="*/ 16 w 214"/>
                <a:gd name="T61" fmla="*/ 187 h 250"/>
                <a:gd name="T62" fmla="*/ 4 w 214"/>
                <a:gd name="T63" fmla="*/ 157 h 250"/>
                <a:gd name="T64" fmla="*/ 0 w 214"/>
                <a:gd name="T65" fmla="*/ 126 h 250"/>
                <a:gd name="T66" fmla="*/ 7 w 214"/>
                <a:gd name="T67" fmla="*/ 84 h 250"/>
                <a:gd name="T68" fmla="*/ 23 w 214"/>
                <a:gd name="T69" fmla="*/ 49 h 250"/>
                <a:gd name="T70" fmla="*/ 48 w 214"/>
                <a:gd name="T71" fmla="*/ 24 h 250"/>
                <a:gd name="T72" fmla="*/ 83 w 214"/>
                <a:gd name="T73" fmla="*/ 5 h 250"/>
                <a:gd name="T74" fmla="*/ 125 w 214"/>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50">
                  <a:moveTo>
                    <a:pt x="125" y="0"/>
                  </a:moveTo>
                  <a:lnTo>
                    <a:pt x="156" y="3"/>
                  </a:lnTo>
                  <a:lnTo>
                    <a:pt x="186" y="17"/>
                  </a:lnTo>
                  <a:lnTo>
                    <a:pt x="209" y="38"/>
                  </a:lnTo>
                  <a:lnTo>
                    <a:pt x="181" y="56"/>
                  </a:lnTo>
                  <a:lnTo>
                    <a:pt x="165" y="42"/>
                  </a:lnTo>
                  <a:lnTo>
                    <a:pt x="146" y="33"/>
                  </a:lnTo>
                  <a:lnTo>
                    <a:pt x="123" y="31"/>
                  </a:lnTo>
                  <a:lnTo>
                    <a:pt x="95" y="35"/>
                  </a:lnTo>
                  <a:lnTo>
                    <a:pt x="69" y="49"/>
                  </a:lnTo>
                  <a:lnTo>
                    <a:pt x="51" y="70"/>
                  </a:lnTo>
                  <a:lnTo>
                    <a:pt x="39" y="96"/>
                  </a:lnTo>
                  <a:lnTo>
                    <a:pt x="34" y="126"/>
                  </a:lnTo>
                  <a:lnTo>
                    <a:pt x="39" y="157"/>
                  </a:lnTo>
                  <a:lnTo>
                    <a:pt x="51" y="182"/>
                  </a:lnTo>
                  <a:lnTo>
                    <a:pt x="69" y="201"/>
                  </a:lnTo>
                  <a:lnTo>
                    <a:pt x="93" y="215"/>
                  </a:lnTo>
                  <a:lnTo>
                    <a:pt x="123" y="220"/>
                  </a:lnTo>
                  <a:lnTo>
                    <a:pt x="149" y="217"/>
                  </a:lnTo>
                  <a:lnTo>
                    <a:pt x="169" y="206"/>
                  </a:lnTo>
                  <a:lnTo>
                    <a:pt x="186" y="189"/>
                  </a:lnTo>
                  <a:lnTo>
                    <a:pt x="214" y="208"/>
                  </a:lnTo>
                  <a:lnTo>
                    <a:pt x="207" y="217"/>
                  </a:lnTo>
                  <a:lnTo>
                    <a:pt x="195" y="229"/>
                  </a:lnTo>
                  <a:lnTo>
                    <a:pt x="176" y="238"/>
                  </a:lnTo>
                  <a:lnTo>
                    <a:pt x="153" y="248"/>
                  </a:lnTo>
                  <a:lnTo>
                    <a:pt x="123" y="250"/>
                  </a:lnTo>
                  <a:lnTo>
                    <a:pt x="88" y="245"/>
                  </a:lnTo>
                  <a:lnTo>
                    <a:pt x="58" y="231"/>
                  </a:lnTo>
                  <a:lnTo>
                    <a:pt x="32" y="213"/>
                  </a:lnTo>
                  <a:lnTo>
                    <a:pt x="16" y="187"/>
                  </a:lnTo>
                  <a:lnTo>
                    <a:pt x="4" y="157"/>
                  </a:lnTo>
                  <a:lnTo>
                    <a:pt x="0" y="126"/>
                  </a:lnTo>
                  <a:lnTo>
                    <a:pt x="7" y="84"/>
                  </a:lnTo>
                  <a:lnTo>
                    <a:pt x="23" y="49"/>
                  </a:lnTo>
                  <a:lnTo>
                    <a:pt x="48" y="24"/>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 name="Freeform 17">
              <a:extLst>
                <a:ext uri="{FF2B5EF4-FFF2-40B4-BE49-F238E27FC236}">
                  <a16:creationId xmlns:a16="http://schemas.microsoft.com/office/drawing/2014/main" id="{8DD091C3-AD23-4B73-B114-AAB4BAB7A46B}"/>
                </a:ext>
              </a:extLst>
            </p:cNvPr>
            <p:cNvSpPr>
              <a:spLocks/>
            </p:cNvSpPr>
            <p:nvPr userDrawn="1"/>
          </p:nvSpPr>
          <p:spPr bwMode="auto">
            <a:xfrm>
              <a:off x="5719763" y="4773613"/>
              <a:ext cx="290513" cy="388938"/>
            </a:xfrm>
            <a:custGeom>
              <a:avLst/>
              <a:gdLst>
                <a:gd name="T0" fmla="*/ 0 w 183"/>
                <a:gd name="T1" fmla="*/ 0 h 245"/>
                <a:gd name="T2" fmla="*/ 32 w 183"/>
                <a:gd name="T3" fmla="*/ 0 h 245"/>
                <a:gd name="T4" fmla="*/ 32 w 183"/>
                <a:gd name="T5" fmla="*/ 147 h 245"/>
                <a:gd name="T6" fmla="*/ 35 w 183"/>
                <a:gd name="T7" fmla="*/ 166 h 245"/>
                <a:gd name="T8" fmla="*/ 39 w 183"/>
                <a:gd name="T9" fmla="*/ 184 h 245"/>
                <a:gd name="T10" fmla="*/ 51 w 183"/>
                <a:gd name="T11" fmla="*/ 201 h 245"/>
                <a:gd name="T12" fmla="*/ 67 w 183"/>
                <a:gd name="T13" fmla="*/ 212 h 245"/>
                <a:gd name="T14" fmla="*/ 93 w 183"/>
                <a:gd name="T15" fmla="*/ 215 h 245"/>
                <a:gd name="T16" fmla="*/ 116 w 183"/>
                <a:gd name="T17" fmla="*/ 212 h 245"/>
                <a:gd name="T18" fmla="*/ 132 w 183"/>
                <a:gd name="T19" fmla="*/ 201 h 245"/>
                <a:gd name="T20" fmla="*/ 144 w 183"/>
                <a:gd name="T21" fmla="*/ 184 h 245"/>
                <a:gd name="T22" fmla="*/ 151 w 183"/>
                <a:gd name="T23" fmla="*/ 166 h 245"/>
                <a:gd name="T24" fmla="*/ 151 w 183"/>
                <a:gd name="T25" fmla="*/ 147 h 245"/>
                <a:gd name="T26" fmla="*/ 151 w 183"/>
                <a:gd name="T27" fmla="*/ 0 h 245"/>
                <a:gd name="T28" fmla="*/ 183 w 183"/>
                <a:gd name="T29" fmla="*/ 0 h 245"/>
                <a:gd name="T30" fmla="*/ 183 w 183"/>
                <a:gd name="T31" fmla="*/ 152 h 245"/>
                <a:gd name="T32" fmla="*/ 179 w 183"/>
                <a:gd name="T33" fmla="*/ 184 h 245"/>
                <a:gd name="T34" fmla="*/ 167 w 183"/>
                <a:gd name="T35" fmla="*/ 210 h 245"/>
                <a:gd name="T36" fmla="*/ 146 w 183"/>
                <a:gd name="T37" fmla="*/ 229 h 245"/>
                <a:gd name="T38" fmla="*/ 121 w 183"/>
                <a:gd name="T39" fmla="*/ 240 h 245"/>
                <a:gd name="T40" fmla="*/ 93 w 183"/>
                <a:gd name="T41" fmla="*/ 245 h 245"/>
                <a:gd name="T42" fmla="*/ 62 w 183"/>
                <a:gd name="T43" fmla="*/ 240 h 245"/>
                <a:gd name="T44" fmla="*/ 37 w 183"/>
                <a:gd name="T45" fmla="*/ 229 h 245"/>
                <a:gd name="T46" fmla="*/ 16 w 183"/>
                <a:gd name="T47" fmla="*/ 210 h 245"/>
                <a:gd name="T48" fmla="*/ 4 w 183"/>
                <a:gd name="T49" fmla="*/ 184 h 245"/>
                <a:gd name="T50" fmla="*/ 0 w 183"/>
                <a:gd name="T51" fmla="*/ 152 h 245"/>
                <a:gd name="T52" fmla="*/ 0 w 183"/>
                <a:gd name="T5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5">
                  <a:moveTo>
                    <a:pt x="0" y="0"/>
                  </a:moveTo>
                  <a:lnTo>
                    <a:pt x="32" y="0"/>
                  </a:lnTo>
                  <a:lnTo>
                    <a:pt x="32" y="147"/>
                  </a:lnTo>
                  <a:lnTo>
                    <a:pt x="35" y="166"/>
                  </a:lnTo>
                  <a:lnTo>
                    <a:pt x="39" y="184"/>
                  </a:lnTo>
                  <a:lnTo>
                    <a:pt x="51" y="201"/>
                  </a:lnTo>
                  <a:lnTo>
                    <a:pt x="67" y="212"/>
                  </a:lnTo>
                  <a:lnTo>
                    <a:pt x="93" y="215"/>
                  </a:lnTo>
                  <a:lnTo>
                    <a:pt x="116" y="212"/>
                  </a:lnTo>
                  <a:lnTo>
                    <a:pt x="132" y="201"/>
                  </a:lnTo>
                  <a:lnTo>
                    <a:pt x="144" y="184"/>
                  </a:lnTo>
                  <a:lnTo>
                    <a:pt x="151" y="166"/>
                  </a:lnTo>
                  <a:lnTo>
                    <a:pt x="151" y="147"/>
                  </a:lnTo>
                  <a:lnTo>
                    <a:pt x="151" y="0"/>
                  </a:lnTo>
                  <a:lnTo>
                    <a:pt x="183" y="0"/>
                  </a:lnTo>
                  <a:lnTo>
                    <a:pt x="183" y="152"/>
                  </a:lnTo>
                  <a:lnTo>
                    <a:pt x="179" y="184"/>
                  </a:lnTo>
                  <a:lnTo>
                    <a:pt x="167" y="210"/>
                  </a:lnTo>
                  <a:lnTo>
                    <a:pt x="146" y="229"/>
                  </a:lnTo>
                  <a:lnTo>
                    <a:pt x="121" y="240"/>
                  </a:lnTo>
                  <a:lnTo>
                    <a:pt x="93" y="245"/>
                  </a:lnTo>
                  <a:lnTo>
                    <a:pt x="62" y="240"/>
                  </a:lnTo>
                  <a:lnTo>
                    <a:pt x="37" y="229"/>
                  </a:lnTo>
                  <a:lnTo>
                    <a:pt x="16" y="210"/>
                  </a:lnTo>
                  <a:lnTo>
                    <a:pt x="4" y="184"/>
                  </a:lnTo>
                  <a:lnTo>
                    <a:pt x="0" y="152"/>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 name="Freeform 18">
              <a:extLst>
                <a:ext uri="{FF2B5EF4-FFF2-40B4-BE49-F238E27FC236}">
                  <a16:creationId xmlns:a16="http://schemas.microsoft.com/office/drawing/2014/main" id="{10EEE44F-F515-49DE-81E8-EF93A352EB88}"/>
                </a:ext>
              </a:extLst>
            </p:cNvPr>
            <p:cNvSpPr>
              <a:spLocks noEditPoints="1"/>
            </p:cNvSpPr>
            <p:nvPr userDrawn="1"/>
          </p:nvSpPr>
          <p:spPr bwMode="auto">
            <a:xfrm>
              <a:off x="6103938" y="4773613"/>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3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10 h 240"/>
                <a:gd name="T48" fmla="*/ 125 w 170"/>
                <a:gd name="T49" fmla="*/ 124 h 240"/>
                <a:gd name="T50" fmla="*/ 102 w 170"/>
                <a:gd name="T51" fmla="*/ 131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3"/>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10"/>
                  </a:lnTo>
                  <a:lnTo>
                    <a:pt x="125" y="124"/>
                  </a:lnTo>
                  <a:lnTo>
                    <a:pt x="102" y="131"/>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 name="Freeform 19">
              <a:extLst>
                <a:ext uri="{FF2B5EF4-FFF2-40B4-BE49-F238E27FC236}">
                  <a16:creationId xmlns:a16="http://schemas.microsoft.com/office/drawing/2014/main" id="{2348254D-B6B2-402C-86F4-3FEFA3F11BB7}"/>
                </a:ext>
              </a:extLst>
            </p:cNvPr>
            <p:cNvSpPr>
              <a:spLocks/>
            </p:cNvSpPr>
            <p:nvPr userDrawn="1"/>
          </p:nvSpPr>
          <p:spPr bwMode="auto">
            <a:xfrm>
              <a:off x="6427788" y="4773613"/>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3 h 240"/>
                <a:gd name="T10" fmla="*/ 147 w 161"/>
                <a:gd name="T11" fmla="*/ 103 h 240"/>
                <a:gd name="T12" fmla="*/ 147 w 161"/>
                <a:gd name="T13" fmla="*/ 133 h 240"/>
                <a:gd name="T14" fmla="*/ 33 w 161"/>
                <a:gd name="T15" fmla="*/ 133 h 240"/>
                <a:gd name="T16" fmla="*/ 33 w 161"/>
                <a:gd name="T17" fmla="*/ 210 h 240"/>
                <a:gd name="T18" fmla="*/ 161 w 161"/>
                <a:gd name="T19" fmla="*/ 210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3"/>
                  </a:lnTo>
                  <a:lnTo>
                    <a:pt x="147" y="103"/>
                  </a:lnTo>
                  <a:lnTo>
                    <a:pt x="147" y="133"/>
                  </a:lnTo>
                  <a:lnTo>
                    <a:pt x="33" y="133"/>
                  </a:lnTo>
                  <a:lnTo>
                    <a:pt x="33" y="210"/>
                  </a:lnTo>
                  <a:lnTo>
                    <a:pt x="161" y="210"/>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3" name="Freeform 20">
              <a:extLst>
                <a:ext uri="{FF2B5EF4-FFF2-40B4-BE49-F238E27FC236}">
                  <a16:creationId xmlns:a16="http://schemas.microsoft.com/office/drawing/2014/main" id="{08DE6A05-C7BC-441B-ACBB-A718E14E94E7}"/>
                </a:ext>
              </a:extLst>
            </p:cNvPr>
            <p:cNvSpPr>
              <a:spLocks/>
            </p:cNvSpPr>
            <p:nvPr userDrawn="1"/>
          </p:nvSpPr>
          <p:spPr bwMode="auto">
            <a:xfrm>
              <a:off x="6883400" y="4765676"/>
              <a:ext cx="334963" cy="396875"/>
            </a:xfrm>
            <a:custGeom>
              <a:avLst/>
              <a:gdLst>
                <a:gd name="T0" fmla="*/ 123 w 211"/>
                <a:gd name="T1" fmla="*/ 0 h 250"/>
                <a:gd name="T2" fmla="*/ 156 w 211"/>
                <a:gd name="T3" fmla="*/ 3 h 250"/>
                <a:gd name="T4" fmla="*/ 184 w 211"/>
                <a:gd name="T5" fmla="*/ 17 h 250"/>
                <a:gd name="T6" fmla="*/ 207 w 211"/>
                <a:gd name="T7" fmla="*/ 38 h 250"/>
                <a:gd name="T8" fmla="*/ 181 w 211"/>
                <a:gd name="T9" fmla="*/ 56 h 250"/>
                <a:gd name="T10" fmla="*/ 165 w 211"/>
                <a:gd name="T11" fmla="*/ 42 h 250"/>
                <a:gd name="T12" fmla="*/ 144 w 211"/>
                <a:gd name="T13" fmla="*/ 33 h 250"/>
                <a:gd name="T14" fmla="*/ 123 w 211"/>
                <a:gd name="T15" fmla="*/ 31 h 250"/>
                <a:gd name="T16" fmla="*/ 93 w 211"/>
                <a:gd name="T17" fmla="*/ 35 h 250"/>
                <a:gd name="T18" fmla="*/ 67 w 211"/>
                <a:gd name="T19" fmla="*/ 49 h 250"/>
                <a:gd name="T20" fmla="*/ 49 w 211"/>
                <a:gd name="T21" fmla="*/ 70 h 250"/>
                <a:gd name="T22" fmla="*/ 37 w 211"/>
                <a:gd name="T23" fmla="*/ 96 h 250"/>
                <a:gd name="T24" fmla="*/ 35 w 211"/>
                <a:gd name="T25" fmla="*/ 126 h 250"/>
                <a:gd name="T26" fmla="*/ 37 w 211"/>
                <a:gd name="T27" fmla="*/ 157 h 250"/>
                <a:gd name="T28" fmla="*/ 49 w 211"/>
                <a:gd name="T29" fmla="*/ 182 h 250"/>
                <a:gd name="T30" fmla="*/ 67 w 211"/>
                <a:gd name="T31" fmla="*/ 201 h 250"/>
                <a:gd name="T32" fmla="*/ 93 w 211"/>
                <a:gd name="T33" fmla="*/ 215 h 250"/>
                <a:gd name="T34" fmla="*/ 123 w 211"/>
                <a:gd name="T35" fmla="*/ 220 h 250"/>
                <a:gd name="T36" fmla="*/ 149 w 211"/>
                <a:gd name="T37" fmla="*/ 217 h 250"/>
                <a:gd name="T38" fmla="*/ 170 w 211"/>
                <a:gd name="T39" fmla="*/ 206 h 250"/>
                <a:gd name="T40" fmla="*/ 186 w 211"/>
                <a:gd name="T41" fmla="*/ 189 h 250"/>
                <a:gd name="T42" fmla="*/ 211 w 211"/>
                <a:gd name="T43" fmla="*/ 208 h 250"/>
                <a:gd name="T44" fmla="*/ 205 w 211"/>
                <a:gd name="T45" fmla="*/ 217 h 250"/>
                <a:gd name="T46" fmla="*/ 193 w 211"/>
                <a:gd name="T47" fmla="*/ 229 h 250"/>
                <a:gd name="T48" fmla="*/ 174 w 211"/>
                <a:gd name="T49" fmla="*/ 238 h 250"/>
                <a:gd name="T50" fmla="*/ 151 w 211"/>
                <a:gd name="T51" fmla="*/ 248 h 250"/>
                <a:gd name="T52" fmla="*/ 121 w 211"/>
                <a:gd name="T53" fmla="*/ 250 h 250"/>
                <a:gd name="T54" fmla="*/ 86 w 211"/>
                <a:gd name="T55" fmla="*/ 245 h 250"/>
                <a:gd name="T56" fmla="*/ 56 w 211"/>
                <a:gd name="T57" fmla="*/ 231 h 250"/>
                <a:gd name="T58" fmla="*/ 32 w 211"/>
                <a:gd name="T59" fmla="*/ 213 h 250"/>
                <a:gd name="T60" fmla="*/ 14 w 211"/>
                <a:gd name="T61" fmla="*/ 187 h 250"/>
                <a:gd name="T62" fmla="*/ 2 w 211"/>
                <a:gd name="T63" fmla="*/ 157 h 250"/>
                <a:gd name="T64" fmla="*/ 0 w 211"/>
                <a:gd name="T65" fmla="*/ 126 h 250"/>
                <a:gd name="T66" fmla="*/ 4 w 211"/>
                <a:gd name="T67" fmla="*/ 84 h 250"/>
                <a:gd name="T68" fmla="*/ 21 w 211"/>
                <a:gd name="T69" fmla="*/ 49 h 250"/>
                <a:gd name="T70" fmla="*/ 49 w 211"/>
                <a:gd name="T71" fmla="*/ 24 h 250"/>
                <a:gd name="T72" fmla="*/ 83 w 211"/>
                <a:gd name="T73" fmla="*/ 5 h 250"/>
                <a:gd name="T74" fmla="*/ 123 w 211"/>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50">
                  <a:moveTo>
                    <a:pt x="123" y="0"/>
                  </a:moveTo>
                  <a:lnTo>
                    <a:pt x="156" y="3"/>
                  </a:lnTo>
                  <a:lnTo>
                    <a:pt x="184" y="17"/>
                  </a:lnTo>
                  <a:lnTo>
                    <a:pt x="207" y="38"/>
                  </a:lnTo>
                  <a:lnTo>
                    <a:pt x="181" y="56"/>
                  </a:lnTo>
                  <a:lnTo>
                    <a:pt x="165" y="42"/>
                  </a:lnTo>
                  <a:lnTo>
                    <a:pt x="144" y="33"/>
                  </a:lnTo>
                  <a:lnTo>
                    <a:pt x="123" y="31"/>
                  </a:lnTo>
                  <a:lnTo>
                    <a:pt x="93" y="35"/>
                  </a:lnTo>
                  <a:lnTo>
                    <a:pt x="67" y="49"/>
                  </a:lnTo>
                  <a:lnTo>
                    <a:pt x="49" y="70"/>
                  </a:lnTo>
                  <a:lnTo>
                    <a:pt x="37" y="96"/>
                  </a:lnTo>
                  <a:lnTo>
                    <a:pt x="35" y="126"/>
                  </a:lnTo>
                  <a:lnTo>
                    <a:pt x="37" y="157"/>
                  </a:lnTo>
                  <a:lnTo>
                    <a:pt x="49" y="182"/>
                  </a:lnTo>
                  <a:lnTo>
                    <a:pt x="67" y="201"/>
                  </a:lnTo>
                  <a:lnTo>
                    <a:pt x="93" y="215"/>
                  </a:lnTo>
                  <a:lnTo>
                    <a:pt x="123" y="220"/>
                  </a:lnTo>
                  <a:lnTo>
                    <a:pt x="149" y="217"/>
                  </a:lnTo>
                  <a:lnTo>
                    <a:pt x="170" y="206"/>
                  </a:lnTo>
                  <a:lnTo>
                    <a:pt x="186" y="189"/>
                  </a:lnTo>
                  <a:lnTo>
                    <a:pt x="211" y="208"/>
                  </a:lnTo>
                  <a:lnTo>
                    <a:pt x="205" y="217"/>
                  </a:lnTo>
                  <a:lnTo>
                    <a:pt x="193" y="229"/>
                  </a:lnTo>
                  <a:lnTo>
                    <a:pt x="174" y="238"/>
                  </a:lnTo>
                  <a:lnTo>
                    <a:pt x="151" y="248"/>
                  </a:lnTo>
                  <a:lnTo>
                    <a:pt x="121" y="250"/>
                  </a:lnTo>
                  <a:lnTo>
                    <a:pt x="86" y="245"/>
                  </a:lnTo>
                  <a:lnTo>
                    <a:pt x="56" y="231"/>
                  </a:lnTo>
                  <a:lnTo>
                    <a:pt x="32" y="213"/>
                  </a:lnTo>
                  <a:lnTo>
                    <a:pt x="14" y="187"/>
                  </a:lnTo>
                  <a:lnTo>
                    <a:pt x="2" y="157"/>
                  </a:lnTo>
                  <a:lnTo>
                    <a:pt x="0" y="126"/>
                  </a:lnTo>
                  <a:lnTo>
                    <a:pt x="4" y="84"/>
                  </a:lnTo>
                  <a:lnTo>
                    <a:pt x="21" y="49"/>
                  </a:lnTo>
                  <a:lnTo>
                    <a:pt x="49" y="24"/>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4" name="Freeform 21">
              <a:extLst>
                <a:ext uri="{FF2B5EF4-FFF2-40B4-BE49-F238E27FC236}">
                  <a16:creationId xmlns:a16="http://schemas.microsoft.com/office/drawing/2014/main" id="{3263EE2E-385D-4439-9F23-2DD8CC79C0F5}"/>
                </a:ext>
              </a:extLst>
            </p:cNvPr>
            <p:cNvSpPr>
              <a:spLocks noEditPoints="1"/>
            </p:cNvSpPr>
            <p:nvPr userDrawn="1"/>
          </p:nvSpPr>
          <p:spPr bwMode="auto">
            <a:xfrm>
              <a:off x="7248525" y="4765676"/>
              <a:ext cx="395288" cy="396875"/>
            </a:xfrm>
            <a:custGeom>
              <a:avLst/>
              <a:gdLst>
                <a:gd name="T0" fmla="*/ 123 w 249"/>
                <a:gd name="T1" fmla="*/ 31 h 250"/>
                <a:gd name="T2" fmla="*/ 93 w 249"/>
                <a:gd name="T3" fmla="*/ 35 h 250"/>
                <a:gd name="T4" fmla="*/ 70 w 249"/>
                <a:gd name="T5" fmla="*/ 49 h 250"/>
                <a:gd name="T6" fmla="*/ 49 w 249"/>
                <a:gd name="T7" fmla="*/ 68 h 250"/>
                <a:gd name="T8" fmla="*/ 37 w 249"/>
                <a:gd name="T9" fmla="*/ 96 h 250"/>
                <a:gd name="T10" fmla="*/ 35 w 249"/>
                <a:gd name="T11" fmla="*/ 124 h 250"/>
                <a:gd name="T12" fmla="*/ 37 w 249"/>
                <a:gd name="T13" fmla="*/ 154 h 250"/>
                <a:gd name="T14" fmla="*/ 49 w 249"/>
                <a:gd name="T15" fmla="*/ 182 h 250"/>
                <a:gd name="T16" fmla="*/ 70 w 249"/>
                <a:gd name="T17" fmla="*/ 201 h 250"/>
                <a:gd name="T18" fmla="*/ 93 w 249"/>
                <a:gd name="T19" fmla="*/ 215 h 250"/>
                <a:gd name="T20" fmla="*/ 123 w 249"/>
                <a:gd name="T21" fmla="*/ 220 h 250"/>
                <a:gd name="T22" fmla="*/ 154 w 249"/>
                <a:gd name="T23" fmla="*/ 215 h 250"/>
                <a:gd name="T24" fmla="*/ 179 w 249"/>
                <a:gd name="T25" fmla="*/ 201 h 250"/>
                <a:gd name="T26" fmla="*/ 198 w 249"/>
                <a:gd name="T27" fmla="*/ 182 h 250"/>
                <a:gd name="T28" fmla="*/ 210 w 249"/>
                <a:gd name="T29" fmla="*/ 154 h 250"/>
                <a:gd name="T30" fmla="*/ 214 w 249"/>
                <a:gd name="T31" fmla="*/ 124 h 250"/>
                <a:gd name="T32" fmla="*/ 210 w 249"/>
                <a:gd name="T33" fmla="*/ 96 h 250"/>
                <a:gd name="T34" fmla="*/ 198 w 249"/>
                <a:gd name="T35" fmla="*/ 68 h 250"/>
                <a:gd name="T36" fmla="*/ 179 w 249"/>
                <a:gd name="T37" fmla="*/ 49 h 250"/>
                <a:gd name="T38" fmla="*/ 154 w 249"/>
                <a:gd name="T39" fmla="*/ 35 h 250"/>
                <a:gd name="T40" fmla="*/ 123 w 249"/>
                <a:gd name="T41" fmla="*/ 31 h 250"/>
                <a:gd name="T42" fmla="*/ 123 w 249"/>
                <a:gd name="T43" fmla="*/ 0 h 250"/>
                <a:gd name="T44" fmla="*/ 165 w 249"/>
                <a:gd name="T45" fmla="*/ 5 h 250"/>
                <a:gd name="T46" fmla="*/ 200 w 249"/>
                <a:gd name="T47" fmla="*/ 24 h 250"/>
                <a:gd name="T48" fmla="*/ 226 w 249"/>
                <a:gd name="T49" fmla="*/ 49 h 250"/>
                <a:gd name="T50" fmla="*/ 242 w 249"/>
                <a:gd name="T51" fmla="*/ 84 h 250"/>
                <a:gd name="T52" fmla="*/ 249 w 249"/>
                <a:gd name="T53" fmla="*/ 124 h 250"/>
                <a:gd name="T54" fmla="*/ 242 w 249"/>
                <a:gd name="T55" fmla="*/ 166 h 250"/>
                <a:gd name="T56" fmla="*/ 226 w 249"/>
                <a:gd name="T57" fmla="*/ 201 h 250"/>
                <a:gd name="T58" fmla="*/ 200 w 249"/>
                <a:gd name="T59" fmla="*/ 227 h 250"/>
                <a:gd name="T60" fmla="*/ 165 w 249"/>
                <a:gd name="T61" fmla="*/ 245 h 250"/>
                <a:gd name="T62" fmla="*/ 123 w 249"/>
                <a:gd name="T63" fmla="*/ 250 h 250"/>
                <a:gd name="T64" fmla="*/ 84 w 249"/>
                <a:gd name="T65" fmla="*/ 245 h 250"/>
                <a:gd name="T66" fmla="*/ 49 w 249"/>
                <a:gd name="T67" fmla="*/ 227 h 250"/>
                <a:gd name="T68" fmla="*/ 23 w 249"/>
                <a:gd name="T69" fmla="*/ 201 h 250"/>
                <a:gd name="T70" fmla="*/ 5 w 249"/>
                <a:gd name="T71" fmla="*/ 166 h 250"/>
                <a:gd name="T72" fmla="*/ 0 w 249"/>
                <a:gd name="T73" fmla="*/ 124 h 250"/>
                <a:gd name="T74" fmla="*/ 5 w 249"/>
                <a:gd name="T75" fmla="*/ 84 h 250"/>
                <a:gd name="T76" fmla="*/ 23 w 249"/>
                <a:gd name="T77" fmla="*/ 49 h 250"/>
                <a:gd name="T78" fmla="*/ 49 w 249"/>
                <a:gd name="T79" fmla="*/ 24 h 250"/>
                <a:gd name="T80" fmla="*/ 84 w 249"/>
                <a:gd name="T81" fmla="*/ 5 h 250"/>
                <a:gd name="T82" fmla="*/ 123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3" y="31"/>
                  </a:moveTo>
                  <a:lnTo>
                    <a:pt x="93" y="35"/>
                  </a:lnTo>
                  <a:lnTo>
                    <a:pt x="70" y="49"/>
                  </a:lnTo>
                  <a:lnTo>
                    <a:pt x="49" y="68"/>
                  </a:lnTo>
                  <a:lnTo>
                    <a:pt x="37" y="96"/>
                  </a:lnTo>
                  <a:lnTo>
                    <a:pt x="35" y="124"/>
                  </a:lnTo>
                  <a:lnTo>
                    <a:pt x="37" y="154"/>
                  </a:lnTo>
                  <a:lnTo>
                    <a:pt x="49" y="182"/>
                  </a:lnTo>
                  <a:lnTo>
                    <a:pt x="70" y="201"/>
                  </a:lnTo>
                  <a:lnTo>
                    <a:pt x="93" y="215"/>
                  </a:lnTo>
                  <a:lnTo>
                    <a:pt x="123" y="220"/>
                  </a:lnTo>
                  <a:lnTo>
                    <a:pt x="154" y="215"/>
                  </a:lnTo>
                  <a:lnTo>
                    <a:pt x="179" y="201"/>
                  </a:lnTo>
                  <a:lnTo>
                    <a:pt x="198" y="182"/>
                  </a:lnTo>
                  <a:lnTo>
                    <a:pt x="210" y="154"/>
                  </a:lnTo>
                  <a:lnTo>
                    <a:pt x="214" y="124"/>
                  </a:lnTo>
                  <a:lnTo>
                    <a:pt x="210" y="96"/>
                  </a:lnTo>
                  <a:lnTo>
                    <a:pt x="198" y="68"/>
                  </a:lnTo>
                  <a:lnTo>
                    <a:pt x="179" y="49"/>
                  </a:lnTo>
                  <a:lnTo>
                    <a:pt x="154" y="35"/>
                  </a:lnTo>
                  <a:lnTo>
                    <a:pt x="123" y="31"/>
                  </a:lnTo>
                  <a:close/>
                  <a:moveTo>
                    <a:pt x="123" y="0"/>
                  </a:moveTo>
                  <a:lnTo>
                    <a:pt x="165" y="5"/>
                  </a:lnTo>
                  <a:lnTo>
                    <a:pt x="200" y="24"/>
                  </a:lnTo>
                  <a:lnTo>
                    <a:pt x="226" y="49"/>
                  </a:lnTo>
                  <a:lnTo>
                    <a:pt x="242" y="84"/>
                  </a:lnTo>
                  <a:lnTo>
                    <a:pt x="249" y="124"/>
                  </a:lnTo>
                  <a:lnTo>
                    <a:pt x="242" y="166"/>
                  </a:lnTo>
                  <a:lnTo>
                    <a:pt x="226" y="201"/>
                  </a:lnTo>
                  <a:lnTo>
                    <a:pt x="200" y="227"/>
                  </a:lnTo>
                  <a:lnTo>
                    <a:pt x="165" y="245"/>
                  </a:lnTo>
                  <a:lnTo>
                    <a:pt x="123" y="250"/>
                  </a:lnTo>
                  <a:lnTo>
                    <a:pt x="84" y="245"/>
                  </a:lnTo>
                  <a:lnTo>
                    <a:pt x="49" y="227"/>
                  </a:lnTo>
                  <a:lnTo>
                    <a:pt x="23" y="201"/>
                  </a:lnTo>
                  <a:lnTo>
                    <a:pt x="5" y="166"/>
                  </a:lnTo>
                  <a:lnTo>
                    <a:pt x="0" y="124"/>
                  </a:lnTo>
                  <a:lnTo>
                    <a:pt x="5" y="84"/>
                  </a:lnTo>
                  <a:lnTo>
                    <a:pt x="23" y="49"/>
                  </a:lnTo>
                  <a:lnTo>
                    <a:pt x="49" y="24"/>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 name="Freeform 22">
              <a:extLst>
                <a:ext uri="{FF2B5EF4-FFF2-40B4-BE49-F238E27FC236}">
                  <a16:creationId xmlns:a16="http://schemas.microsoft.com/office/drawing/2014/main" id="{1C444F54-FE98-4D3F-B2BF-9E943561A1B3}"/>
                </a:ext>
              </a:extLst>
            </p:cNvPr>
            <p:cNvSpPr>
              <a:spLocks/>
            </p:cNvSpPr>
            <p:nvPr userDrawn="1"/>
          </p:nvSpPr>
          <p:spPr bwMode="auto">
            <a:xfrm>
              <a:off x="7718425" y="4773613"/>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6" name="Freeform 23">
              <a:extLst>
                <a:ext uri="{FF2B5EF4-FFF2-40B4-BE49-F238E27FC236}">
                  <a16:creationId xmlns:a16="http://schemas.microsoft.com/office/drawing/2014/main" id="{70DE95AC-6559-4209-B4BF-3F7A0F99FD05}"/>
                </a:ext>
              </a:extLst>
            </p:cNvPr>
            <p:cNvSpPr>
              <a:spLocks/>
            </p:cNvSpPr>
            <p:nvPr userDrawn="1"/>
          </p:nvSpPr>
          <p:spPr bwMode="auto">
            <a:xfrm>
              <a:off x="8131175"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 name="Freeform 24">
              <a:extLst>
                <a:ext uri="{FF2B5EF4-FFF2-40B4-BE49-F238E27FC236}">
                  <a16:creationId xmlns:a16="http://schemas.microsoft.com/office/drawing/2014/main" id="{0B3D8A17-9A89-406F-BDDA-692E691C5197}"/>
                </a:ext>
              </a:extLst>
            </p:cNvPr>
            <p:cNvSpPr>
              <a:spLocks/>
            </p:cNvSpPr>
            <p:nvPr userDrawn="1"/>
          </p:nvSpPr>
          <p:spPr bwMode="auto">
            <a:xfrm>
              <a:off x="8559800" y="4773613"/>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3 h 240"/>
                <a:gd name="T10" fmla="*/ 145 w 159"/>
                <a:gd name="T11" fmla="*/ 103 h 240"/>
                <a:gd name="T12" fmla="*/ 145 w 159"/>
                <a:gd name="T13" fmla="*/ 133 h 240"/>
                <a:gd name="T14" fmla="*/ 31 w 159"/>
                <a:gd name="T15" fmla="*/ 133 h 240"/>
                <a:gd name="T16" fmla="*/ 31 w 159"/>
                <a:gd name="T17" fmla="*/ 210 h 240"/>
                <a:gd name="T18" fmla="*/ 159 w 159"/>
                <a:gd name="T19" fmla="*/ 210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3"/>
                  </a:lnTo>
                  <a:lnTo>
                    <a:pt x="145" y="103"/>
                  </a:lnTo>
                  <a:lnTo>
                    <a:pt x="145" y="133"/>
                  </a:lnTo>
                  <a:lnTo>
                    <a:pt x="31" y="133"/>
                  </a:lnTo>
                  <a:lnTo>
                    <a:pt x="31" y="210"/>
                  </a:lnTo>
                  <a:lnTo>
                    <a:pt x="159" y="210"/>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 name="Freeform 25">
              <a:extLst>
                <a:ext uri="{FF2B5EF4-FFF2-40B4-BE49-F238E27FC236}">
                  <a16:creationId xmlns:a16="http://schemas.microsoft.com/office/drawing/2014/main" id="{6D59C8B4-43F1-48C7-90E9-E42FCC626BD3}"/>
                </a:ext>
              </a:extLst>
            </p:cNvPr>
            <p:cNvSpPr>
              <a:spLocks/>
            </p:cNvSpPr>
            <p:nvPr userDrawn="1"/>
          </p:nvSpPr>
          <p:spPr bwMode="auto">
            <a:xfrm>
              <a:off x="8863013" y="4765676"/>
              <a:ext cx="336550" cy="396875"/>
            </a:xfrm>
            <a:custGeom>
              <a:avLst/>
              <a:gdLst>
                <a:gd name="T0" fmla="*/ 123 w 212"/>
                <a:gd name="T1" fmla="*/ 0 h 250"/>
                <a:gd name="T2" fmla="*/ 156 w 212"/>
                <a:gd name="T3" fmla="*/ 3 h 250"/>
                <a:gd name="T4" fmla="*/ 184 w 212"/>
                <a:gd name="T5" fmla="*/ 17 h 250"/>
                <a:gd name="T6" fmla="*/ 207 w 212"/>
                <a:gd name="T7" fmla="*/ 38 h 250"/>
                <a:gd name="T8" fmla="*/ 179 w 212"/>
                <a:gd name="T9" fmla="*/ 56 h 250"/>
                <a:gd name="T10" fmla="*/ 165 w 212"/>
                <a:gd name="T11" fmla="*/ 42 h 250"/>
                <a:gd name="T12" fmla="*/ 144 w 212"/>
                <a:gd name="T13" fmla="*/ 33 h 250"/>
                <a:gd name="T14" fmla="*/ 123 w 212"/>
                <a:gd name="T15" fmla="*/ 31 h 250"/>
                <a:gd name="T16" fmla="*/ 93 w 212"/>
                <a:gd name="T17" fmla="*/ 35 h 250"/>
                <a:gd name="T18" fmla="*/ 68 w 212"/>
                <a:gd name="T19" fmla="*/ 49 h 250"/>
                <a:gd name="T20" fmla="*/ 49 w 212"/>
                <a:gd name="T21" fmla="*/ 70 h 250"/>
                <a:gd name="T22" fmla="*/ 37 w 212"/>
                <a:gd name="T23" fmla="*/ 96 h 250"/>
                <a:gd name="T24" fmla="*/ 33 w 212"/>
                <a:gd name="T25" fmla="*/ 126 h 250"/>
                <a:gd name="T26" fmla="*/ 37 w 212"/>
                <a:gd name="T27" fmla="*/ 157 h 250"/>
                <a:gd name="T28" fmla="*/ 49 w 212"/>
                <a:gd name="T29" fmla="*/ 182 h 250"/>
                <a:gd name="T30" fmla="*/ 68 w 212"/>
                <a:gd name="T31" fmla="*/ 201 h 250"/>
                <a:gd name="T32" fmla="*/ 93 w 212"/>
                <a:gd name="T33" fmla="*/ 215 h 250"/>
                <a:gd name="T34" fmla="*/ 123 w 212"/>
                <a:gd name="T35" fmla="*/ 220 h 250"/>
                <a:gd name="T36" fmla="*/ 147 w 212"/>
                <a:gd name="T37" fmla="*/ 217 h 250"/>
                <a:gd name="T38" fmla="*/ 168 w 212"/>
                <a:gd name="T39" fmla="*/ 206 h 250"/>
                <a:gd name="T40" fmla="*/ 184 w 212"/>
                <a:gd name="T41" fmla="*/ 189 h 250"/>
                <a:gd name="T42" fmla="*/ 212 w 212"/>
                <a:gd name="T43" fmla="*/ 208 h 250"/>
                <a:gd name="T44" fmla="*/ 205 w 212"/>
                <a:gd name="T45" fmla="*/ 217 h 250"/>
                <a:gd name="T46" fmla="*/ 193 w 212"/>
                <a:gd name="T47" fmla="*/ 229 h 250"/>
                <a:gd name="T48" fmla="*/ 175 w 212"/>
                <a:gd name="T49" fmla="*/ 238 h 250"/>
                <a:gd name="T50" fmla="*/ 151 w 212"/>
                <a:gd name="T51" fmla="*/ 248 h 250"/>
                <a:gd name="T52" fmla="*/ 121 w 212"/>
                <a:gd name="T53" fmla="*/ 250 h 250"/>
                <a:gd name="T54" fmla="*/ 86 w 212"/>
                <a:gd name="T55" fmla="*/ 245 h 250"/>
                <a:gd name="T56" fmla="*/ 56 w 212"/>
                <a:gd name="T57" fmla="*/ 231 h 250"/>
                <a:gd name="T58" fmla="*/ 33 w 212"/>
                <a:gd name="T59" fmla="*/ 213 h 250"/>
                <a:gd name="T60" fmla="*/ 14 w 212"/>
                <a:gd name="T61" fmla="*/ 187 h 250"/>
                <a:gd name="T62" fmla="*/ 2 w 212"/>
                <a:gd name="T63" fmla="*/ 157 h 250"/>
                <a:gd name="T64" fmla="*/ 0 w 212"/>
                <a:gd name="T65" fmla="*/ 126 h 250"/>
                <a:gd name="T66" fmla="*/ 5 w 212"/>
                <a:gd name="T67" fmla="*/ 84 h 250"/>
                <a:gd name="T68" fmla="*/ 21 w 212"/>
                <a:gd name="T69" fmla="*/ 49 h 250"/>
                <a:gd name="T70" fmla="*/ 49 w 212"/>
                <a:gd name="T71" fmla="*/ 24 h 250"/>
                <a:gd name="T72" fmla="*/ 82 w 212"/>
                <a:gd name="T73" fmla="*/ 5 h 250"/>
                <a:gd name="T74" fmla="*/ 123 w 212"/>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50">
                  <a:moveTo>
                    <a:pt x="123" y="0"/>
                  </a:moveTo>
                  <a:lnTo>
                    <a:pt x="156" y="3"/>
                  </a:lnTo>
                  <a:lnTo>
                    <a:pt x="184" y="17"/>
                  </a:lnTo>
                  <a:lnTo>
                    <a:pt x="207" y="38"/>
                  </a:lnTo>
                  <a:lnTo>
                    <a:pt x="179" y="56"/>
                  </a:lnTo>
                  <a:lnTo>
                    <a:pt x="165" y="42"/>
                  </a:lnTo>
                  <a:lnTo>
                    <a:pt x="144" y="33"/>
                  </a:lnTo>
                  <a:lnTo>
                    <a:pt x="123" y="31"/>
                  </a:lnTo>
                  <a:lnTo>
                    <a:pt x="93" y="35"/>
                  </a:lnTo>
                  <a:lnTo>
                    <a:pt x="68" y="49"/>
                  </a:lnTo>
                  <a:lnTo>
                    <a:pt x="49" y="70"/>
                  </a:lnTo>
                  <a:lnTo>
                    <a:pt x="37" y="96"/>
                  </a:lnTo>
                  <a:lnTo>
                    <a:pt x="33" y="126"/>
                  </a:lnTo>
                  <a:lnTo>
                    <a:pt x="37" y="157"/>
                  </a:lnTo>
                  <a:lnTo>
                    <a:pt x="49" y="182"/>
                  </a:lnTo>
                  <a:lnTo>
                    <a:pt x="68" y="201"/>
                  </a:lnTo>
                  <a:lnTo>
                    <a:pt x="93" y="215"/>
                  </a:lnTo>
                  <a:lnTo>
                    <a:pt x="123" y="220"/>
                  </a:lnTo>
                  <a:lnTo>
                    <a:pt x="147" y="217"/>
                  </a:lnTo>
                  <a:lnTo>
                    <a:pt x="168" y="206"/>
                  </a:lnTo>
                  <a:lnTo>
                    <a:pt x="184" y="189"/>
                  </a:lnTo>
                  <a:lnTo>
                    <a:pt x="212" y="208"/>
                  </a:lnTo>
                  <a:lnTo>
                    <a:pt x="205" y="217"/>
                  </a:lnTo>
                  <a:lnTo>
                    <a:pt x="193" y="229"/>
                  </a:lnTo>
                  <a:lnTo>
                    <a:pt x="175" y="238"/>
                  </a:lnTo>
                  <a:lnTo>
                    <a:pt x="151" y="248"/>
                  </a:lnTo>
                  <a:lnTo>
                    <a:pt x="121" y="250"/>
                  </a:lnTo>
                  <a:lnTo>
                    <a:pt x="86" y="245"/>
                  </a:lnTo>
                  <a:lnTo>
                    <a:pt x="56" y="231"/>
                  </a:lnTo>
                  <a:lnTo>
                    <a:pt x="33" y="213"/>
                  </a:lnTo>
                  <a:lnTo>
                    <a:pt x="14" y="187"/>
                  </a:lnTo>
                  <a:lnTo>
                    <a:pt x="2" y="157"/>
                  </a:lnTo>
                  <a:lnTo>
                    <a:pt x="0" y="126"/>
                  </a:lnTo>
                  <a:lnTo>
                    <a:pt x="5" y="84"/>
                  </a:lnTo>
                  <a:lnTo>
                    <a:pt x="21" y="49"/>
                  </a:lnTo>
                  <a:lnTo>
                    <a:pt x="49" y="24"/>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9" name="Freeform 26">
              <a:extLst>
                <a:ext uri="{FF2B5EF4-FFF2-40B4-BE49-F238E27FC236}">
                  <a16:creationId xmlns:a16="http://schemas.microsoft.com/office/drawing/2014/main" id="{8FE9DE02-D405-481D-AA4A-5BF5156FCC21}"/>
                </a:ext>
              </a:extLst>
            </p:cNvPr>
            <p:cNvSpPr>
              <a:spLocks/>
            </p:cNvSpPr>
            <p:nvPr userDrawn="1"/>
          </p:nvSpPr>
          <p:spPr bwMode="auto">
            <a:xfrm>
              <a:off x="9218613" y="4773613"/>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0" name="Rectangle 27">
              <a:extLst>
                <a:ext uri="{FF2B5EF4-FFF2-40B4-BE49-F238E27FC236}">
                  <a16:creationId xmlns:a16="http://schemas.microsoft.com/office/drawing/2014/main" id="{50A1FC23-1C8C-446C-AFEF-919D11344FC7}"/>
                </a:ext>
              </a:extLst>
            </p:cNvPr>
            <p:cNvSpPr>
              <a:spLocks noChangeArrowheads="1"/>
            </p:cNvSpPr>
            <p:nvPr userDrawn="1"/>
          </p:nvSpPr>
          <p:spPr bwMode="auto">
            <a:xfrm>
              <a:off x="9569450" y="4773613"/>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1" name="Freeform 28">
              <a:extLst>
                <a:ext uri="{FF2B5EF4-FFF2-40B4-BE49-F238E27FC236}">
                  <a16:creationId xmlns:a16="http://schemas.microsoft.com/office/drawing/2014/main" id="{BFE1875A-2710-49EB-9C82-3A8C2D77CDAB}"/>
                </a:ext>
              </a:extLst>
            </p:cNvPr>
            <p:cNvSpPr>
              <a:spLocks noEditPoints="1"/>
            </p:cNvSpPr>
            <p:nvPr userDrawn="1"/>
          </p:nvSpPr>
          <p:spPr bwMode="auto">
            <a:xfrm>
              <a:off x="9683750" y="4765676"/>
              <a:ext cx="395288" cy="396875"/>
            </a:xfrm>
            <a:custGeom>
              <a:avLst/>
              <a:gdLst>
                <a:gd name="T0" fmla="*/ 125 w 249"/>
                <a:gd name="T1" fmla="*/ 31 h 250"/>
                <a:gd name="T2" fmla="*/ 95 w 249"/>
                <a:gd name="T3" fmla="*/ 35 h 250"/>
                <a:gd name="T4" fmla="*/ 70 w 249"/>
                <a:gd name="T5" fmla="*/ 49 h 250"/>
                <a:gd name="T6" fmla="*/ 51 w 249"/>
                <a:gd name="T7" fmla="*/ 68 h 250"/>
                <a:gd name="T8" fmla="*/ 39 w 249"/>
                <a:gd name="T9" fmla="*/ 96 h 250"/>
                <a:gd name="T10" fmla="*/ 35 w 249"/>
                <a:gd name="T11" fmla="*/ 124 h 250"/>
                <a:gd name="T12" fmla="*/ 39 w 249"/>
                <a:gd name="T13" fmla="*/ 154 h 250"/>
                <a:gd name="T14" fmla="*/ 51 w 249"/>
                <a:gd name="T15" fmla="*/ 182 h 250"/>
                <a:gd name="T16" fmla="*/ 70 w 249"/>
                <a:gd name="T17" fmla="*/ 201 h 250"/>
                <a:gd name="T18" fmla="*/ 95 w 249"/>
                <a:gd name="T19" fmla="*/ 215 h 250"/>
                <a:gd name="T20" fmla="*/ 125 w 249"/>
                <a:gd name="T21" fmla="*/ 220 h 250"/>
                <a:gd name="T22" fmla="*/ 156 w 249"/>
                <a:gd name="T23" fmla="*/ 215 h 250"/>
                <a:gd name="T24" fmla="*/ 179 w 249"/>
                <a:gd name="T25" fmla="*/ 201 h 250"/>
                <a:gd name="T26" fmla="*/ 198 w 249"/>
                <a:gd name="T27" fmla="*/ 182 h 250"/>
                <a:gd name="T28" fmla="*/ 212 w 249"/>
                <a:gd name="T29" fmla="*/ 154 h 250"/>
                <a:gd name="T30" fmla="*/ 214 w 249"/>
                <a:gd name="T31" fmla="*/ 124 h 250"/>
                <a:gd name="T32" fmla="*/ 212 w 249"/>
                <a:gd name="T33" fmla="*/ 96 h 250"/>
                <a:gd name="T34" fmla="*/ 198 w 249"/>
                <a:gd name="T35" fmla="*/ 68 h 250"/>
                <a:gd name="T36" fmla="*/ 179 w 249"/>
                <a:gd name="T37" fmla="*/ 49 h 250"/>
                <a:gd name="T38" fmla="*/ 156 w 249"/>
                <a:gd name="T39" fmla="*/ 35 h 250"/>
                <a:gd name="T40" fmla="*/ 125 w 249"/>
                <a:gd name="T41" fmla="*/ 31 h 250"/>
                <a:gd name="T42" fmla="*/ 125 w 249"/>
                <a:gd name="T43" fmla="*/ 0 h 250"/>
                <a:gd name="T44" fmla="*/ 165 w 249"/>
                <a:gd name="T45" fmla="*/ 5 h 250"/>
                <a:gd name="T46" fmla="*/ 200 w 249"/>
                <a:gd name="T47" fmla="*/ 24 h 250"/>
                <a:gd name="T48" fmla="*/ 226 w 249"/>
                <a:gd name="T49" fmla="*/ 49 h 250"/>
                <a:gd name="T50" fmla="*/ 244 w 249"/>
                <a:gd name="T51" fmla="*/ 84 h 250"/>
                <a:gd name="T52" fmla="*/ 249 w 249"/>
                <a:gd name="T53" fmla="*/ 124 h 250"/>
                <a:gd name="T54" fmla="*/ 244 w 249"/>
                <a:gd name="T55" fmla="*/ 166 h 250"/>
                <a:gd name="T56" fmla="*/ 226 w 249"/>
                <a:gd name="T57" fmla="*/ 201 h 250"/>
                <a:gd name="T58" fmla="*/ 200 w 249"/>
                <a:gd name="T59" fmla="*/ 227 h 250"/>
                <a:gd name="T60" fmla="*/ 165 w 249"/>
                <a:gd name="T61" fmla="*/ 245 h 250"/>
                <a:gd name="T62" fmla="*/ 125 w 249"/>
                <a:gd name="T63" fmla="*/ 250 h 250"/>
                <a:gd name="T64" fmla="*/ 84 w 249"/>
                <a:gd name="T65" fmla="*/ 245 h 250"/>
                <a:gd name="T66" fmla="*/ 49 w 249"/>
                <a:gd name="T67" fmla="*/ 227 h 250"/>
                <a:gd name="T68" fmla="*/ 23 w 249"/>
                <a:gd name="T69" fmla="*/ 201 h 250"/>
                <a:gd name="T70" fmla="*/ 7 w 249"/>
                <a:gd name="T71" fmla="*/ 166 h 250"/>
                <a:gd name="T72" fmla="*/ 0 w 249"/>
                <a:gd name="T73" fmla="*/ 124 h 250"/>
                <a:gd name="T74" fmla="*/ 7 w 249"/>
                <a:gd name="T75" fmla="*/ 84 h 250"/>
                <a:gd name="T76" fmla="*/ 23 w 249"/>
                <a:gd name="T77" fmla="*/ 49 h 250"/>
                <a:gd name="T78" fmla="*/ 49 w 249"/>
                <a:gd name="T79" fmla="*/ 24 h 250"/>
                <a:gd name="T80" fmla="*/ 84 w 249"/>
                <a:gd name="T81" fmla="*/ 5 h 250"/>
                <a:gd name="T82" fmla="*/ 125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5" y="31"/>
                  </a:moveTo>
                  <a:lnTo>
                    <a:pt x="95" y="35"/>
                  </a:lnTo>
                  <a:lnTo>
                    <a:pt x="70" y="49"/>
                  </a:lnTo>
                  <a:lnTo>
                    <a:pt x="51" y="68"/>
                  </a:lnTo>
                  <a:lnTo>
                    <a:pt x="39" y="96"/>
                  </a:lnTo>
                  <a:lnTo>
                    <a:pt x="35" y="124"/>
                  </a:lnTo>
                  <a:lnTo>
                    <a:pt x="39" y="154"/>
                  </a:lnTo>
                  <a:lnTo>
                    <a:pt x="51" y="182"/>
                  </a:lnTo>
                  <a:lnTo>
                    <a:pt x="70" y="201"/>
                  </a:lnTo>
                  <a:lnTo>
                    <a:pt x="95" y="215"/>
                  </a:lnTo>
                  <a:lnTo>
                    <a:pt x="125" y="220"/>
                  </a:lnTo>
                  <a:lnTo>
                    <a:pt x="156" y="215"/>
                  </a:lnTo>
                  <a:lnTo>
                    <a:pt x="179" y="201"/>
                  </a:lnTo>
                  <a:lnTo>
                    <a:pt x="198" y="182"/>
                  </a:lnTo>
                  <a:lnTo>
                    <a:pt x="212" y="154"/>
                  </a:lnTo>
                  <a:lnTo>
                    <a:pt x="214" y="124"/>
                  </a:lnTo>
                  <a:lnTo>
                    <a:pt x="212" y="96"/>
                  </a:lnTo>
                  <a:lnTo>
                    <a:pt x="198" y="68"/>
                  </a:lnTo>
                  <a:lnTo>
                    <a:pt x="179" y="49"/>
                  </a:lnTo>
                  <a:lnTo>
                    <a:pt x="156" y="35"/>
                  </a:lnTo>
                  <a:lnTo>
                    <a:pt x="125" y="31"/>
                  </a:lnTo>
                  <a:close/>
                  <a:moveTo>
                    <a:pt x="125" y="0"/>
                  </a:moveTo>
                  <a:lnTo>
                    <a:pt x="165" y="5"/>
                  </a:lnTo>
                  <a:lnTo>
                    <a:pt x="200" y="24"/>
                  </a:lnTo>
                  <a:lnTo>
                    <a:pt x="226" y="49"/>
                  </a:lnTo>
                  <a:lnTo>
                    <a:pt x="244" y="84"/>
                  </a:lnTo>
                  <a:lnTo>
                    <a:pt x="249" y="124"/>
                  </a:lnTo>
                  <a:lnTo>
                    <a:pt x="244" y="166"/>
                  </a:lnTo>
                  <a:lnTo>
                    <a:pt x="226" y="201"/>
                  </a:lnTo>
                  <a:lnTo>
                    <a:pt x="200" y="227"/>
                  </a:lnTo>
                  <a:lnTo>
                    <a:pt x="165" y="245"/>
                  </a:lnTo>
                  <a:lnTo>
                    <a:pt x="125" y="250"/>
                  </a:lnTo>
                  <a:lnTo>
                    <a:pt x="84" y="245"/>
                  </a:lnTo>
                  <a:lnTo>
                    <a:pt x="49" y="227"/>
                  </a:lnTo>
                  <a:lnTo>
                    <a:pt x="23" y="201"/>
                  </a:lnTo>
                  <a:lnTo>
                    <a:pt x="7" y="166"/>
                  </a:lnTo>
                  <a:lnTo>
                    <a:pt x="0" y="124"/>
                  </a:lnTo>
                  <a:lnTo>
                    <a:pt x="7" y="84"/>
                  </a:lnTo>
                  <a:lnTo>
                    <a:pt x="23" y="49"/>
                  </a:lnTo>
                  <a:lnTo>
                    <a:pt x="49" y="24"/>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2" name="Freeform 29">
              <a:extLst>
                <a:ext uri="{FF2B5EF4-FFF2-40B4-BE49-F238E27FC236}">
                  <a16:creationId xmlns:a16="http://schemas.microsoft.com/office/drawing/2014/main" id="{BD9A8FB5-2923-47CF-A7A5-7F30C4118785}"/>
                </a:ext>
              </a:extLst>
            </p:cNvPr>
            <p:cNvSpPr>
              <a:spLocks/>
            </p:cNvSpPr>
            <p:nvPr userDrawn="1"/>
          </p:nvSpPr>
          <p:spPr bwMode="auto">
            <a:xfrm>
              <a:off x="10152063"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3" name="Freeform 30">
              <a:extLst>
                <a:ext uri="{FF2B5EF4-FFF2-40B4-BE49-F238E27FC236}">
                  <a16:creationId xmlns:a16="http://schemas.microsoft.com/office/drawing/2014/main" id="{D006FE11-4B75-4368-8A6D-A2465F9FD365}"/>
                </a:ext>
              </a:extLst>
            </p:cNvPr>
            <p:cNvSpPr>
              <a:spLocks/>
            </p:cNvSpPr>
            <p:nvPr userDrawn="1"/>
          </p:nvSpPr>
          <p:spPr bwMode="auto">
            <a:xfrm>
              <a:off x="10547350" y="4765676"/>
              <a:ext cx="252413" cy="396875"/>
            </a:xfrm>
            <a:custGeom>
              <a:avLst/>
              <a:gdLst>
                <a:gd name="T0" fmla="*/ 89 w 159"/>
                <a:gd name="T1" fmla="*/ 0 h 250"/>
                <a:gd name="T2" fmla="*/ 114 w 159"/>
                <a:gd name="T3" fmla="*/ 3 h 250"/>
                <a:gd name="T4" fmla="*/ 138 w 159"/>
                <a:gd name="T5" fmla="*/ 10 h 250"/>
                <a:gd name="T6" fmla="*/ 156 w 159"/>
                <a:gd name="T7" fmla="*/ 26 h 250"/>
                <a:gd name="T8" fmla="*/ 131 w 159"/>
                <a:gd name="T9" fmla="*/ 52 h 250"/>
                <a:gd name="T10" fmla="*/ 114 w 159"/>
                <a:gd name="T11" fmla="*/ 35 h 250"/>
                <a:gd name="T12" fmla="*/ 89 w 159"/>
                <a:gd name="T13" fmla="*/ 31 h 250"/>
                <a:gd name="T14" fmla="*/ 66 w 159"/>
                <a:gd name="T15" fmla="*/ 33 h 250"/>
                <a:gd name="T16" fmla="*/ 52 w 159"/>
                <a:gd name="T17" fmla="*/ 42 h 250"/>
                <a:gd name="T18" fmla="*/ 45 w 159"/>
                <a:gd name="T19" fmla="*/ 54 h 250"/>
                <a:gd name="T20" fmla="*/ 42 w 159"/>
                <a:gd name="T21" fmla="*/ 66 h 250"/>
                <a:gd name="T22" fmla="*/ 47 w 159"/>
                <a:gd name="T23" fmla="*/ 84 h 250"/>
                <a:gd name="T24" fmla="*/ 56 w 159"/>
                <a:gd name="T25" fmla="*/ 94 h 250"/>
                <a:gd name="T26" fmla="*/ 73 w 159"/>
                <a:gd name="T27" fmla="*/ 103 h 250"/>
                <a:gd name="T28" fmla="*/ 91 w 159"/>
                <a:gd name="T29" fmla="*/ 110 h 250"/>
                <a:gd name="T30" fmla="*/ 110 w 159"/>
                <a:gd name="T31" fmla="*/ 115 h 250"/>
                <a:gd name="T32" fmla="*/ 128 w 159"/>
                <a:gd name="T33" fmla="*/ 124 h 250"/>
                <a:gd name="T34" fmla="*/ 145 w 159"/>
                <a:gd name="T35" fmla="*/ 136 h 250"/>
                <a:gd name="T36" fmla="*/ 156 w 159"/>
                <a:gd name="T37" fmla="*/ 152 h 250"/>
                <a:gd name="T38" fmla="*/ 159 w 159"/>
                <a:gd name="T39" fmla="*/ 178 h 250"/>
                <a:gd name="T40" fmla="*/ 156 w 159"/>
                <a:gd name="T41" fmla="*/ 203 h 250"/>
                <a:gd name="T42" fmla="*/ 145 w 159"/>
                <a:gd name="T43" fmla="*/ 222 h 250"/>
                <a:gd name="T44" fmla="*/ 126 w 159"/>
                <a:gd name="T45" fmla="*/ 238 h 250"/>
                <a:gd name="T46" fmla="*/ 103 w 159"/>
                <a:gd name="T47" fmla="*/ 248 h 250"/>
                <a:gd name="T48" fmla="*/ 77 w 159"/>
                <a:gd name="T49" fmla="*/ 250 h 250"/>
                <a:gd name="T50" fmla="*/ 47 w 159"/>
                <a:gd name="T51" fmla="*/ 248 h 250"/>
                <a:gd name="T52" fmla="*/ 21 w 159"/>
                <a:gd name="T53" fmla="*/ 236 h 250"/>
                <a:gd name="T54" fmla="*/ 0 w 159"/>
                <a:gd name="T55" fmla="*/ 217 h 250"/>
                <a:gd name="T56" fmla="*/ 26 w 159"/>
                <a:gd name="T57" fmla="*/ 194 h 250"/>
                <a:gd name="T58" fmla="*/ 40 w 159"/>
                <a:gd name="T59" fmla="*/ 210 h 250"/>
                <a:gd name="T60" fmla="*/ 59 w 159"/>
                <a:gd name="T61" fmla="*/ 217 h 250"/>
                <a:gd name="T62" fmla="*/ 77 w 159"/>
                <a:gd name="T63" fmla="*/ 220 h 250"/>
                <a:gd name="T64" fmla="*/ 93 w 159"/>
                <a:gd name="T65" fmla="*/ 217 h 250"/>
                <a:gd name="T66" fmla="*/ 110 w 159"/>
                <a:gd name="T67" fmla="*/ 210 h 250"/>
                <a:gd name="T68" fmla="*/ 121 w 159"/>
                <a:gd name="T69" fmla="*/ 199 h 250"/>
                <a:gd name="T70" fmla="*/ 126 w 159"/>
                <a:gd name="T71" fmla="*/ 180 h 250"/>
                <a:gd name="T72" fmla="*/ 121 w 159"/>
                <a:gd name="T73" fmla="*/ 166 h 250"/>
                <a:gd name="T74" fmla="*/ 110 w 159"/>
                <a:gd name="T75" fmla="*/ 154 h 250"/>
                <a:gd name="T76" fmla="*/ 96 w 159"/>
                <a:gd name="T77" fmla="*/ 147 h 250"/>
                <a:gd name="T78" fmla="*/ 77 w 159"/>
                <a:gd name="T79" fmla="*/ 140 h 250"/>
                <a:gd name="T80" fmla="*/ 56 w 159"/>
                <a:gd name="T81" fmla="*/ 133 h 250"/>
                <a:gd name="T82" fmla="*/ 38 w 159"/>
                <a:gd name="T83" fmla="*/ 126 h 250"/>
                <a:gd name="T84" fmla="*/ 21 w 159"/>
                <a:gd name="T85" fmla="*/ 112 h 250"/>
                <a:gd name="T86" fmla="*/ 12 w 159"/>
                <a:gd name="T87" fmla="*/ 94 h 250"/>
                <a:gd name="T88" fmla="*/ 7 w 159"/>
                <a:gd name="T89" fmla="*/ 66 h 250"/>
                <a:gd name="T90" fmla="*/ 10 w 159"/>
                <a:gd name="T91" fmla="*/ 49 h 250"/>
                <a:gd name="T92" fmla="*/ 19 w 159"/>
                <a:gd name="T93" fmla="*/ 31 h 250"/>
                <a:gd name="T94" fmla="*/ 35 w 159"/>
                <a:gd name="T95" fmla="*/ 14 h 250"/>
                <a:gd name="T96" fmla="*/ 59 w 159"/>
                <a:gd name="T97" fmla="*/ 3 h 250"/>
                <a:gd name="T98" fmla="*/ 89 w 159"/>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50">
                  <a:moveTo>
                    <a:pt x="89" y="0"/>
                  </a:moveTo>
                  <a:lnTo>
                    <a:pt x="114" y="3"/>
                  </a:lnTo>
                  <a:lnTo>
                    <a:pt x="138" y="10"/>
                  </a:lnTo>
                  <a:lnTo>
                    <a:pt x="156" y="26"/>
                  </a:lnTo>
                  <a:lnTo>
                    <a:pt x="131" y="52"/>
                  </a:lnTo>
                  <a:lnTo>
                    <a:pt x="114" y="35"/>
                  </a:lnTo>
                  <a:lnTo>
                    <a:pt x="89" y="31"/>
                  </a:lnTo>
                  <a:lnTo>
                    <a:pt x="66" y="33"/>
                  </a:lnTo>
                  <a:lnTo>
                    <a:pt x="52" y="42"/>
                  </a:lnTo>
                  <a:lnTo>
                    <a:pt x="45" y="54"/>
                  </a:lnTo>
                  <a:lnTo>
                    <a:pt x="42" y="66"/>
                  </a:lnTo>
                  <a:lnTo>
                    <a:pt x="47" y="84"/>
                  </a:lnTo>
                  <a:lnTo>
                    <a:pt x="56" y="94"/>
                  </a:lnTo>
                  <a:lnTo>
                    <a:pt x="73" y="103"/>
                  </a:lnTo>
                  <a:lnTo>
                    <a:pt x="91" y="110"/>
                  </a:lnTo>
                  <a:lnTo>
                    <a:pt x="110" y="115"/>
                  </a:lnTo>
                  <a:lnTo>
                    <a:pt x="128" y="124"/>
                  </a:lnTo>
                  <a:lnTo>
                    <a:pt x="145" y="136"/>
                  </a:lnTo>
                  <a:lnTo>
                    <a:pt x="156" y="152"/>
                  </a:lnTo>
                  <a:lnTo>
                    <a:pt x="159" y="178"/>
                  </a:lnTo>
                  <a:lnTo>
                    <a:pt x="156" y="203"/>
                  </a:lnTo>
                  <a:lnTo>
                    <a:pt x="145" y="222"/>
                  </a:lnTo>
                  <a:lnTo>
                    <a:pt x="126" y="238"/>
                  </a:lnTo>
                  <a:lnTo>
                    <a:pt x="103" y="248"/>
                  </a:lnTo>
                  <a:lnTo>
                    <a:pt x="77" y="250"/>
                  </a:lnTo>
                  <a:lnTo>
                    <a:pt x="47" y="248"/>
                  </a:lnTo>
                  <a:lnTo>
                    <a:pt x="21" y="236"/>
                  </a:lnTo>
                  <a:lnTo>
                    <a:pt x="0" y="217"/>
                  </a:lnTo>
                  <a:lnTo>
                    <a:pt x="26" y="194"/>
                  </a:lnTo>
                  <a:lnTo>
                    <a:pt x="40" y="210"/>
                  </a:lnTo>
                  <a:lnTo>
                    <a:pt x="59" y="217"/>
                  </a:lnTo>
                  <a:lnTo>
                    <a:pt x="77" y="220"/>
                  </a:lnTo>
                  <a:lnTo>
                    <a:pt x="93" y="217"/>
                  </a:lnTo>
                  <a:lnTo>
                    <a:pt x="110" y="210"/>
                  </a:lnTo>
                  <a:lnTo>
                    <a:pt x="121" y="199"/>
                  </a:lnTo>
                  <a:lnTo>
                    <a:pt x="126" y="180"/>
                  </a:lnTo>
                  <a:lnTo>
                    <a:pt x="121" y="166"/>
                  </a:lnTo>
                  <a:lnTo>
                    <a:pt x="110" y="154"/>
                  </a:lnTo>
                  <a:lnTo>
                    <a:pt x="96" y="147"/>
                  </a:lnTo>
                  <a:lnTo>
                    <a:pt x="77" y="140"/>
                  </a:lnTo>
                  <a:lnTo>
                    <a:pt x="56" y="133"/>
                  </a:lnTo>
                  <a:lnTo>
                    <a:pt x="38" y="126"/>
                  </a:lnTo>
                  <a:lnTo>
                    <a:pt x="21" y="112"/>
                  </a:lnTo>
                  <a:lnTo>
                    <a:pt x="12" y="94"/>
                  </a:lnTo>
                  <a:lnTo>
                    <a:pt x="7" y="66"/>
                  </a:lnTo>
                  <a:lnTo>
                    <a:pt x="10" y="49"/>
                  </a:lnTo>
                  <a:lnTo>
                    <a:pt x="19" y="31"/>
                  </a:lnTo>
                  <a:lnTo>
                    <a:pt x="35" y="14"/>
                  </a:lnTo>
                  <a:lnTo>
                    <a:pt x="59" y="3"/>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4" name="Freeform 31">
              <a:extLst>
                <a:ext uri="{FF2B5EF4-FFF2-40B4-BE49-F238E27FC236}">
                  <a16:creationId xmlns:a16="http://schemas.microsoft.com/office/drawing/2014/main" id="{65C9CAA0-65C0-41DF-87AB-707836166A19}"/>
                </a:ext>
              </a:extLst>
            </p:cNvPr>
            <p:cNvSpPr>
              <a:spLocks/>
            </p:cNvSpPr>
            <p:nvPr userDrawn="1"/>
          </p:nvSpPr>
          <p:spPr bwMode="auto">
            <a:xfrm>
              <a:off x="4743450" y="5280026"/>
              <a:ext cx="239713" cy="382588"/>
            </a:xfrm>
            <a:custGeom>
              <a:avLst/>
              <a:gdLst>
                <a:gd name="T0" fmla="*/ 0 w 151"/>
                <a:gd name="T1" fmla="*/ 0 h 241"/>
                <a:gd name="T2" fmla="*/ 151 w 151"/>
                <a:gd name="T3" fmla="*/ 0 h 241"/>
                <a:gd name="T4" fmla="*/ 151 w 151"/>
                <a:gd name="T5" fmla="*/ 31 h 241"/>
                <a:gd name="T6" fmla="*/ 33 w 151"/>
                <a:gd name="T7" fmla="*/ 31 h 241"/>
                <a:gd name="T8" fmla="*/ 33 w 151"/>
                <a:gd name="T9" fmla="*/ 105 h 241"/>
                <a:gd name="T10" fmla="*/ 142 w 151"/>
                <a:gd name="T11" fmla="*/ 105 h 241"/>
                <a:gd name="T12" fmla="*/ 142 w 151"/>
                <a:gd name="T13" fmla="*/ 136 h 241"/>
                <a:gd name="T14" fmla="*/ 33 w 151"/>
                <a:gd name="T15" fmla="*/ 136 h 241"/>
                <a:gd name="T16" fmla="*/ 33 w 151"/>
                <a:gd name="T17" fmla="*/ 241 h 241"/>
                <a:gd name="T18" fmla="*/ 0 w 151"/>
                <a:gd name="T19" fmla="*/ 241 h 241"/>
                <a:gd name="T20" fmla="*/ 0 w 151"/>
                <a:gd name="T2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1">
                  <a:moveTo>
                    <a:pt x="0" y="0"/>
                  </a:moveTo>
                  <a:lnTo>
                    <a:pt x="151" y="0"/>
                  </a:lnTo>
                  <a:lnTo>
                    <a:pt x="151" y="31"/>
                  </a:lnTo>
                  <a:lnTo>
                    <a:pt x="33" y="31"/>
                  </a:lnTo>
                  <a:lnTo>
                    <a:pt x="33" y="105"/>
                  </a:lnTo>
                  <a:lnTo>
                    <a:pt x="142" y="105"/>
                  </a:lnTo>
                  <a:lnTo>
                    <a:pt x="142" y="136"/>
                  </a:lnTo>
                  <a:lnTo>
                    <a:pt x="33" y="136"/>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5" name="Freeform 32">
              <a:extLst>
                <a:ext uri="{FF2B5EF4-FFF2-40B4-BE49-F238E27FC236}">
                  <a16:creationId xmlns:a16="http://schemas.microsoft.com/office/drawing/2014/main" id="{B60FBEDB-2491-45C7-B661-CAAAD5CA1903}"/>
                </a:ext>
              </a:extLst>
            </p:cNvPr>
            <p:cNvSpPr>
              <a:spLocks noEditPoints="1"/>
            </p:cNvSpPr>
            <p:nvPr userDrawn="1"/>
          </p:nvSpPr>
          <p:spPr bwMode="auto">
            <a:xfrm>
              <a:off x="5021263" y="5268913"/>
              <a:ext cx="395288" cy="400050"/>
            </a:xfrm>
            <a:custGeom>
              <a:avLst/>
              <a:gdLst>
                <a:gd name="T0" fmla="*/ 125 w 249"/>
                <a:gd name="T1" fmla="*/ 33 h 252"/>
                <a:gd name="T2" fmla="*/ 95 w 249"/>
                <a:gd name="T3" fmla="*/ 38 h 252"/>
                <a:gd name="T4" fmla="*/ 70 w 249"/>
                <a:gd name="T5" fmla="*/ 49 h 252"/>
                <a:gd name="T6" fmla="*/ 51 w 249"/>
                <a:gd name="T7" fmla="*/ 70 h 252"/>
                <a:gd name="T8" fmla="*/ 39 w 249"/>
                <a:gd name="T9" fmla="*/ 98 h 252"/>
                <a:gd name="T10" fmla="*/ 35 w 249"/>
                <a:gd name="T11" fmla="*/ 126 h 252"/>
                <a:gd name="T12" fmla="*/ 39 w 249"/>
                <a:gd name="T13" fmla="*/ 157 h 252"/>
                <a:gd name="T14" fmla="*/ 51 w 249"/>
                <a:gd name="T15" fmla="*/ 182 h 252"/>
                <a:gd name="T16" fmla="*/ 70 w 249"/>
                <a:gd name="T17" fmla="*/ 203 h 252"/>
                <a:gd name="T18" fmla="*/ 95 w 249"/>
                <a:gd name="T19" fmla="*/ 217 h 252"/>
                <a:gd name="T20" fmla="*/ 125 w 249"/>
                <a:gd name="T21" fmla="*/ 222 h 252"/>
                <a:gd name="T22" fmla="*/ 156 w 249"/>
                <a:gd name="T23" fmla="*/ 217 h 252"/>
                <a:gd name="T24" fmla="*/ 179 w 249"/>
                <a:gd name="T25" fmla="*/ 203 h 252"/>
                <a:gd name="T26" fmla="*/ 200 w 249"/>
                <a:gd name="T27" fmla="*/ 182 h 252"/>
                <a:gd name="T28" fmla="*/ 212 w 249"/>
                <a:gd name="T29" fmla="*/ 157 h 252"/>
                <a:gd name="T30" fmla="*/ 214 w 249"/>
                <a:gd name="T31" fmla="*/ 126 h 252"/>
                <a:gd name="T32" fmla="*/ 212 w 249"/>
                <a:gd name="T33" fmla="*/ 98 h 252"/>
                <a:gd name="T34" fmla="*/ 200 w 249"/>
                <a:gd name="T35" fmla="*/ 70 h 252"/>
                <a:gd name="T36" fmla="*/ 179 w 249"/>
                <a:gd name="T37" fmla="*/ 49 h 252"/>
                <a:gd name="T38" fmla="*/ 156 w 249"/>
                <a:gd name="T39" fmla="*/ 38 h 252"/>
                <a:gd name="T40" fmla="*/ 125 w 249"/>
                <a:gd name="T41" fmla="*/ 33 h 252"/>
                <a:gd name="T42" fmla="*/ 125 w 249"/>
                <a:gd name="T43" fmla="*/ 0 h 252"/>
                <a:gd name="T44" fmla="*/ 165 w 249"/>
                <a:gd name="T45" fmla="*/ 7 h 252"/>
                <a:gd name="T46" fmla="*/ 200 w 249"/>
                <a:gd name="T47" fmla="*/ 26 h 252"/>
                <a:gd name="T48" fmla="*/ 226 w 249"/>
                <a:gd name="T49" fmla="*/ 52 h 252"/>
                <a:gd name="T50" fmla="*/ 244 w 249"/>
                <a:gd name="T51" fmla="*/ 87 h 252"/>
                <a:gd name="T52" fmla="*/ 249 w 249"/>
                <a:gd name="T53" fmla="*/ 126 h 252"/>
                <a:gd name="T54" fmla="*/ 244 w 249"/>
                <a:gd name="T55" fmla="*/ 168 h 252"/>
                <a:gd name="T56" fmla="*/ 226 w 249"/>
                <a:gd name="T57" fmla="*/ 203 h 252"/>
                <a:gd name="T58" fmla="*/ 200 w 249"/>
                <a:gd name="T59" fmla="*/ 229 h 252"/>
                <a:gd name="T60" fmla="*/ 165 w 249"/>
                <a:gd name="T61" fmla="*/ 248 h 252"/>
                <a:gd name="T62" fmla="*/ 125 w 249"/>
                <a:gd name="T63" fmla="*/ 252 h 252"/>
                <a:gd name="T64" fmla="*/ 84 w 249"/>
                <a:gd name="T65" fmla="*/ 248 h 252"/>
                <a:gd name="T66" fmla="*/ 49 w 249"/>
                <a:gd name="T67" fmla="*/ 229 h 252"/>
                <a:gd name="T68" fmla="*/ 23 w 249"/>
                <a:gd name="T69" fmla="*/ 203 h 252"/>
                <a:gd name="T70" fmla="*/ 7 w 249"/>
                <a:gd name="T71" fmla="*/ 168 h 252"/>
                <a:gd name="T72" fmla="*/ 0 w 249"/>
                <a:gd name="T73" fmla="*/ 126 h 252"/>
                <a:gd name="T74" fmla="*/ 7 w 249"/>
                <a:gd name="T75" fmla="*/ 87 h 252"/>
                <a:gd name="T76" fmla="*/ 23 w 249"/>
                <a:gd name="T77" fmla="*/ 52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8"/>
                  </a:lnTo>
                  <a:lnTo>
                    <a:pt x="70" y="49"/>
                  </a:lnTo>
                  <a:lnTo>
                    <a:pt x="51" y="70"/>
                  </a:lnTo>
                  <a:lnTo>
                    <a:pt x="39" y="98"/>
                  </a:lnTo>
                  <a:lnTo>
                    <a:pt x="35" y="126"/>
                  </a:lnTo>
                  <a:lnTo>
                    <a:pt x="39" y="157"/>
                  </a:lnTo>
                  <a:lnTo>
                    <a:pt x="51" y="182"/>
                  </a:lnTo>
                  <a:lnTo>
                    <a:pt x="70" y="203"/>
                  </a:lnTo>
                  <a:lnTo>
                    <a:pt x="95" y="217"/>
                  </a:lnTo>
                  <a:lnTo>
                    <a:pt x="125" y="222"/>
                  </a:lnTo>
                  <a:lnTo>
                    <a:pt x="156" y="217"/>
                  </a:lnTo>
                  <a:lnTo>
                    <a:pt x="179" y="203"/>
                  </a:lnTo>
                  <a:lnTo>
                    <a:pt x="200" y="182"/>
                  </a:lnTo>
                  <a:lnTo>
                    <a:pt x="212" y="157"/>
                  </a:lnTo>
                  <a:lnTo>
                    <a:pt x="214" y="126"/>
                  </a:lnTo>
                  <a:lnTo>
                    <a:pt x="212" y="98"/>
                  </a:lnTo>
                  <a:lnTo>
                    <a:pt x="200" y="70"/>
                  </a:lnTo>
                  <a:lnTo>
                    <a:pt x="179" y="49"/>
                  </a:lnTo>
                  <a:lnTo>
                    <a:pt x="156" y="38"/>
                  </a:lnTo>
                  <a:lnTo>
                    <a:pt x="125" y="33"/>
                  </a:lnTo>
                  <a:close/>
                  <a:moveTo>
                    <a:pt x="125" y="0"/>
                  </a:moveTo>
                  <a:lnTo>
                    <a:pt x="165" y="7"/>
                  </a:lnTo>
                  <a:lnTo>
                    <a:pt x="200" y="26"/>
                  </a:lnTo>
                  <a:lnTo>
                    <a:pt x="226" y="52"/>
                  </a:lnTo>
                  <a:lnTo>
                    <a:pt x="244" y="87"/>
                  </a:lnTo>
                  <a:lnTo>
                    <a:pt x="249" y="126"/>
                  </a:lnTo>
                  <a:lnTo>
                    <a:pt x="244" y="168"/>
                  </a:lnTo>
                  <a:lnTo>
                    <a:pt x="226" y="203"/>
                  </a:lnTo>
                  <a:lnTo>
                    <a:pt x="200" y="229"/>
                  </a:lnTo>
                  <a:lnTo>
                    <a:pt x="165" y="248"/>
                  </a:lnTo>
                  <a:lnTo>
                    <a:pt x="125" y="252"/>
                  </a:lnTo>
                  <a:lnTo>
                    <a:pt x="84" y="248"/>
                  </a:lnTo>
                  <a:lnTo>
                    <a:pt x="49" y="229"/>
                  </a:lnTo>
                  <a:lnTo>
                    <a:pt x="23" y="203"/>
                  </a:lnTo>
                  <a:lnTo>
                    <a:pt x="7" y="168"/>
                  </a:lnTo>
                  <a:lnTo>
                    <a:pt x="0" y="126"/>
                  </a:lnTo>
                  <a:lnTo>
                    <a:pt x="7" y="87"/>
                  </a:lnTo>
                  <a:lnTo>
                    <a:pt x="23" y="52"/>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6" name="Freeform 33">
              <a:extLst>
                <a:ext uri="{FF2B5EF4-FFF2-40B4-BE49-F238E27FC236}">
                  <a16:creationId xmlns:a16="http://schemas.microsoft.com/office/drawing/2014/main" id="{C7394692-1D5B-4A3A-BE52-4CB6852F469D}"/>
                </a:ext>
              </a:extLst>
            </p:cNvPr>
            <p:cNvSpPr>
              <a:spLocks noEditPoints="1"/>
            </p:cNvSpPr>
            <p:nvPr userDrawn="1"/>
          </p:nvSpPr>
          <p:spPr bwMode="auto">
            <a:xfrm>
              <a:off x="5483225" y="5280026"/>
              <a:ext cx="269875" cy="382588"/>
            </a:xfrm>
            <a:custGeom>
              <a:avLst/>
              <a:gdLst>
                <a:gd name="T0" fmla="*/ 32 w 170"/>
                <a:gd name="T1" fmla="*/ 28 h 241"/>
                <a:gd name="T2" fmla="*/ 32 w 170"/>
                <a:gd name="T3" fmla="*/ 105 h 241"/>
                <a:gd name="T4" fmla="*/ 74 w 170"/>
                <a:gd name="T5" fmla="*/ 105 h 241"/>
                <a:gd name="T6" fmla="*/ 90 w 170"/>
                <a:gd name="T7" fmla="*/ 105 h 241"/>
                <a:gd name="T8" fmla="*/ 104 w 170"/>
                <a:gd name="T9" fmla="*/ 101 h 241"/>
                <a:gd name="T10" fmla="*/ 116 w 170"/>
                <a:gd name="T11" fmla="*/ 96 h 241"/>
                <a:gd name="T12" fmla="*/ 123 w 170"/>
                <a:gd name="T13" fmla="*/ 84 h 241"/>
                <a:gd name="T14" fmla="*/ 125 w 170"/>
                <a:gd name="T15" fmla="*/ 68 h 241"/>
                <a:gd name="T16" fmla="*/ 123 w 170"/>
                <a:gd name="T17" fmla="*/ 52 h 241"/>
                <a:gd name="T18" fmla="*/ 116 w 170"/>
                <a:gd name="T19" fmla="*/ 40 h 241"/>
                <a:gd name="T20" fmla="*/ 104 w 170"/>
                <a:gd name="T21" fmla="*/ 33 h 241"/>
                <a:gd name="T22" fmla="*/ 90 w 170"/>
                <a:gd name="T23" fmla="*/ 31 h 241"/>
                <a:gd name="T24" fmla="*/ 74 w 170"/>
                <a:gd name="T25" fmla="*/ 28 h 241"/>
                <a:gd name="T26" fmla="*/ 32 w 170"/>
                <a:gd name="T27" fmla="*/ 28 h 241"/>
                <a:gd name="T28" fmla="*/ 0 w 170"/>
                <a:gd name="T29" fmla="*/ 0 h 241"/>
                <a:gd name="T30" fmla="*/ 83 w 170"/>
                <a:gd name="T31" fmla="*/ 0 h 241"/>
                <a:gd name="T32" fmla="*/ 111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2 w 170"/>
                <a:gd name="T51" fmla="*/ 131 h 241"/>
                <a:gd name="T52" fmla="*/ 170 w 170"/>
                <a:gd name="T53" fmla="*/ 241 h 241"/>
                <a:gd name="T54" fmla="*/ 130 w 170"/>
                <a:gd name="T55" fmla="*/ 241 h 241"/>
                <a:gd name="T56" fmla="*/ 69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90" y="105"/>
                  </a:lnTo>
                  <a:lnTo>
                    <a:pt x="104" y="101"/>
                  </a:lnTo>
                  <a:lnTo>
                    <a:pt x="116" y="96"/>
                  </a:lnTo>
                  <a:lnTo>
                    <a:pt x="123" y="84"/>
                  </a:lnTo>
                  <a:lnTo>
                    <a:pt x="125" y="68"/>
                  </a:lnTo>
                  <a:lnTo>
                    <a:pt x="123" y="52"/>
                  </a:lnTo>
                  <a:lnTo>
                    <a:pt x="116" y="40"/>
                  </a:lnTo>
                  <a:lnTo>
                    <a:pt x="104" y="33"/>
                  </a:lnTo>
                  <a:lnTo>
                    <a:pt x="90" y="31"/>
                  </a:lnTo>
                  <a:lnTo>
                    <a:pt x="74" y="28"/>
                  </a:lnTo>
                  <a:lnTo>
                    <a:pt x="32" y="28"/>
                  </a:lnTo>
                  <a:close/>
                  <a:moveTo>
                    <a:pt x="0" y="0"/>
                  </a:moveTo>
                  <a:lnTo>
                    <a:pt x="83" y="0"/>
                  </a:lnTo>
                  <a:lnTo>
                    <a:pt x="111" y="3"/>
                  </a:lnTo>
                  <a:lnTo>
                    <a:pt x="130" y="12"/>
                  </a:lnTo>
                  <a:lnTo>
                    <a:pt x="144" y="24"/>
                  </a:lnTo>
                  <a:lnTo>
                    <a:pt x="153" y="38"/>
                  </a:lnTo>
                  <a:lnTo>
                    <a:pt x="158" y="52"/>
                  </a:lnTo>
                  <a:lnTo>
                    <a:pt x="160" y="68"/>
                  </a:lnTo>
                  <a:lnTo>
                    <a:pt x="156" y="89"/>
                  </a:lnTo>
                  <a:lnTo>
                    <a:pt x="144" y="110"/>
                  </a:lnTo>
                  <a:lnTo>
                    <a:pt x="125" y="124"/>
                  </a:lnTo>
                  <a:lnTo>
                    <a:pt x="102" y="131"/>
                  </a:lnTo>
                  <a:lnTo>
                    <a:pt x="170" y="241"/>
                  </a:lnTo>
                  <a:lnTo>
                    <a:pt x="130" y="241"/>
                  </a:lnTo>
                  <a:lnTo>
                    <a:pt x="69"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7" name="Freeform 34">
              <a:extLst>
                <a:ext uri="{FF2B5EF4-FFF2-40B4-BE49-F238E27FC236}">
                  <a16:creationId xmlns:a16="http://schemas.microsoft.com/office/drawing/2014/main" id="{1F1940BD-EDC4-43F8-A4E2-6D056A9942F6}"/>
                </a:ext>
              </a:extLst>
            </p:cNvPr>
            <p:cNvSpPr>
              <a:spLocks noEditPoints="1"/>
            </p:cNvSpPr>
            <p:nvPr userDrawn="1"/>
          </p:nvSpPr>
          <p:spPr bwMode="auto">
            <a:xfrm>
              <a:off x="5895975" y="5280026"/>
              <a:ext cx="373063" cy="382588"/>
            </a:xfrm>
            <a:custGeom>
              <a:avLst/>
              <a:gdLst>
                <a:gd name="T0" fmla="*/ 117 w 235"/>
                <a:gd name="T1" fmla="*/ 42 h 241"/>
                <a:gd name="T2" fmla="*/ 72 w 235"/>
                <a:gd name="T3" fmla="*/ 152 h 241"/>
                <a:gd name="T4" fmla="*/ 163 w 235"/>
                <a:gd name="T5" fmla="*/ 152 h 241"/>
                <a:gd name="T6" fmla="*/ 119 w 235"/>
                <a:gd name="T7" fmla="*/ 42 h 241"/>
                <a:gd name="T8" fmla="*/ 117 w 235"/>
                <a:gd name="T9" fmla="*/ 42 h 241"/>
                <a:gd name="T10" fmla="*/ 105 w 235"/>
                <a:gd name="T11" fmla="*/ 0 h 241"/>
                <a:gd name="T12" fmla="*/ 135 w 235"/>
                <a:gd name="T13" fmla="*/ 0 h 241"/>
                <a:gd name="T14" fmla="*/ 235 w 235"/>
                <a:gd name="T15" fmla="*/ 241 h 241"/>
                <a:gd name="T16" fmla="*/ 198 w 235"/>
                <a:gd name="T17" fmla="*/ 241 h 241"/>
                <a:gd name="T18" fmla="*/ 175 w 235"/>
                <a:gd name="T19" fmla="*/ 180 h 241"/>
                <a:gd name="T20" fmla="*/ 61 w 235"/>
                <a:gd name="T21" fmla="*/ 180 h 241"/>
                <a:gd name="T22" fmla="*/ 38 w 235"/>
                <a:gd name="T23" fmla="*/ 241 h 241"/>
                <a:gd name="T24" fmla="*/ 0 w 235"/>
                <a:gd name="T25" fmla="*/ 241 h 241"/>
                <a:gd name="T26" fmla="*/ 105 w 235"/>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1">
                  <a:moveTo>
                    <a:pt x="117" y="42"/>
                  </a:moveTo>
                  <a:lnTo>
                    <a:pt x="72" y="152"/>
                  </a:lnTo>
                  <a:lnTo>
                    <a:pt x="163" y="152"/>
                  </a:lnTo>
                  <a:lnTo>
                    <a:pt x="119" y="42"/>
                  </a:lnTo>
                  <a:lnTo>
                    <a:pt x="117" y="42"/>
                  </a:lnTo>
                  <a:close/>
                  <a:moveTo>
                    <a:pt x="105" y="0"/>
                  </a:moveTo>
                  <a:lnTo>
                    <a:pt x="135" y="0"/>
                  </a:lnTo>
                  <a:lnTo>
                    <a:pt x="235" y="241"/>
                  </a:lnTo>
                  <a:lnTo>
                    <a:pt x="198" y="241"/>
                  </a:lnTo>
                  <a:lnTo>
                    <a:pt x="175" y="180"/>
                  </a:lnTo>
                  <a:lnTo>
                    <a:pt x="61" y="180"/>
                  </a:lnTo>
                  <a:lnTo>
                    <a:pt x="38"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8" name="Freeform 35">
              <a:extLst>
                <a:ext uri="{FF2B5EF4-FFF2-40B4-BE49-F238E27FC236}">
                  <a16:creationId xmlns:a16="http://schemas.microsoft.com/office/drawing/2014/main" id="{8F46F961-D81B-4055-B6D7-E6EE66017066}"/>
                </a:ext>
              </a:extLst>
            </p:cNvPr>
            <p:cNvSpPr>
              <a:spLocks/>
            </p:cNvSpPr>
            <p:nvPr userDrawn="1"/>
          </p:nvSpPr>
          <p:spPr bwMode="auto">
            <a:xfrm>
              <a:off x="6421438" y="5268913"/>
              <a:ext cx="254000" cy="400050"/>
            </a:xfrm>
            <a:custGeom>
              <a:avLst/>
              <a:gdLst>
                <a:gd name="T0" fmla="*/ 88 w 160"/>
                <a:gd name="T1" fmla="*/ 0 h 252"/>
                <a:gd name="T2" fmla="*/ 114 w 160"/>
                <a:gd name="T3" fmla="*/ 3 h 252"/>
                <a:gd name="T4" fmla="*/ 137 w 160"/>
                <a:gd name="T5" fmla="*/ 12 h 252"/>
                <a:gd name="T6" fmla="*/ 158 w 160"/>
                <a:gd name="T7" fmla="*/ 28 h 252"/>
                <a:gd name="T8" fmla="*/ 130 w 160"/>
                <a:gd name="T9" fmla="*/ 54 h 252"/>
                <a:gd name="T10" fmla="*/ 114 w 160"/>
                <a:gd name="T11" fmla="*/ 38 h 252"/>
                <a:gd name="T12" fmla="*/ 88 w 160"/>
                <a:gd name="T13" fmla="*/ 33 h 252"/>
                <a:gd name="T14" fmla="*/ 65 w 160"/>
                <a:gd name="T15" fmla="*/ 35 h 252"/>
                <a:gd name="T16" fmla="*/ 51 w 160"/>
                <a:gd name="T17" fmla="*/ 45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10 h 252"/>
                <a:gd name="T30" fmla="*/ 112 w 160"/>
                <a:gd name="T31" fmla="*/ 117 h 252"/>
                <a:gd name="T32" fmla="*/ 130 w 160"/>
                <a:gd name="T33" fmla="*/ 126 h 252"/>
                <a:gd name="T34" fmla="*/ 144 w 160"/>
                <a:gd name="T35" fmla="*/ 138 h 252"/>
                <a:gd name="T36" fmla="*/ 156 w 160"/>
                <a:gd name="T37" fmla="*/ 154 h 252"/>
                <a:gd name="T38" fmla="*/ 160 w 160"/>
                <a:gd name="T39" fmla="*/ 180 h 252"/>
                <a:gd name="T40" fmla="*/ 156 w 160"/>
                <a:gd name="T41" fmla="*/ 203 h 252"/>
                <a:gd name="T42" fmla="*/ 144 w 160"/>
                <a:gd name="T43" fmla="*/ 224 h 252"/>
                <a:gd name="T44" fmla="*/ 125 w 160"/>
                <a:gd name="T45" fmla="*/ 241 h 252"/>
                <a:gd name="T46" fmla="*/ 102 w 160"/>
                <a:gd name="T47" fmla="*/ 250 h 252"/>
                <a:gd name="T48" fmla="*/ 77 w 160"/>
                <a:gd name="T49" fmla="*/ 252 h 252"/>
                <a:gd name="T50" fmla="*/ 46 w 160"/>
                <a:gd name="T51" fmla="*/ 250 h 252"/>
                <a:gd name="T52" fmla="*/ 21 w 160"/>
                <a:gd name="T53" fmla="*/ 238 h 252"/>
                <a:gd name="T54" fmla="*/ 0 w 160"/>
                <a:gd name="T55" fmla="*/ 220 h 252"/>
                <a:gd name="T56" fmla="*/ 28 w 160"/>
                <a:gd name="T57" fmla="*/ 196 h 252"/>
                <a:gd name="T58" fmla="*/ 42 w 160"/>
                <a:gd name="T59" fmla="*/ 210 h 252"/>
                <a:gd name="T60" fmla="*/ 58 w 160"/>
                <a:gd name="T61" fmla="*/ 220 h 252"/>
                <a:gd name="T62" fmla="*/ 77 w 160"/>
                <a:gd name="T63" fmla="*/ 222 h 252"/>
                <a:gd name="T64" fmla="*/ 93 w 160"/>
                <a:gd name="T65" fmla="*/ 220 h 252"/>
                <a:gd name="T66" fmla="*/ 109 w 160"/>
                <a:gd name="T67" fmla="*/ 213 h 252"/>
                <a:gd name="T68" fmla="*/ 121 w 160"/>
                <a:gd name="T69" fmla="*/ 201 h 252"/>
                <a:gd name="T70" fmla="*/ 125 w 160"/>
                <a:gd name="T71" fmla="*/ 182 h 252"/>
                <a:gd name="T72" fmla="*/ 121 w 160"/>
                <a:gd name="T73" fmla="*/ 168 h 252"/>
                <a:gd name="T74" fmla="*/ 109 w 160"/>
                <a:gd name="T75" fmla="*/ 157 h 252"/>
                <a:gd name="T76" fmla="*/ 95 w 160"/>
                <a:gd name="T77" fmla="*/ 150 h 252"/>
                <a:gd name="T78" fmla="*/ 77 w 160"/>
                <a:gd name="T79" fmla="*/ 143 h 252"/>
                <a:gd name="T80" fmla="*/ 56 w 160"/>
                <a:gd name="T81" fmla="*/ 136 h 252"/>
                <a:gd name="T82" fmla="*/ 37 w 160"/>
                <a:gd name="T83" fmla="*/ 126 h 252"/>
                <a:gd name="T84" fmla="*/ 23 w 160"/>
                <a:gd name="T85" fmla="*/ 115 h 252"/>
                <a:gd name="T86" fmla="*/ 11 w 160"/>
                <a:gd name="T87" fmla="*/ 96 h 252"/>
                <a:gd name="T88" fmla="*/ 7 w 160"/>
                <a:gd name="T89" fmla="*/ 68 h 252"/>
                <a:gd name="T90" fmla="*/ 11 w 160"/>
                <a:gd name="T91" fmla="*/ 52 h 252"/>
                <a:gd name="T92" fmla="*/ 18 w 160"/>
                <a:gd name="T93" fmla="*/ 33 h 252"/>
                <a:gd name="T94" fmla="*/ 35 w 160"/>
                <a:gd name="T95" fmla="*/ 17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3"/>
                  </a:lnTo>
                  <a:lnTo>
                    <a:pt x="137" y="12"/>
                  </a:lnTo>
                  <a:lnTo>
                    <a:pt x="158" y="28"/>
                  </a:lnTo>
                  <a:lnTo>
                    <a:pt x="130" y="54"/>
                  </a:lnTo>
                  <a:lnTo>
                    <a:pt x="114" y="38"/>
                  </a:lnTo>
                  <a:lnTo>
                    <a:pt x="88" y="33"/>
                  </a:lnTo>
                  <a:lnTo>
                    <a:pt x="65" y="35"/>
                  </a:lnTo>
                  <a:lnTo>
                    <a:pt x="51" y="45"/>
                  </a:lnTo>
                  <a:lnTo>
                    <a:pt x="44" y="56"/>
                  </a:lnTo>
                  <a:lnTo>
                    <a:pt x="42" y="68"/>
                  </a:lnTo>
                  <a:lnTo>
                    <a:pt x="46" y="84"/>
                  </a:lnTo>
                  <a:lnTo>
                    <a:pt x="56" y="96"/>
                  </a:lnTo>
                  <a:lnTo>
                    <a:pt x="72" y="105"/>
                  </a:lnTo>
                  <a:lnTo>
                    <a:pt x="91" y="110"/>
                  </a:lnTo>
                  <a:lnTo>
                    <a:pt x="112" y="117"/>
                  </a:lnTo>
                  <a:lnTo>
                    <a:pt x="130" y="126"/>
                  </a:lnTo>
                  <a:lnTo>
                    <a:pt x="144" y="138"/>
                  </a:lnTo>
                  <a:lnTo>
                    <a:pt x="156" y="154"/>
                  </a:lnTo>
                  <a:lnTo>
                    <a:pt x="160" y="180"/>
                  </a:lnTo>
                  <a:lnTo>
                    <a:pt x="156" y="203"/>
                  </a:lnTo>
                  <a:lnTo>
                    <a:pt x="144" y="224"/>
                  </a:lnTo>
                  <a:lnTo>
                    <a:pt x="125" y="241"/>
                  </a:lnTo>
                  <a:lnTo>
                    <a:pt x="102" y="250"/>
                  </a:lnTo>
                  <a:lnTo>
                    <a:pt x="77" y="252"/>
                  </a:lnTo>
                  <a:lnTo>
                    <a:pt x="46" y="250"/>
                  </a:lnTo>
                  <a:lnTo>
                    <a:pt x="21" y="238"/>
                  </a:lnTo>
                  <a:lnTo>
                    <a:pt x="0" y="220"/>
                  </a:lnTo>
                  <a:lnTo>
                    <a:pt x="28" y="196"/>
                  </a:lnTo>
                  <a:lnTo>
                    <a:pt x="42" y="210"/>
                  </a:lnTo>
                  <a:lnTo>
                    <a:pt x="58" y="220"/>
                  </a:lnTo>
                  <a:lnTo>
                    <a:pt x="77" y="222"/>
                  </a:lnTo>
                  <a:lnTo>
                    <a:pt x="93" y="220"/>
                  </a:lnTo>
                  <a:lnTo>
                    <a:pt x="109" y="213"/>
                  </a:lnTo>
                  <a:lnTo>
                    <a:pt x="121" y="201"/>
                  </a:lnTo>
                  <a:lnTo>
                    <a:pt x="125" y="182"/>
                  </a:lnTo>
                  <a:lnTo>
                    <a:pt x="121" y="168"/>
                  </a:lnTo>
                  <a:lnTo>
                    <a:pt x="109" y="157"/>
                  </a:lnTo>
                  <a:lnTo>
                    <a:pt x="95" y="150"/>
                  </a:lnTo>
                  <a:lnTo>
                    <a:pt x="77" y="143"/>
                  </a:lnTo>
                  <a:lnTo>
                    <a:pt x="56" y="136"/>
                  </a:lnTo>
                  <a:lnTo>
                    <a:pt x="37" y="126"/>
                  </a:lnTo>
                  <a:lnTo>
                    <a:pt x="23" y="115"/>
                  </a:lnTo>
                  <a:lnTo>
                    <a:pt x="11" y="96"/>
                  </a:lnTo>
                  <a:lnTo>
                    <a:pt x="7" y="68"/>
                  </a:lnTo>
                  <a:lnTo>
                    <a:pt x="11" y="52"/>
                  </a:lnTo>
                  <a:lnTo>
                    <a:pt x="18" y="33"/>
                  </a:lnTo>
                  <a:lnTo>
                    <a:pt x="35" y="17"/>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 name="Freeform 36">
              <a:extLst>
                <a:ext uri="{FF2B5EF4-FFF2-40B4-BE49-F238E27FC236}">
                  <a16:creationId xmlns:a16="http://schemas.microsoft.com/office/drawing/2014/main" id="{23FC9197-304A-4963-9AF0-BDBBA594EB85}"/>
                </a:ext>
              </a:extLst>
            </p:cNvPr>
            <p:cNvSpPr>
              <a:spLocks/>
            </p:cNvSpPr>
            <p:nvPr userDrawn="1"/>
          </p:nvSpPr>
          <p:spPr bwMode="auto">
            <a:xfrm>
              <a:off x="6738938" y="5280026"/>
              <a:ext cx="395288" cy="382588"/>
            </a:xfrm>
            <a:custGeom>
              <a:avLst/>
              <a:gdLst>
                <a:gd name="T0" fmla="*/ 0 w 249"/>
                <a:gd name="T1" fmla="*/ 0 h 241"/>
                <a:gd name="T2" fmla="*/ 49 w 249"/>
                <a:gd name="T3" fmla="*/ 0 h 241"/>
                <a:gd name="T4" fmla="*/ 123 w 249"/>
                <a:gd name="T5" fmla="*/ 182 h 241"/>
                <a:gd name="T6" fmla="*/ 126 w 249"/>
                <a:gd name="T7" fmla="*/ 182 h 241"/>
                <a:gd name="T8" fmla="*/ 200 w 249"/>
                <a:gd name="T9" fmla="*/ 0 h 241"/>
                <a:gd name="T10" fmla="*/ 249 w 249"/>
                <a:gd name="T11" fmla="*/ 0 h 241"/>
                <a:gd name="T12" fmla="*/ 249 w 249"/>
                <a:gd name="T13" fmla="*/ 241 h 241"/>
                <a:gd name="T14" fmla="*/ 216 w 249"/>
                <a:gd name="T15" fmla="*/ 241 h 241"/>
                <a:gd name="T16" fmla="*/ 216 w 249"/>
                <a:gd name="T17" fmla="*/ 42 h 241"/>
                <a:gd name="T18" fmla="*/ 216 w 249"/>
                <a:gd name="T19" fmla="*/ 42 h 241"/>
                <a:gd name="T20" fmla="*/ 135 w 249"/>
                <a:gd name="T21" fmla="*/ 241 h 241"/>
                <a:gd name="T22" fmla="*/ 114 w 249"/>
                <a:gd name="T23" fmla="*/ 241 h 241"/>
                <a:gd name="T24" fmla="*/ 33 w 249"/>
                <a:gd name="T25" fmla="*/ 42 h 241"/>
                <a:gd name="T26" fmla="*/ 33 w 249"/>
                <a:gd name="T27" fmla="*/ 42 h 241"/>
                <a:gd name="T28" fmla="*/ 33 w 249"/>
                <a:gd name="T29" fmla="*/ 241 h 241"/>
                <a:gd name="T30" fmla="*/ 0 w 249"/>
                <a:gd name="T31" fmla="*/ 241 h 241"/>
                <a:gd name="T32" fmla="*/ 0 w 249"/>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1">
                  <a:moveTo>
                    <a:pt x="0" y="0"/>
                  </a:moveTo>
                  <a:lnTo>
                    <a:pt x="49" y="0"/>
                  </a:lnTo>
                  <a:lnTo>
                    <a:pt x="123" y="182"/>
                  </a:lnTo>
                  <a:lnTo>
                    <a:pt x="126" y="182"/>
                  </a:lnTo>
                  <a:lnTo>
                    <a:pt x="200" y="0"/>
                  </a:lnTo>
                  <a:lnTo>
                    <a:pt x="249" y="0"/>
                  </a:lnTo>
                  <a:lnTo>
                    <a:pt x="249" y="241"/>
                  </a:lnTo>
                  <a:lnTo>
                    <a:pt x="216" y="241"/>
                  </a:lnTo>
                  <a:lnTo>
                    <a:pt x="216" y="42"/>
                  </a:lnTo>
                  <a:lnTo>
                    <a:pt x="216" y="42"/>
                  </a:lnTo>
                  <a:lnTo>
                    <a:pt x="135" y="241"/>
                  </a:lnTo>
                  <a:lnTo>
                    <a:pt x="114" y="241"/>
                  </a:lnTo>
                  <a:lnTo>
                    <a:pt x="33" y="42"/>
                  </a:lnTo>
                  <a:lnTo>
                    <a:pt x="33" y="42"/>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 name="Freeform 37">
              <a:extLst>
                <a:ext uri="{FF2B5EF4-FFF2-40B4-BE49-F238E27FC236}">
                  <a16:creationId xmlns:a16="http://schemas.microsoft.com/office/drawing/2014/main" id="{B9971C12-812F-4F4A-AB6E-542EBA9C6AC7}"/>
                </a:ext>
              </a:extLst>
            </p:cNvPr>
            <p:cNvSpPr>
              <a:spLocks noEditPoints="1"/>
            </p:cNvSpPr>
            <p:nvPr userDrawn="1"/>
          </p:nvSpPr>
          <p:spPr bwMode="auto">
            <a:xfrm>
              <a:off x="7170738" y="5280026"/>
              <a:ext cx="377825" cy="382588"/>
            </a:xfrm>
            <a:custGeom>
              <a:avLst/>
              <a:gdLst>
                <a:gd name="T0" fmla="*/ 119 w 238"/>
                <a:gd name="T1" fmla="*/ 42 h 241"/>
                <a:gd name="T2" fmla="*/ 72 w 238"/>
                <a:gd name="T3" fmla="*/ 152 h 241"/>
                <a:gd name="T4" fmla="*/ 163 w 238"/>
                <a:gd name="T5" fmla="*/ 152 h 241"/>
                <a:gd name="T6" fmla="*/ 119 w 238"/>
                <a:gd name="T7" fmla="*/ 42 h 241"/>
                <a:gd name="T8" fmla="*/ 119 w 238"/>
                <a:gd name="T9" fmla="*/ 42 h 241"/>
                <a:gd name="T10" fmla="*/ 105 w 238"/>
                <a:gd name="T11" fmla="*/ 0 h 241"/>
                <a:gd name="T12" fmla="*/ 135 w 238"/>
                <a:gd name="T13" fmla="*/ 0 h 241"/>
                <a:gd name="T14" fmla="*/ 238 w 238"/>
                <a:gd name="T15" fmla="*/ 241 h 241"/>
                <a:gd name="T16" fmla="*/ 200 w 238"/>
                <a:gd name="T17" fmla="*/ 241 h 241"/>
                <a:gd name="T18" fmla="*/ 175 w 238"/>
                <a:gd name="T19" fmla="*/ 180 h 241"/>
                <a:gd name="T20" fmla="*/ 61 w 238"/>
                <a:gd name="T21" fmla="*/ 180 h 241"/>
                <a:gd name="T22" fmla="*/ 37 w 238"/>
                <a:gd name="T23" fmla="*/ 241 h 241"/>
                <a:gd name="T24" fmla="*/ 0 w 238"/>
                <a:gd name="T25" fmla="*/ 241 h 241"/>
                <a:gd name="T26" fmla="*/ 105 w 238"/>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1">
                  <a:moveTo>
                    <a:pt x="119" y="42"/>
                  </a:moveTo>
                  <a:lnTo>
                    <a:pt x="72" y="152"/>
                  </a:lnTo>
                  <a:lnTo>
                    <a:pt x="163" y="152"/>
                  </a:lnTo>
                  <a:lnTo>
                    <a:pt x="119" y="42"/>
                  </a:lnTo>
                  <a:lnTo>
                    <a:pt x="119" y="42"/>
                  </a:lnTo>
                  <a:close/>
                  <a:moveTo>
                    <a:pt x="105" y="0"/>
                  </a:moveTo>
                  <a:lnTo>
                    <a:pt x="135" y="0"/>
                  </a:lnTo>
                  <a:lnTo>
                    <a:pt x="238" y="241"/>
                  </a:lnTo>
                  <a:lnTo>
                    <a:pt x="200" y="241"/>
                  </a:lnTo>
                  <a:lnTo>
                    <a:pt x="175" y="180"/>
                  </a:lnTo>
                  <a:lnTo>
                    <a:pt x="61" y="180"/>
                  </a:lnTo>
                  <a:lnTo>
                    <a:pt x="37"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 name="Freeform 38">
              <a:extLst>
                <a:ext uri="{FF2B5EF4-FFF2-40B4-BE49-F238E27FC236}">
                  <a16:creationId xmlns:a16="http://schemas.microsoft.com/office/drawing/2014/main" id="{5E8976EB-26F3-46F3-B521-3B821CE21916}"/>
                </a:ext>
              </a:extLst>
            </p:cNvPr>
            <p:cNvSpPr>
              <a:spLocks noEditPoints="1"/>
            </p:cNvSpPr>
            <p:nvPr userDrawn="1"/>
          </p:nvSpPr>
          <p:spPr bwMode="auto">
            <a:xfrm>
              <a:off x="7588250" y="5280026"/>
              <a:ext cx="269875" cy="382588"/>
            </a:xfrm>
            <a:custGeom>
              <a:avLst/>
              <a:gdLst>
                <a:gd name="T0" fmla="*/ 33 w 170"/>
                <a:gd name="T1" fmla="*/ 28 h 241"/>
                <a:gd name="T2" fmla="*/ 33 w 170"/>
                <a:gd name="T3" fmla="*/ 105 h 241"/>
                <a:gd name="T4" fmla="*/ 75 w 170"/>
                <a:gd name="T5" fmla="*/ 105 h 241"/>
                <a:gd name="T6" fmla="*/ 91 w 170"/>
                <a:gd name="T7" fmla="*/ 105 h 241"/>
                <a:gd name="T8" fmla="*/ 105 w 170"/>
                <a:gd name="T9" fmla="*/ 101 h 241"/>
                <a:gd name="T10" fmla="*/ 117 w 170"/>
                <a:gd name="T11" fmla="*/ 96 h 241"/>
                <a:gd name="T12" fmla="*/ 124 w 170"/>
                <a:gd name="T13" fmla="*/ 84 h 241"/>
                <a:gd name="T14" fmla="*/ 126 w 170"/>
                <a:gd name="T15" fmla="*/ 68 h 241"/>
                <a:gd name="T16" fmla="*/ 124 w 170"/>
                <a:gd name="T17" fmla="*/ 52 h 241"/>
                <a:gd name="T18" fmla="*/ 117 w 170"/>
                <a:gd name="T19" fmla="*/ 40 h 241"/>
                <a:gd name="T20" fmla="*/ 105 w 170"/>
                <a:gd name="T21" fmla="*/ 33 h 241"/>
                <a:gd name="T22" fmla="*/ 91 w 170"/>
                <a:gd name="T23" fmla="*/ 31 h 241"/>
                <a:gd name="T24" fmla="*/ 75 w 170"/>
                <a:gd name="T25" fmla="*/ 28 h 241"/>
                <a:gd name="T26" fmla="*/ 33 w 170"/>
                <a:gd name="T27" fmla="*/ 28 h 241"/>
                <a:gd name="T28" fmla="*/ 0 w 170"/>
                <a:gd name="T29" fmla="*/ 0 h 241"/>
                <a:gd name="T30" fmla="*/ 84 w 170"/>
                <a:gd name="T31" fmla="*/ 0 h 241"/>
                <a:gd name="T32" fmla="*/ 112 w 170"/>
                <a:gd name="T33" fmla="*/ 3 h 241"/>
                <a:gd name="T34" fmla="*/ 131 w 170"/>
                <a:gd name="T35" fmla="*/ 12 h 241"/>
                <a:gd name="T36" fmla="*/ 145 w 170"/>
                <a:gd name="T37" fmla="*/ 24 h 241"/>
                <a:gd name="T38" fmla="*/ 154 w 170"/>
                <a:gd name="T39" fmla="*/ 38 h 241"/>
                <a:gd name="T40" fmla="*/ 158 w 170"/>
                <a:gd name="T41" fmla="*/ 52 h 241"/>
                <a:gd name="T42" fmla="*/ 161 w 170"/>
                <a:gd name="T43" fmla="*/ 68 h 241"/>
                <a:gd name="T44" fmla="*/ 156 w 170"/>
                <a:gd name="T45" fmla="*/ 89 h 241"/>
                <a:gd name="T46" fmla="*/ 145 w 170"/>
                <a:gd name="T47" fmla="*/ 110 h 241"/>
                <a:gd name="T48" fmla="*/ 126 w 170"/>
                <a:gd name="T49" fmla="*/ 124 h 241"/>
                <a:gd name="T50" fmla="*/ 103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91" y="105"/>
                  </a:lnTo>
                  <a:lnTo>
                    <a:pt x="105" y="101"/>
                  </a:lnTo>
                  <a:lnTo>
                    <a:pt x="117" y="96"/>
                  </a:lnTo>
                  <a:lnTo>
                    <a:pt x="124" y="84"/>
                  </a:lnTo>
                  <a:lnTo>
                    <a:pt x="126" y="68"/>
                  </a:lnTo>
                  <a:lnTo>
                    <a:pt x="124" y="52"/>
                  </a:lnTo>
                  <a:lnTo>
                    <a:pt x="117" y="40"/>
                  </a:lnTo>
                  <a:lnTo>
                    <a:pt x="105" y="33"/>
                  </a:lnTo>
                  <a:lnTo>
                    <a:pt x="91" y="31"/>
                  </a:lnTo>
                  <a:lnTo>
                    <a:pt x="75" y="28"/>
                  </a:lnTo>
                  <a:lnTo>
                    <a:pt x="33" y="28"/>
                  </a:lnTo>
                  <a:close/>
                  <a:moveTo>
                    <a:pt x="0" y="0"/>
                  </a:moveTo>
                  <a:lnTo>
                    <a:pt x="84" y="0"/>
                  </a:lnTo>
                  <a:lnTo>
                    <a:pt x="112" y="3"/>
                  </a:lnTo>
                  <a:lnTo>
                    <a:pt x="131" y="12"/>
                  </a:lnTo>
                  <a:lnTo>
                    <a:pt x="145" y="24"/>
                  </a:lnTo>
                  <a:lnTo>
                    <a:pt x="154" y="38"/>
                  </a:lnTo>
                  <a:lnTo>
                    <a:pt x="158" y="52"/>
                  </a:lnTo>
                  <a:lnTo>
                    <a:pt x="161" y="68"/>
                  </a:lnTo>
                  <a:lnTo>
                    <a:pt x="156" y="89"/>
                  </a:lnTo>
                  <a:lnTo>
                    <a:pt x="145" y="110"/>
                  </a:lnTo>
                  <a:lnTo>
                    <a:pt x="126" y="124"/>
                  </a:lnTo>
                  <a:lnTo>
                    <a:pt x="103"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2" name="Freeform 39">
              <a:extLst>
                <a:ext uri="{FF2B5EF4-FFF2-40B4-BE49-F238E27FC236}">
                  <a16:creationId xmlns:a16="http://schemas.microsoft.com/office/drawing/2014/main" id="{67ECA2D0-2E7D-4616-8EF0-D7325EC2EE1A}"/>
                </a:ext>
              </a:extLst>
            </p:cNvPr>
            <p:cNvSpPr>
              <a:spLocks/>
            </p:cNvSpPr>
            <p:nvPr userDrawn="1"/>
          </p:nvSpPr>
          <p:spPr bwMode="auto">
            <a:xfrm>
              <a:off x="7866063" y="5280026"/>
              <a:ext cx="295275" cy="382588"/>
            </a:xfrm>
            <a:custGeom>
              <a:avLst/>
              <a:gdLst>
                <a:gd name="T0" fmla="*/ 0 w 186"/>
                <a:gd name="T1" fmla="*/ 0 h 241"/>
                <a:gd name="T2" fmla="*/ 186 w 186"/>
                <a:gd name="T3" fmla="*/ 0 h 241"/>
                <a:gd name="T4" fmla="*/ 186 w 186"/>
                <a:gd name="T5" fmla="*/ 31 h 241"/>
                <a:gd name="T6" fmla="*/ 109 w 186"/>
                <a:gd name="T7" fmla="*/ 31 h 241"/>
                <a:gd name="T8" fmla="*/ 109 w 186"/>
                <a:gd name="T9" fmla="*/ 241 h 241"/>
                <a:gd name="T10" fmla="*/ 77 w 186"/>
                <a:gd name="T11" fmla="*/ 241 h 241"/>
                <a:gd name="T12" fmla="*/ 77 w 186"/>
                <a:gd name="T13" fmla="*/ 31 h 241"/>
                <a:gd name="T14" fmla="*/ 0 w 186"/>
                <a:gd name="T15" fmla="*/ 31 h 241"/>
                <a:gd name="T16" fmla="*/ 0 w 186"/>
                <a:gd name="T1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1">
                  <a:moveTo>
                    <a:pt x="0" y="0"/>
                  </a:moveTo>
                  <a:lnTo>
                    <a:pt x="186" y="0"/>
                  </a:lnTo>
                  <a:lnTo>
                    <a:pt x="186" y="31"/>
                  </a:lnTo>
                  <a:lnTo>
                    <a:pt x="109" y="31"/>
                  </a:lnTo>
                  <a:lnTo>
                    <a:pt x="109" y="241"/>
                  </a:lnTo>
                  <a:lnTo>
                    <a:pt x="77" y="241"/>
                  </a:lnTo>
                  <a:lnTo>
                    <a:pt x="77" y="31"/>
                  </a:lnTo>
                  <a:lnTo>
                    <a:pt x="0" y="3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3" name="Freeform 40">
              <a:extLst>
                <a:ext uri="{FF2B5EF4-FFF2-40B4-BE49-F238E27FC236}">
                  <a16:creationId xmlns:a16="http://schemas.microsoft.com/office/drawing/2014/main" id="{1FF5B2F2-E920-434E-A3C7-3DF026735A86}"/>
                </a:ext>
              </a:extLst>
            </p:cNvPr>
            <p:cNvSpPr>
              <a:spLocks/>
            </p:cNvSpPr>
            <p:nvPr userDrawn="1"/>
          </p:nvSpPr>
          <p:spPr bwMode="auto">
            <a:xfrm>
              <a:off x="8205788" y="5280026"/>
              <a:ext cx="254000" cy="382588"/>
            </a:xfrm>
            <a:custGeom>
              <a:avLst/>
              <a:gdLst>
                <a:gd name="T0" fmla="*/ 0 w 160"/>
                <a:gd name="T1" fmla="*/ 0 h 241"/>
                <a:gd name="T2" fmla="*/ 156 w 160"/>
                <a:gd name="T3" fmla="*/ 0 h 241"/>
                <a:gd name="T4" fmla="*/ 156 w 160"/>
                <a:gd name="T5" fmla="*/ 31 h 241"/>
                <a:gd name="T6" fmla="*/ 32 w 160"/>
                <a:gd name="T7" fmla="*/ 31 h 241"/>
                <a:gd name="T8" fmla="*/ 32 w 160"/>
                <a:gd name="T9" fmla="*/ 103 h 241"/>
                <a:gd name="T10" fmla="*/ 146 w 160"/>
                <a:gd name="T11" fmla="*/ 103 h 241"/>
                <a:gd name="T12" fmla="*/ 146 w 160"/>
                <a:gd name="T13" fmla="*/ 133 h 241"/>
                <a:gd name="T14" fmla="*/ 32 w 160"/>
                <a:gd name="T15" fmla="*/ 133 h 241"/>
                <a:gd name="T16" fmla="*/ 32 w 160"/>
                <a:gd name="T17" fmla="*/ 210 h 241"/>
                <a:gd name="T18" fmla="*/ 160 w 160"/>
                <a:gd name="T19" fmla="*/ 210 h 241"/>
                <a:gd name="T20" fmla="*/ 160 w 160"/>
                <a:gd name="T21" fmla="*/ 241 h 241"/>
                <a:gd name="T22" fmla="*/ 0 w 160"/>
                <a:gd name="T23" fmla="*/ 241 h 241"/>
                <a:gd name="T24" fmla="*/ 0 w 160"/>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1">
                  <a:moveTo>
                    <a:pt x="0" y="0"/>
                  </a:moveTo>
                  <a:lnTo>
                    <a:pt x="156" y="0"/>
                  </a:lnTo>
                  <a:lnTo>
                    <a:pt x="156" y="31"/>
                  </a:lnTo>
                  <a:lnTo>
                    <a:pt x="32" y="31"/>
                  </a:lnTo>
                  <a:lnTo>
                    <a:pt x="32" y="103"/>
                  </a:lnTo>
                  <a:lnTo>
                    <a:pt x="146" y="103"/>
                  </a:lnTo>
                  <a:lnTo>
                    <a:pt x="146" y="133"/>
                  </a:lnTo>
                  <a:lnTo>
                    <a:pt x="32" y="133"/>
                  </a:lnTo>
                  <a:lnTo>
                    <a:pt x="32" y="210"/>
                  </a:lnTo>
                  <a:lnTo>
                    <a:pt x="160" y="210"/>
                  </a:lnTo>
                  <a:lnTo>
                    <a:pt x="160"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4" name="Freeform 41">
              <a:extLst>
                <a:ext uri="{FF2B5EF4-FFF2-40B4-BE49-F238E27FC236}">
                  <a16:creationId xmlns:a16="http://schemas.microsoft.com/office/drawing/2014/main" id="{A02D6F3D-F77C-43BD-836A-F1FF029D4E09}"/>
                </a:ext>
              </a:extLst>
            </p:cNvPr>
            <p:cNvSpPr>
              <a:spLocks noEditPoints="1"/>
            </p:cNvSpPr>
            <p:nvPr userDrawn="1"/>
          </p:nvSpPr>
          <p:spPr bwMode="auto">
            <a:xfrm>
              <a:off x="8526463" y="5280026"/>
              <a:ext cx="269875" cy="382588"/>
            </a:xfrm>
            <a:custGeom>
              <a:avLst/>
              <a:gdLst>
                <a:gd name="T0" fmla="*/ 33 w 170"/>
                <a:gd name="T1" fmla="*/ 28 h 241"/>
                <a:gd name="T2" fmla="*/ 33 w 170"/>
                <a:gd name="T3" fmla="*/ 105 h 241"/>
                <a:gd name="T4" fmla="*/ 75 w 170"/>
                <a:gd name="T5" fmla="*/ 105 h 241"/>
                <a:gd name="T6" fmla="*/ 89 w 170"/>
                <a:gd name="T7" fmla="*/ 105 h 241"/>
                <a:gd name="T8" fmla="*/ 103 w 170"/>
                <a:gd name="T9" fmla="*/ 101 h 241"/>
                <a:gd name="T10" fmla="*/ 114 w 170"/>
                <a:gd name="T11" fmla="*/ 96 h 241"/>
                <a:gd name="T12" fmla="*/ 124 w 170"/>
                <a:gd name="T13" fmla="*/ 84 h 241"/>
                <a:gd name="T14" fmla="*/ 126 w 170"/>
                <a:gd name="T15" fmla="*/ 68 h 241"/>
                <a:gd name="T16" fmla="*/ 124 w 170"/>
                <a:gd name="T17" fmla="*/ 52 h 241"/>
                <a:gd name="T18" fmla="*/ 114 w 170"/>
                <a:gd name="T19" fmla="*/ 40 h 241"/>
                <a:gd name="T20" fmla="*/ 103 w 170"/>
                <a:gd name="T21" fmla="*/ 33 h 241"/>
                <a:gd name="T22" fmla="*/ 89 w 170"/>
                <a:gd name="T23" fmla="*/ 31 h 241"/>
                <a:gd name="T24" fmla="*/ 75 w 170"/>
                <a:gd name="T25" fmla="*/ 28 h 241"/>
                <a:gd name="T26" fmla="*/ 33 w 170"/>
                <a:gd name="T27" fmla="*/ 28 h 241"/>
                <a:gd name="T28" fmla="*/ 0 w 170"/>
                <a:gd name="T29" fmla="*/ 0 h 241"/>
                <a:gd name="T30" fmla="*/ 84 w 170"/>
                <a:gd name="T31" fmla="*/ 0 h 241"/>
                <a:gd name="T32" fmla="*/ 110 w 170"/>
                <a:gd name="T33" fmla="*/ 3 h 241"/>
                <a:gd name="T34" fmla="*/ 131 w 170"/>
                <a:gd name="T35" fmla="*/ 12 h 241"/>
                <a:gd name="T36" fmla="*/ 145 w 170"/>
                <a:gd name="T37" fmla="*/ 24 h 241"/>
                <a:gd name="T38" fmla="*/ 154 w 170"/>
                <a:gd name="T39" fmla="*/ 38 h 241"/>
                <a:gd name="T40" fmla="*/ 159 w 170"/>
                <a:gd name="T41" fmla="*/ 52 h 241"/>
                <a:gd name="T42" fmla="*/ 161 w 170"/>
                <a:gd name="T43" fmla="*/ 68 h 241"/>
                <a:gd name="T44" fmla="*/ 156 w 170"/>
                <a:gd name="T45" fmla="*/ 89 h 241"/>
                <a:gd name="T46" fmla="*/ 145 w 170"/>
                <a:gd name="T47" fmla="*/ 110 h 241"/>
                <a:gd name="T48" fmla="*/ 126 w 170"/>
                <a:gd name="T49" fmla="*/ 124 h 241"/>
                <a:gd name="T50" fmla="*/ 100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89" y="105"/>
                  </a:lnTo>
                  <a:lnTo>
                    <a:pt x="103" y="101"/>
                  </a:lnTo>
                  <a:lnTo>
                    <a:pt x="114" y="96"/>
                  </a:lnTo>
                  <a:lnTo>
                    <a:pt x="124" y="84"/>
                  </a:lnTo>
                  <a:lnTo>
                    <a:pt x="126" y="68"/>
                  </a:lnTo>
                  <a:lnTo>
                    <a:pt x="124" y="52"/>
                  </a:lnTo>
                  <a:lnTo>
                    <a:pt x="114" y="40"/>
                  </a:lnTo>
                  <a:lnTo>
                    <a:pt x="103" y="33"/>
                  </a:lnTo>
                  <a:lnTo>
                    <a:pt x="89" y="31"/>
                  </a:lnTo>
                  <a:lnTo>
                    <a:pt x="75" y="28"/>
                  </a:lnTo>
                  <a:lnTo>
                    <a:pt x="33" y="28"/>
                  </a:lnTo>
                  <a:close/>
                  <a:moveTo>
                    <a:pt x="0" y="0"/>
                  </a:moveTo>
                  <a:lnTo>
                    <a:pt x="84" y="0"/>
                  </a:lnTo>
                  <a:lnTo>
                    <a:pt x="110" y="3"/>
                  </a:lnTo>
                  <a:lnTo>
                    <a:pt x="131" y="12"/>
                  </a:lnTo>
                  <a:lnTo>
                    <a:pt x="145" y="24"/>
                  </a:lnTo>
                  <a:lnTo>
                    <a:pt x="154" y="38"/>
                  </a:lnTo>
                  <a:lnTo>
                    <a:pt x="159" y="52"/>
                  </a:lnTo>
                  <a:lnTo>
                    <a:pt x="161" y="68"/>
                  </a:lnTo>
                  <a:lnTo>
                    <a:pt x="156" y="89"/>
                  </a:lnTo>
                  <a:lnTo>
                    <a:pt x="145" y="110"/>
                  </a:lnTo>
                  <a:lnTo>
                    <a:pt x="126" y="124"/>
                  </a:lnTo>
                  <a:lnTo>
                    <a:pt x="100"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5" name="Freeform 42">
              <a:extLst>
                <a:ext uri="{FF2B5EF4-FFF2-40B4-BE49-F238E27FC236}">
                  <a16:creationId xmlns:a16="http://schemas.microsoft.com/office/drawing/2014/main" id="{5F3BAB0E-E73F-46CF-9F44-568EB69B2381}"/>
                </a:ext>
              </a:extLst>
            </p:cNvPr>
            <p:cNvSpPr>
              <a:spLocks/>
            </p:cNvSpPr>
            <p:nvPr userDrawn="1"/>
          </p:nvSpPr>
          <p:spPr bwMode="auto">
            <a:xfrm>
              <a:off x="8937625" y="5280026"/>
              <a:ext cx="512763" cy="382588"/>
            </a:xfrm>
            <a:custGeom>
              <a:avLst/>
              <a:gdLst>
                <a:gd name="T0" fmla="*/ 0 w 323"/>
                <a:gd name="T1" fmla="*/ 0 h 241"/>
                <a:gd name="T2" fmla="*/ 35 w 323"/>
                <a:gd name="T3" fmla="*/ 0 h 241"/>
                <a:gd name="T4" fmla="*/ 86 w 323"/>
                <a:gd name="T5" fmla="*/ 192 h 241"/>
                <a:gd name="T6" fmla="*/ 86 w 323"/>
                <a:gd name="T7" fmla="*/ 192 h 241"/>
                <a:gd name="T8" fmla="*/ 144 w 323"/>
                <a:gd name="T9" fmla="*/ 0 h 241"/>
                <a:gd name="T10" fmla="*/ 181 w 323"/>
                <a:gd name="T11" fmla="*/ 0 h 241"/>
                <a:gd name="T12" fmla="*/ 237 w 323"/>
                <a:gd name="T13" fmla="*/ 192 h 241"/>
                <a:gd name="T14" fmla="*/ 237 w 323"/>
                <a:gd name="T15" fmla="*/ 192 h 241"/>
                <a:gd name="T16" fmla="*/ 291 w 323"/>
                <a:gd name="T17" fmla="*/ 0 h 241"/>
                <a:gd name="T18" fmla="*/ 323 w 323"/>
                <a:gd name="T19" fmla="*/ 0 h 241"/>
                <a:gd name="T20" fmla="*/ 253 w 323"/>
                <a:gd name="T21" fmla="*/ 241 h 241"/>
                <a:gd name="T22" fmla="*/ 221 w 323"/>
                <a:gd name="T23" fmla="*/ 241 h 241"/>
                <a:gd name="T24" fmla="*/ 163 w 323"/>
                <a:gd name="T25" fmla="*/ 45 h 241"/>
                <a:gd name="T26" fmla="*/ 160 w 323"/>
                <a:gd name="T27" fmla="*/ 45 h 241"/>
                <a:gd name="T28" fmla="*/ 104 w 323"/>
                <a:gd name="T29" fmla="*/ 241 h 241"/>
                <a:gd name="T30" fmla="*/ 69 w 323"/>
                <a:gd name="T31" fmla="*/ 241 h 241"/>
                <a:gd name="T32" fmla="*/ 0 w 323"/>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1">
                  <a:moveTo>
                    <a:pt x="0" y="0"/>
                  </a:moveTo>
                  <a:lnTo>
                    <a:pt x="35" y="0"/>
                  </a:lnTo>
                  <a:lnTo>
                    <a:pt x="86" y="192"/>
                  </a:lnTo>
                  <a:lnTo>
                    <a:pt x="86" y="192"/>
                  </a:lnTo>
                  <a:lnTo>
                    <a:pt x="144" y="0"/>
                  </a:lnTo>
                  <a:lnTo>
                    <a:pt x="181" y="0"/>
                  </a:lnTo>
                  <a:lnTo>
                    <a:pt x="237" y="192"/>
                  </a:lnTo>
                  <a:lnTo>
                    <a:pt x="237" y="192"/>
                  </a:lnTo>
                  <a:lnTo>
                    <a:pt x="291" y="0"/>
                  </a:lnTo>
                  <a:lnTo>
                    <a:pt x="323" y="0"/>
                  </a:lnTo>
                  <a:lnTo>
                    <a:pt x="253" y="241"/>
                  </a:lnTo>
                  <a:lnTo>
                    <a:pt x="221" y="241"/>
                  </a:lnTo>
                  <a:lnTo>
                    <a:pt x="163" y="45"/>
                  </a:lnTo>
                  <a:lnTo>
                    <a:pt x="160" y="45"/>
                  </a:lnTo>
                  <a:lnTo>
                    <a:pt x="104" y="241"/>
                  </a:lnTo>
                  <a:lnTo>
                    <a:pt x="69"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6" name="Freeform 43">
              <a:extLst>
                <a:ext uri="{FF2B5EF4-FFF2-40B4-BE49-F238E27FC236}">
                  <a16:creationId xmlns:a16="http://schemas.microsoft.com/office/drawing/2014/main" id="{6FB5EE82-C79A-4D56-BC59-536224BC9B49}"/>
                </a:ext>
              </a:extLst>
            </p:cNvPr>
            <p:cNvSpPr>
              <a:spLocks noEditPoints="1"/>
            </p:cNvSpPr>
            <p:nvPr userDrawn="1"/>
          </p:nvSpPr>
          <p:spPr bwMode="auto">
            <a:xfrm>
              <a:off x="9469438" y="5268913"/>
              <a:ext cx="395288" cy="400050"/>
            </a:xfrm>
            <a:custGeom>
              <a:avLst/>
              <a:gdLst>
                <a:gd name="T0" fmla="*/ 123 w 249"/>
                <a:gd name="T1" fmla="*/ 33 h 252"/>
                <a:gd name="T2" fmla="*/ 93 w 249"/>
                <a:gd name="T3" fmla="*/ 38 h 252"/>
                <a:gd name="T4" fmla="*/ 70 w 249"/>
                <a:gd name="T5" fmla="*/ 49 h 252"/>
                <a:gd name="T6" fmla="*/ 51 w 249"/>
                <a:gd name="T7" fmla="*/ 70 h 252"/>
                <a:gd name="T8" fmla="*/ 37 w 249"/>
                <a:gd name="T9" fmla="*/ 98 h 252"/>
                <a:gd name="T10" fmla="*/ 35 w 249"/>
                <a:gd name="T11" fmla="*/ 126 h 252"/>
                <a:gd name="T12" fmla="*/ 37 w 249"/>
                <a:gd name="T13" fmla="*/ 157 h 252"/>
                <a:gd name="T14" fmla="*/ 51 w 249"/>
                <a:gd name="T15" fmla="*/ 182 h 252"/>
                <a:gd name="T16" fmla="*/ 70 w 249"/>
                <a:gd name="T17" fmla="*/ 203 h 252"/>
                <a:gd name="T18" fmla="*/ 93 w 249"/>
                <a:gd name="T19" fmla="*/ 217 h 252"/>
                <a:gd name="T20" fmla="*/ 123 w 249"/>
                <a:gd name="T21" fmla="*/ 222 h 252"/>
                <a:gd name="T22" fmla="*/ 153 w 249"/>
                <a:gd name="T23" fmla="*/ 217 h 252"/>
                <a:gd name="T24" fmla="*/ 179 w 249"/>
                <a:gd name="T25" fmla="*/ 203 h 252"/>
                <a:gd name="T26" fmla="*/ 198 w 249"/>
                <a:gd name="T27" fmla="*/ 182 h 252"/>
                <a:gd name="T28" fmla="*/ 209 w 249"/>
                <a:gd name="T29" fmla="*/ 157 h 252"/>
                <a:gd name="T30" fmla="*/ 214 w 249"/>
                <a:gd name="T31" fmla="*/ 126 h 252"/>
                <a:gd name="T32" fmla="*/ 209 w 249"/>
                <a:gd name="T33" fmla="*/ 98 h 252"/>
                <a:gd name="T34" fmla="*/ 198 w 249"/>
                <a:gd name="T35" fmla="*/ 70 h 252"/>
                <a:gd name="T36" fmla="*/ 179 w 249"/>
                <a:gd name="T37" fmla="*/ 49 h 252"/>
                <a:gd name="T38" fmla="*/ 153 w 249"/>
                <a:gd name="T39" fmla="*/ 38 h 252"/>
                <a:gd name="T40" fmla="*/ 123 w 249"/>
                <a:gd name="T41" fmla="*/ 33 h 252"/>
                <a:gd name="T42" fmla="*/ 123 w 249"/>
                <a:gd name="T43" fmla="*/ 0 h 252"/>
                <a:gd name="T44" fmla="*/ 165 w 249"/>
                <a:gd name="T45" fmla="*/ 7 h 252"/>
                <a:gd name="T46" fmla="*/ 200 w 249"/>
                <a:gd name="T47" fmla="*/ 26 h 252"/>
                <a:gd name="T48" fmla="*/ 226 w 249"/>
                <a:gd name="T49" fmla="*/ 52 h 252"/>
                <a:gd name="T50" fmla="*/ 242 w 249"/>
                <a:gd name="T51" fmla="*/ 87 h 252"/>
                <a:gd name="T52" fmla="*/ 249 w 249"/>
                <a:gd name="T53" fmla="*/ 126 h 252"/>
                <a:gd name="T54" fmla="*/ 242 w 249"/>
                <a:gd name="T55" fmla="*/ 168 h 252"/>
                <a:gd name="T56" fmla="*/ 226 w 249"/>
                <a:gd name="T57" fmla="*/ 203 h 252"/>
                <a:gd name="T58" fmla="*/ 200 w 249"/>
                <a:gd name="T59" fmla="*/ 229 h 252"/>
                <a:gd name="T60" fmla="*/ 165 w 249"/>
                <a:gd name="T61" fmla="*/ 248 h 252"/>
                <a:gd name="T62" fmla="*/ 123 w 249"/>
                <a:gd name="T63" fmla="*/ 252 h 252"/>
                <a:gd name="T64" fmla="*/ 84 w 249"/>
                <a:gd name="T65" fmla="*/ 248 h 252"/>
                <a:gd name="T66" fmla="*/ 49 w 249"/>
                <a:gd name="T67" fmla="*/ 229 h 252"/>
                <a:gd name="T68" fmla="*/ 23 w 249"/>
                <a:gd name="T69" fmla="*/ 203 h 252"/>
                <a:gd name="T70" fmla="*/ 4 w 249"/>
                <a:gd name="T71" fmla="*/ 168 h 252"/>
                <a:gd name="T72" fmla="*/ 0 w 249"/>
                <a:gd name="T73" fmla="*/ 126 h 252"/>
                <a:gd name="T74" fmla="*/ 4 w 249"/>
                <a:gd name="T75" fmla="*/ 87 h 252"/>
                <a:gd name="T76" fmla="*/ 23 w 249"/>
                <a:gd name="T77" fmla="*/ 52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8"/>
                  </a:lnTo>
                  <a:lnTo>
                    <a:pt x="70" y="49"/>
                  </a:lnTo>
                  <a:lnTo>
                    <a:pt x="51" y="70"/>
                  </a:lnTo>
                  <a:lnTo>
                    <a:pt x="37" y="98"/>
                  </a:lnTo>
                  <a:lnTo>
                    <a:pt x="35" y="126"/>
                  </a:lnTo>
                  <a:lnTo>
                    <a:pt x="37" y="157"/>
                  </a:lnTo>
                  <a:lnTo>
                    <a:pt x="51" y="182"/>
                  </a:lnTo>
                  <a:lnTo>
                    <a:pt x="70" y="203"/>
                  </a:lnTo>
                  <a:lnTo>
                    <a:pt x="93" y="217"/>
                  </a:lnTo>
                  <a:lnTo>
                    <a:pt x="123" y="222"/>
                  </a:lnTo>
                  <a:lnTo>
                    <a:pt x="153" y="217"/>
                  </a:lnTo>
                  <a:lnTo>
                    <a:pt x="179" y="203"/>
                  </a:lnTo>
                  <a:lnTo>
                    <a:pt x="198" y="182"/>
                  </a:lnTo>
                  <a:lnTo>
                    <a:pt x="209" y="157"/>
                  </a:lnTo>
                  <a:lnTo>
                    <a:pt x="214" y="126"/>
                  </a:lnTo>
                  <a:lnTo>
                    <a:pt x="209" y="98"/>
                  </a:lnTo>
                  <a:lnTo>
                    <a:pt x="198" y="70"/>
                  </a:lnTo>
                  <a:lnTo>
                    <a:pt x="179" y="49"/>
                  </a:lnTo>
                  <a:lnTo>
                    <a:pt x="153" y="38"/>
                  </a:lnTo>
                  <a:lnTo>
                    <a:pt x="123" y="33"/>
                  </a:lnTo>
                  <a:close/>
                  <a:moveTo>
                    <a:pt x="123" y="0"/>
                  </a:moveTo>
                  <a:lnTo>
                    <a:pt x="165" y="7"/>
                  </a:lnTo>
                  <a:lnTo>
                    <a:pt x="200" y="26"/>
                  </a:lnTo>
                  <a:lnTo>
                    <a:pt x="226" y="52"/>
                  </a:lnTo>
                  <a:lnTo>
                    <a:pt x="242" y="87"/>
                  </a:lnTo>
                  <a:lnTo>
                    <a:pt x="249" y="126"/>
                  </a:lnTo>
                  <a:lnTo>
                    <a:pt x="242" y="168"/>
                  </a:lnTo>
                  <a:lnTo>
                    <a:pt x="226" y="203"/>
                  </a:lnTo>
                  <a:lnTo>
                    <a:pt x="200" y="229"/>
                  </a:lnTo>
                  <a:lnTo>
                    <a:pt x="165" y="248"/>
                  </a:lnTo>
                  <a:lnTo>
                    <a:pt x="123" y="252"/>
                  </a:lnTo>
                  <a:lnTo>
                    <a:pt x="84" y="248"/>
                  </a:lnTo>
                  <a:lnTo>
                    <a:pt x="49" y="229"/>
                  </a:lnTo>
                  <a:lnTo>
                    <a:pt x="23" y="203"/>
                  </a:lnTo>
                  <a:lnTo>
                    <a:pt x="4" y="168"/>
                  </a:lnTo>
                  <a:lnTo>
                    <a:pt x="0" y="126"/>
                  </a:lnTo>
                  <a:lnTo>
                    <a:pt x="4" y="87"/>
                  </a:lnTo>
                  <a:lnTo>
                    <a:pt x="23" y="52"/>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7" name="Freeform 44">
              <a:extLst>
                <a:ext uri="{FF2B5EF4-FFF2-40B4-BE49-F238E27FC236}">
                  <a16:creationId xmlns:a16="http://schemas.microsoft.com/office/drawing/2014/main" id="{C46EBC34-5FEE-42FD-B83B-88003CAA9B5A}"/>
                </a:ext>
              </a:extLst>
            </p:cNvPr>
            <p:cNvSpPr>
              <a:spLocks noEditPoints="1"/>
            </p:cNvSpPr>
            <p:nvPr userDrawn="1"/>
          </p:nvSpPr>
          <p:spPr bwMode="auto">
            <a:xfrm>
              <a:off x="9931400" y="5280026"/>
              <a:ext cx="269875" cy="382588"/>
            </a:xfrm>
            <a:custGeom>
              <a:avLst/>
              <a:gdLst>
                <a:gd name="T0" fmla="*/ 32 w 170"/>
                <a:gd name="T1" fmla="*/ 28 h 241"/>
                <a:gd name="T2" fmla="*/ 32 w 170"/>
                <a:gd name="T3" fmla="*/ 105 h 241"/>
                <a:gd name="T4" fmla="*/ 74 w 170"/>
                <a:gd name="T5" fmla="*/ 105 h 241"/>
                <a:gd name="T6" fmla="*/ 88 w 170"/>
                <a:gd name="T7" fmla="*/ 105 h 241"/>
                <a:gd name="T8" fmla="*/ 102 w 170"/>
                <a:gd name="T9" fmla="*/ 101 h 241"/>
                <a:gd name="T10" fmla="*/ 114 w 170"/>
                <a:gd name="T11" fmla="*/ 96 h 241"/>
                <a:gd name="T12" fmla="*/ 123 w 170"/>
                <a:gd name="T13" fmla="*/ 84 h 241"/>
                <a:gd name="T14" fmla="*/ 125 w 170"/>
                <a:gd name="T15" fmla="*/ 68 h 241"/>
                <a:gd name="T16" fmla="*/ 123 w 170"/>
                <a:gd name="T17" fmla="*/ 52 h 241"/>
                <a:gd name="T18" fmla="*/ 114 w 170"/>
                <a:gd name="T19" fmla="*/ 40 h 241"/>
                <a:gd name="T20" fmla="*/ 102 w 170"/>
                <a:gd name="T21" fmla="*/ 33 h 241"/>
                <a:gd name="T22" fmla="*/ 88 w 170"/>
                <a:gd name="T23" fmla="*/ 31 h 241"/>
                <a:gd name="T24" fmla="*/ 74 w 170"/>
                <a:gd name="T25" fmla="*/ 28 h 241"/>
                <a:gd name="T26" fmla="*/ 32 w 170"/>
                <a:gd name="T27" fmla="*/ 28 h 241"/>
                <a:gd name="T28" fmla="*/ 0 w 170"/>
                <a:gd name="T29" fmla="*/ 0 h 241"/>
                <a:gd name="T30" fmla="*/ 83 w 170"/>
                <a:gd name="T31" fmla="*/ 0 h 241"/>
                <a:gd name="T32" fmla="*/ 109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0 w 170"/>
                <a:gd name="T51" fmla="*/ 131 h 241"/>
                <a:gd name="T52" fmla="*/ 170 w 170"/>
                <a:gd name="T53" fmla="*/ 241 h 241"/>
                <a:gd name="T54" fmla="*/ 128 w 170"/>
                <a:gd name="T55" fmla="*/ 241 h 241"/>
                <a:gd name="T56" fmla="*/ 67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88" y="105"/>
                  </a:lnTo>
                  <a:lnTo>
                    <a:pt x="102" y="101"/>
                  </a:lnTo>
                  <a:lnTo>
                    <a:pt x="114" y="96"/>
                  </a:lnTo>
                  <a:lnTo>
                    <a:pt x="123" y="84"/>
                  </a:lnTo>
                  <a:lnTo>
                    <a:pt x="125" y="68"/>
                  </a:lnTo>
                  <a:lnTo>
                    <a:pt x="123" y="52"/>
                  </a:lnTo>
                  <a:lnTo>
                    <a:pt x="114" y="40"/>
                  </a:lnTo>
                  <a:lnTo>
                    <a:pt x="102" y="33"/>
                  </a:lnTo>
                  <a:lnTo>
                    <a:pt x="88" y="31"/>
                  </a:lnTo>
                  <a:lnTo>
                    <a:pt x="74" y="28"/>
                  </a:lnTo>
                  <a:lnTo>
                    <a:pt x="32" y="28"/>
                  </a:lnTo>
                  <a:close/>
                  <a:moveTo>
                    <a:pt x="0" y="0"/>
                  </a:moveTo>
                  <a:lnTo>
                    <a:pt x="83" y="0"/>
                  </a:lnTo>
                  <a:lnTo>
                    <a:pt x="109" y="3"/>
                  </a:lnTo>
                  <a:lnTo>
                    <a:pt x="130" y="12"/>
                  </a:lnTo>
                  <a:lnTo>
                    <a:pt x="144" y="24"/>
                  </a:lnTo>
                  <a:lnTo>
                    <a:pt x="153" y="38"/>
                  </a:lnTo>
                  <a:lnTo>
                    <a:pt x="158" y="52"/>
                  </a:lnTo>
                  <a:lnTo>
                    <a:pt x="160" y="68"/>
                  </a:lnTo>
                  <a:lnTo>
                    <a:pt x="156" y="89"/>
                  </a:lnTo>
                  <a:lnTo>
                    <a:pt x="144" y="110"/>
                  </a:lnTo>
                  <a:lnTo>
                    <a:pt x="125" y="124"/>
                  </a:lnTo>
                  <a:lnTo>
                    <a:pt x="100" y="131"/>
                  </a:lnTo>
                  <a:lnTo>
                    <a:pt x="170" y="241"/>
                  </a:lnTo>
                  <a:lnTo>
                    <a:pt x="128" y="241"/>
                  </a:lnTo>
                  <a:lnTo>
                    <a:pt x="67"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8" name="Freeform 45">
              <a:extLst>
                <a:ext uri="{FF2B5EF4-FFF2-40B4-BE49-F238E27FC236}">
                  <a16:creationId xmlns:a16="http://schemas.microsoft.com/office/drawing/2014/main" id="{AF7B554D-512C-432D-9204-37DE0AFDD455}"/>
                </a:ext>
              </a:extLst>
            </p:cNvPr>
            <p:cNvSpPr>
              <a:spLocks/>
            </p:cNvSpPr>
            <p:nvPr userDrawn="1"/>
          </p:nvSpPr>
          <p:spPr bwMode="auto">
            <a:xfrm>
              <a:off x="10248900" y="5280026"/>
              <a:ext cx="225425" cy="382588"/>
            </a:xfrm>
            <a:custGeom>
              <a:avLst/>
              <a:gdLst>
                <a:gd name="T0" fmla="*/ 0 w 142"/>
                <a:gd name="T1" fmla="*/ 0 h 241"/>
                <a:gd name="T2" fmla="*/ 32 w 142"/>
                <a:gd name="T3" fmla="*/ 0 h 241"/>
                <a:gd name="T4" fmla="*/ 32 w 142"/>
                <a:gd name="T5" fmla="*/ 210 h 241"/>
                <a:gd name="T6" fmla="*/ 142 w 142"/>
                <a:gd name="T7" fmla="*/ 210 h 241"/>
                <a:gd name="T8" fmla="*/ 142 w 142"/>
                <a:gd name="T9" fmla="*/ 241 h 241"/>
                <a:gd name="T10" fmla="*/ 0 w 142"/>
                <a:gd name="T11" fmla="*/ 241 h 241"/>
                <a:gd name="T12" fmla="*/ 0 w 142"/>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142" h="241">
                  <a:moveTo>
                    <a:pt x="0" y="0"/>
                  </a:moveTo>
                  <a:lnTo>
                    <a:pt x="32" y="0"/>
                  </a:lnTo>
                  <a:lnTo>
                    <a:pt x="32" y="210"/>
                  </a:lnTo>
                  <a:lnTo>
                    <a:pt x="142" y="210"/>
                  </a:lnTo>
                  <a:lnTo>
                    <a:pt x="14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9" name="Freeform 46">
              <a:extLst>
                <a:ext uri="{FF2B5EF4-FFF2-40B4-BE49-F238E27FC236}">
                  <a16:creationId xmlns:a16="http://schemas.microsoft.com/office/drawing/2014/main" id="{A2FDA819-396F-4418-90D4-2165F47C5066}"/>
                </a:ext>
              </a:extLst>
            </p:cNvPr>
            <p:cNvSpPr>
              <a:spLocks noEditPoints="1"/>
            </p:cNvSpPr>
            <p:nvPr userDrawn="1"/>
          </p:nvSpPr>
          <p:spPr bwMode="auto">
            <a:xfrm>
              <a:off x="10510838" y="5280026"/>
              <a:ext cx="328613" cy="382588"/>
            </a:xfrm>
            <a:custGeom>
              <a:avLst/>
              <a:gdLst>
                <a:gd name="T0" fmla="*/ 33 w 207"/>
                <a:gd name="T1" fmla="*/ 31 h 241"/>
                <a:gd name="T2" fmla="*/ 33 w 207"/>
                <a:gd name="T3" fmla="*/ 210 h 241"/>
                <a:gd name="T4" fmla="*/ 72 w 207"/>
                <a:gd name="T5" fmla="*/ 210 h 241"/>
                <a:gd name="T6" fmla="*/ 105 w 207"/>
                <a:gd name="T7" fmla="*/ 206 h 241"/>
                <a:gd name="T8" fmla="*/ 133 w 207"/>
                <a:gd name="T9" fmla="*/ 194 h 241"/>
                <a:gd name="T10" fmla="*/ 154 w 207"/>
                <a:gd name="T11" fmla="*/ 178 h 241"/>
                <a:gd name="T12" fmla="*/ 168 w 207"/>
                <a:gd name="T13" fmla="*/ 152 h 241"/>
                <a:gd name="T14" fmla="*/ 175 w 207"/>
                <a:gd name="T15" fmla="*/ 119 h 241"/>
                <a:gd name="T16" fmla="*/ 172 w 207"/>
                <a:gd name="T17" fmla="*/ 105 h 241"/>
                <a:gd name="T18" fmla="*/ 170 w 207"/>
                <a:gd name="T19" fmla="*/ 89 h 241"/>
                <a:gd name="T20" fmla="*/ 161 w 207"/>
                <a:gd name="T21" fmla="*/ 73 h 241"/>
                <a:gd name="T22" fmla="*/ 149 w 207"/>
                <a:gd name="T23" fmla="*/ 56 h 241"/>
                <a:gd name="T24" fmla="*/ 133 w 207"/>
                <a:gd name="T25" fmla="*/ 42 h 241"/>
                <a:gd name="T26" fmla="*/ 109 w 207"/>
                <a:gd name="T27" fmla="*/ 35 h 241"/>
                <a:gd name="T28" fmla="*/ 82 w 207"/>
                <a:gd name="T29" fmla="*/ 31 h 241"/>
                <a:gd name="T30" fmla="*/ 33 w 207"/>
                <a:gd name="T31" fmla="*/ 31 h 241"/>
                <a:gd name="T32" fmla="*/ 0 w 207"/>
                <a:gd name="T33" fmla="*/ 0 h 241"/>
                <a:gd name="T34" fmla="*/ 84 w 207"/>
                <a:gd name="T35" fmla="*/ 0 h 241"/>
                <a:gd name="T36" fmla="*/ 121 w 207"/>
                <a:gd name="T37" fmla="*/ 5 h 241"/>
                <a:gd name="T38" fmla="*/ 151 w 207"/>
                <a:gd name="T39" fmla="*/ 17 h 241"/>
                <a:gd name="T40" fmla="*/ 175 w 207"/>
                <a:gd name="T41" fmla="*/ 33 h 241"/>
                <a:gd name="T42" fmla="*/ 191 w 207"/>
                <a:gd name="T43" fmla="*/ 54 h 241"/>
                <a:gd name="T44" fmla="*/ 200 w 207"/>
                <a:gd name="T45" fmla="*/ 77 h 241"/>
                <a:gd name="T46" fmla="*/ 207 w 207"/>
                <a:gd name="T47" fmla="*/ 101 h 241"/>
                <a:gd name="T48" fmla="*/ 207 w 207"/>
                <a:gd name="T49" fmla="*/ 119 h 241"/>
                <a:gd name="T50" fmla="*/ 205 w 207"/>
                <a:gd name="T51" fmla="*/ 150 h 241"/>
                <a:gd name="T52" fmla="*/ 193 w 207"/>
                <a:gd name="T53" fmla="*/ 178 h 241"/>
                <a:gd name="T54" fmla="*/ 175 w 207"/>
                <a:gd name="T55" fmla="*/ 203 h 241"/>
                <a:gd name="T56" fmla="*/ 149 w 207"/>
                <a:gd name="T57" fmla="*/ 222 h 241"/>
                <a:gd name="T58" fmla="*/ 116 w 207"/>
                <a:gd name="T59" fmla="*/ 236 h 241"/>
                <a:gd name="T60" fmla="*/ 77 w 207"/>
                <a:gd name="T61" fmla="*/ 241 h 241"/>
                <a:gd name="T62" fmla="*/ 0 w 207"/>
                <a:gd name="T63" fmla="*/ 241 h 241"/>
                <a:gd name="T64" fmla="*/ 0 w 207"/>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1">
                  <a:moveTo>
                    <a:pt x="33" y="31"/>
                  </a:moveTo>
                  <a:lnTo>
                    <a:pt x="33" y="210"/>
                  </a:lnTo>
                  <a:lnTo>
                    <a:pt x="72" y="210"/>
                  </a:lnTo>
                  <a:lnTo>
                    <a:pt x="105" y="206"/>
                  </a:lnTo>
                  <a:lnTo>
                    <a:pt x="133" y="194"/>
                  </a:lnTo>
                  <a:lnTo>
                    <a:pt x="154" y="178"/>
                  </a:lnTo>
                  <a:lnTo>
                    <a:pt x="168" y="152"/>
                  </a:lnTo>
                  <a:lnTo>
                    <a:pt x="175" y="119"/>
                  </a:lnTo>
                  <a:lnTo>
                    <a:pt x="172" y="105"/>
                  </a:lnTo>
                  <a:lnTo>
                    <a:pt x="170" y="89"/>
                  </a:lnTo>
                  <a:lnTo>
                    <a:pt x="161" y="73"/>
                  </a:lnTo>
                  <a:lnTo>
                    <a:pt x="149" y="56"/>
                  </a:lnTo>
                  <a:lnTo>
                    <a:pt x="133" y="42"/>
                  </a:lnTo>
                  <a:lnTo>
                    <a:pt x="109" y="35"/>
                  </a:lnTo>
                  <a:lnTo>
                    <a:pt x="82" y="31"/>
                  </a:lnTo>
                  <a:lnTo>
                    <a:pt x="33" y="31"/>
                  </a:lnTo>
                  <a:close/>
                  <a:moveTo>
                    <a:pt x="0" y="0"/>
                  </a:moveTo>
                  <a:lnTo>
                    <a:pt x="84" y="0"/>
                  </a:lnTo>
                  <a:lnTo>
                    <a:pt x="121" y="5"/>
                  </a:lnTo>
                  <a:lnTo>
                    <a:pt x="151" y="17"/>
                  </a:lnTo>
                  <a:lnTo>
                    <a:pt x="175" y="33"/>
                  </a:lnTo>
                  <a:lnTo>
                    <a:pt x="191" y="54"/>
                  </a:lnTo>
                  <a:lnTo>
                    <a:pt x="200" y="77"/>
                  </a:lnTo>
                  <a:lnTo>
                    <a:pt x="207" y="101"/>
                  </a:lnTo>
                  <a:lnTo>
                    <a:pt x="207" y="119"/>
                  </a:lnTo>
                  <a:lnTo>
                    <a:pt x="205" y="150"/>
                  </a:lnTo>
                  <a:lnTo>
                    <a:pt x="193" y="178"/>
                  </a:lnTo>
                  <a:lnTo>
                    <a:pt x="175" y="203"/>
                  </a:lnTo>
                  <a:lnTo>
                    <a:pt x="149" y="222"/>
                  </a:lnTo>
                  <a:lnTo>
                    <a:pt x="116" y="236"/>
                  </a:lnTo>
                  <a:lnTo>
                    <a:pt x="77"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FSL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06263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Quality Large Headline">
    <p:spTree>
      <p:nvGrpSpPr>
        <p:cNvPr id="1" name=""/>
        <p:cNvGrpSpPr/>
        <p:nvPr/>
      </p:nvGrpSpPr>
      <p:grpSpPr>
        <a:xfrm>
          <a:off x="0" y="0"/>
          <a:ext cx="0" cy="0"/>
          <a:chOff x="0" y="0"/>
          <a:chExt cx="0" cy="0"/>
        </a:xfrm>
      </p:grpSpPr>
      <p:pic>
        <p:nvPicPr>
          <p:cNvPr id="24" name="Picture Placeholder 6" descr="A person standing in front of a store&#10;&#10;Description automatically generated">
            <a:extLst>
              <a:ext uri="{FF2B5EF4-FFF2-40B4-BE49-F238E27FC236}">
                <a16:creationId xmlns:a16="http://schemas.microsoft.com/office/drawing/2014/main" id="{B6308E49-6F4B-4FB3-B55E-5ABCE9FC1EC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1919" y="78902"/>
            <a:ext cx="4560213" cy="6779098"/>
          </a:xfrm>
          <a:prstGeom prst="rect">
            <a:avLst/>
          </a:prstGeom>
        </p:spPr>
      </p:pic>
      <p:sp>
        <p:nvSpPr>
          <p:cNvPr id="21" name="Rectangle 20">
            <a:extLst>
              <a:ext uri="{FF2B5EF4-FFF2-40B4-BE49-F238E27FC236}">
                <a16:creationId xmlns:a16="http://schemas.microsoft.com/office/drawing/2014/main" id="{014D81D1-28E2-4B5A-90AC-0665128E04D9}"/>
              </a:ext>
            </a:extLst>
          </p:cNvPr>
          <p:cNvSpPr/>
          <p:nvPr userDrawn="1"/>
        </p:nvSpPr>
        <p:spPr>
          <a:xfrm rot="10800000">
            <a:off x="0" y="79514"/>
            <a:ext cx="4196372" cy="6778486"/>
          </a:xfrm>
          <a:prstGeom prst="rect">
            <a:avLst/>
          </a:prstGeom>
          <a:gradFill flip="none" rotWithShape="1">
            <a:gsLst>
              <a:gs pos="3000">
                <a:schemeClr val="accent1">
                  <a:alpha val="38000"/>
                </a:schemeClr>
              </a:gs>
              <a:gs pos="34000">
                <a:schemeClr val="accent1">
                  <a:alpha val="0"/>
                </a:schemeClr>
              </a:gs>
              <a:gs pos="100000">
                <a:schemeClr val="accent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endParaRPr>
          </a:p>
        </p:txBody>
      </p:sp>
      <p:sp>
        <p:nvSpPr>
          <p:cNvPr id="77" name="Picture Placeholder 76">
            <a:extLst>
              <a:ext uri="{FF2B5EF4-FFF2-40B4-BE49-F238E27FC236}">
                <a16:creationId xmlns:a16="http://schemas.microsoft.com/office/drawing/2014/main" id="{792C26BF-6739-427A-A9E9-8A8A678B7CC7}"/>
              </a:ext>
            </a:extLst>
          </p:cNvPr>
          <p:cNvSpPr>
            <a:spLocks noGrp="1"/>
          </p:cNvSpPr>
          <p:nvPr>
            <p:ph type="pic" sz="quarter" idx="13" hasCustomPrompt="1"/>
          </p:nvPr>
        </p:nvSpPr>
        <p:spPr>
          <a:xfrm>
            <a:off x="1919" y="78902"/>
            <a:ext cx="4560213" cy="6779098"/>
          </a:xfrm>
        </p:spPr>
        <p:txBody>
          <a:bodyPr anchor="ctr">
            <a:normAutofit/>
          </a:bodyPr>
          <a:lstStyle>
            <a:lvl1pPr marL="0" indent="0" algn="ctr">
              <a:buFontTx/>
              <a:buNone/>
              <a:defRPr sz="1500">
                <a:solidFill>
                  <a:schemeClr val="bg1"/>
                </a:solidFill>
                <a:latin typeface="Arial" panose="020B0604020202020204" pitchFamily="34" charset="0"/>
                <a:cs typeface="Arial" panose="020B0604020202020204" pitchFamily="34" charset="0"/>
              </a:defRPr>
            </a:lvl1pPr>
          </a:lstStyle>
          <a:p>
            <a:r>
              <a:rPr lang="en-US"/>
              <a:t>Click to Place Picture</a:t>
            </a:r>
          </a:p>
        </p:txBody>
      </p:sp>
      <p:sp>
        <p:nvSpPr>
          <p:cNvPr id="37" name="Rectangle 182">
            <a:extLst>
              <a:ext uri="{FF2B5EF4-FFF2-40B4-BE49-F238E27FC236}">
                <a16:creationId xmlns:a16="http://schemas.microsoft.com/office/drawing/2014/main" id="{7F1551CC-56A8-4FFE-8188-6BBCFBC0D73C}"/>
              </a:ext>
            </a:extLst>
          </p:cNvPr>
          <p:cNvSpPr>
            <a:spLocks noGrp="1" noChangeArrowheads="1"/>
          </p:cNvSpPr>
          <p:nvPr>
            <p:ph type="ctrTitle" hasCustomPrompt="1"/>
          </p:nvPr>
        </p:nvSpPr>
        <p:spPr bwMode="blackWhite">
          <a:xfrm>
            <a:off x="5275942" y="1272210"/>
            <a:ext cx="6325011" cy="3864494"/>
          </a:xfrm>
          <a:prstGeom prst="rect">
            <a:avLst/>
          </a:prstGeom>
          <a:ln w="25400"/>
          <a:effectLst/>
        </p:spPr>
        <p:txBody>
          <a:bodyPr tIns="91440" bIns="91440" anchor="ctr">
            <a:normAutofit/>
          </a:bodyPr>
          <a:lstStyle>
            <a:lvl1pPr algn="l">
              <a:lnSpc>
                <a:spcPct val="100000"/>
              </a:lnSpc>
              <a:spcBef>
                <a:spcPts val="0"/>
              </a:spcBef>
              <a:defRPr lang="en-US" sz="5100" b="0" kern="1200" cap="none" spc="-5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a:t>Large headline or statement goes here. Lorem ipsum</a:t>
            </a:r>
          </a:p>
        </p:txBody>
      </p:sp>
      <p:grpSp>
        <p:nvGrpSpPr>
          <p:cNvPr id="29" name="Group 28">
            <a:extLst>
              <a:ext uri="{FF2B5EF4-FFF2-40B4-BE49-F238E27FC236}">
                <a16:creationId xmlns:a16="http://schemas.microsoft.com/office/drawing/2014/main" id="{C08A7271-EAD5-41DA-A647-B52662CE3871}"/>
              </a:ext>
            </a:extLst>
          </p:cNvPr>
          <p:cNvGrpSpPr/>
          <p:nvPr userDrawn="1"/>
        </p:nvGrpSpPr>
        <p:grpSpPr>
          <a:xfrm>
            <a:off x="0" y="0"/>
            <a:ext cx="12190081" cy="79514"/>
            <a:chOff x="0" y="-1"/>
            <a:chExt cx="12190081" cy="1350190"/>
          </a:xfrm>
        </p:grpSpPr>
        <p:sp>
          <p:nvSpPr>
            <p:cNvPr id="30" name="Rectangle 29">
              <a:extLst>
                <a:ext uri="{FF2B5EF4-FFF2-40B4-BE49-F238E27FC236}">
                  <a16:creationId xmlns:a16="http://schemas.microsoft.com/office/drawing/2014/main" id="{566998BE-D4A8-4E8F-9220-64B75E6ABA38}"/>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4DAEA3FA-932F-42AD-ABBD-14E9BA87D297}"/>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9991BE7-E792-4F0F-B8A2-3D9FCF1CD3BB}"/>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3D0491D-8066-428E-9435-FA3684E23FA0}"/>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B99A8192-CD11-4ECE-A1A1-EF3ACC047545}"/>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grpSp>
      <p:sp>
        <p:nvSpPr>
          <p:cNvPr id="20" name="Slide Number Placeholder 1">
            <a:extLst>
              <a:ext uri="{FF2B5EF4-FFF2-40B4-BE49-F238E27FC236}">
                <a16:creationId xmlns:a16="http://schemas.microsoft.com/office/drawing/2014/main" id="{1259CC84-9D61-4B7E-B269-B36414503070}"/>
              </a:ext>
            </a:extLst>
          </p:cNvPr>
          <p:cNvSpPr txBox="1">
            <a:spLocks/>
          </p:cNvSpPr>
          <p:nvPr userDrawn="1"/>
        </p:nvSpPr>
        <p:spPr>
          <a:xfrm>
            <a:off x="10315547" y="6463203"/>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1">
                    <a:lumMod val="65000"/>
                    <a:lumOff val="35000"/>
                  </a:schemeClr>
                </a:solidFill>
                <a:latin typeface="Arial" panose="020B0604020202020204" pitchFamily="34" charset="0"/>
                <a:cs typeface="Arial" panose="020B0604020202020204" pitchFamily="34" charset="0"/>
              </a:rPr>
              <a:pPr algn="r"/>
              <a:t>‹#›</a:t>
            </a:fld>
            <a:endParaRPr lang="en-US" sz="1000" b="1" spc="300">
              <a:solidFill>
                <a:schemeClr val="tx1">
                  <a:lumMod val="65000"/>
                  <a:lumOff val="35000"/>
                </a:scheme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4F57D660-4AAE-4D5D-82B7-7B0FFD272375}"/>
              </a:ext>
            </a:extLst>
          </p:cNvPr>
          <p:cNvSpPr txBox="1"/>
          <p:nvPr userDrawn="1"/>
        </p:nvSpPr>
        <p:spPr>
          <a:xfrm>
            <a:off x="7781092" y="6418656"/>
            <a:ext cx="2590528" cy="308777"/>
          </a:xfrm>
          <a:prstGeom prst="rect">
            <a:avLst/>
          </a:prstGeom>
          <a:noFill/>
        </p:spPr>
        <p:txBody>
          <a:bodyPr wrap="square" rtlCol="0" anchor="b">
            <a:no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sz="900" b="1" i="0" cap="all" spc="50" baseline="0">
                <a:solidFill>
                  <a:schemeClr val="tx2">
                    <a:lumMod val="90000"/>
                  </a:schemeClr>
                </a:solidFill>
                <a:latin typeface="Arial" panose="020B0604020202020204" pitchFamily="34" charset="0"/>
                <a:cs typeface="Arial" panose="020B0604020202020204" pitchFamily="34" charset="0"/>
              </a:rPr>
              <a:t>company internal/proprietary</a:t>
            </a:r>
          </a:p>
        </p:txBody>
      </p:sp>
      <p:grpSp>
        <p:nvGrpSpPr>
          <p:cNvPr id="26" name="Group 25">
            <a:extLst>
              <a:ext uri="{FF2B5EF4-FFF2-40B4-BE49-F238E27FC236}">
                <a16:creationId xmlns:a16="http://schemas.microsoft.com/office/drawing/2014/main" id="{A7964EA6-FA40-459F-BF7E-34433308865C}"/>
              </a:ext>
            </a:extLst>
          </p:cNvPr>
          <p:cNvGrpSpPr/>
          <p:nvPr userDrawn="1"/>
        </p:nvGrpSpPr>
        <p:grpSpPr>
          <a:xfrm>
            <a:off x="11369623" y="6476214"/>
            <a:ext cx="489002" cy="176138"/>
            <a:chOff x="271463" y="2852738"/>
            <a:chExt cx="3190876" cy="1149350"/>
          </a:xfrm>
        </p:grpSpPr>
        <p:sp>
          <p:nvSpPr>
            <p:cNvPr id="40" name="Freeform 6">
              <a:extLst>
                <a:ext uri="{FF2B5EF4-FFF2-40B4-BE49-F238E27FC236}">
                  <a16:creationId xmlns:a16="http://schemas.microsoft.com/office/drawing/2014/main" id="{6B56D1BA-1D0B-48D6-8A9B-D6701B6E2C0F}"/>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7">
              <a:extLst>
                <a:ext uri="{FF2B5EF4-FFF2-40B4-BE49-F238E27FC236}">
                  <a16:creationId xmlns:a16="http://schemas.microsoft.com/office/drawing/2014/main" id="{6F33A3D7-2E0B-4E81-A491-81B9B4545670}"/>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8">
              <a:extLst>
                <a:ext uri="{FF2B5EF4-FFF2-40B4-BE49-F238E27FC236}">
                  <a16:creationId xmlns:a16="http://schemas.microsoft.com/office/drawing/2014/main" id="{CE9950E5-3A53-4262-9FF9-392F9697D4C9}"/>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9">
              <a:extLst>
                <a:ext uri="{FF2B5EF4-FFF2-40B4-BE49-F238E27FC236}">
                  <a16:creationId xmlns:a16="http://schemas.microsoft.com/office/drawing/2014/main" id="{53084A67-7628-476E-9F80-8CED241E2D7C}"/>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10">
              <a:extLst>
                <a:ext uri="{FF2B5EF4-FFF2-40B4-BE49-F238E27FC236}">
                  <a16:creationId xmlns:a16="http://schemas.microsoft.com/office/drawing/2014/main" id="{BEBEFBC6-A920-4150-8CB5-2F07F5A518EE}"/>
                </a:ext>
              </a:extLst>
            </p:cNvPr>
            <p:cNvSpPr>
              <a:spLocks/>
            </p:cNvSpPr>
            <p:nvPr/>
          </p:nvSpPr>
          <p:spPr bwMode="auto">
            <a:xfrm>
              <a:off x="271463" y="2852738"/>
              <a:ext cx="1306512"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63370800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Mobile Large Headline">
    <p:spTree>
      <p:nvGrpSpPr>
        <p:cNvPr id="1" name=""/>
        <p:cNvGrpSpPr/>
        <p:nvPr/>
      </p:nvGrpSpPr>
      <p:grpSpPr>
        <a:xfrm>
          <a:off x="0" y="0"/>
          <a:ext cx="0" cy="0"/>
          <a:chOff x="0" y="0"/>
          <a:chExt cx="0" cy="0"/>
        </a:xfrm>
      </p:grpSpPr>
      <p:pic>
        <p:nvPicPr>
          <p:cNvPr id="21" name="Picture Placeholder 6" descr="A picture containing person, indoor, kitchen, standing&#10;&#10;Description automatically generated">
            <a:extLst>
              <a:ext uri="{FF2B5EF4-FFF2-40B4-BE49-F238E27FC236}">
                <a16:creationId xmlns:a16="http://schemas.microsoft.com/office/drawing/2014/main" id="{D1FAD2AD-D927-430E-83F0-A8F8A5926A4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19" y="78902"/>
            <a:ext cx="4560213" cy="6779098"/>
          </a:xfrm>
          <a:prstGeom prst="rect">
            <a:avLst/>
          </a:prstGeom>
        </p:spPr>
      </p:pic>
      <p:sp>
        <p:nvSpPr>
          <p:cNvPr id="22" name="Rectangle 21">
            <a:extLst>
              <a:ext uri="{FF2B5EF4-FFF2-40B4-BE49-F238E27FC236}">
                <a16:creationId xmlns:a16="http://schemas.microsoft.com/office/drawing/2014/main" id="{CF9387C9-D1B7-403A-B764-A76CCEA66EE8}"/>
              </a:ext>
            </a:extLst>
          </p:cNvPr>
          <p:cNvSpPr/>
          <p:nvPr userDrawn="1"/>
        </p:nvSpPr>
        <p:spPr>
          <a:xfrm rot="10800000">
            <a:off x="-1" y="79514"/>
            <a:ext cx="4562131" cy="6778486"/>
          </a:xfrm>
          <a:prstGeom prst="rect">
            <a:avLst/>
          </a:prstGeom>
          <a:gradFill flip="none" rotWithShape="1">
            <a:gsLst>
              <a:gs pos="3000">
                <a:schemeClr val="accent1">
                  <a:alpha val="38000"/>
                </a:schemeClr>
              </a:gs>
              <a:gs pos="34000">
                <a:schemeClr val="accent1">
                  <a:alpha val="0"/>
                </a:schemeClr>
              </a:gs>
              <a:gs pos="100000">
                <a:schemeClr val="accent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endParaRPr>
          </a:p>
        </p:txBody>
      </p:sp>
      <p:sp>
        <p:nvSpPr>
          <p:cNvPr id="77" name="Picture Placeholder 76">
            <a:extLst>
              <a:ext uri="{FF2B5EF4-FFF2-40B4-BE49-F238E27FC236}">
                <a16:creationId xmlns:a16="http://schemas.microsoft.com/office/drawing/2014/main" id="{792C26BF-6739-427A-A9E9-8A8A678B7CC7}"/>
              </a:ext>
            </a:extLst>
          </p:cNvPr>
          <p:cNvSpPr>
            <a:spLocks noGrp="1"/>
          </p:cNvSpPr>
          <p:nvPr>
            <p:ph type="pic" sz="quarter" idx="13" hasCustomPrompt="1"/>
          </p:nvPr>
        </p:nvSpPr>
        <p:spPr>
          <a:xfrm>
            <a:off x="1919" y="78902"/>
            <a:ext cx="4560213" cy="6779098"/>
          </a:xfrm>
        </p:spPr>
        <p:txBody>
          <a:bodyPr anchor="ctr">
            <a:normAutofit/>
          </a:bodyPr>
          <a:lstStyle>
            <a:lvl1pPr marL="0" indent="0" algn="ctr">
              <a:buFontTx/>
              <a:buNone/>
              <a:defRPr sz="1500">
                <a:solidFill>
                  <a:schemeClr val="bg1"/>
                </a:solidFill>
                <a:latin typeface="Arial" panose="020B0604020202020204" pitchFamily="34" charset="0"/>
                <a:cs typeface="Arial" panose="020B0604020202020204" pitchFamily="34" charset="0"/>
              </a:defRPr>
            </a:lvl1pPr>
          </a:lstStyle>
          <a:p>
            <a:r>
              <a:rPr lang="en-US"/>
              <a:t>Click to Place Picture</a:t>
            </a:r>
          </a:p>
        </p:txBody>
      </p:sp>
      <p:sp>
        <p:nvSpPr>
          <p:cNvPr id="37" name="Rectangle 182">
            <a:extLst>
              <a:ext uri="{FF2B5EF4-FFF2-40B4-BE49-F238E27FC236}">
                <a16:creationId xmlns:a16="http://schemas.microsoft.com/office/drawing/2014/main" id="{7F1551CC-56A8-4FFE-8188-6BBCFBC0D73C}"/>
              </a:ext>
            </a:extLst>
          </p:cNvPr>
          <p:cNvSpPr>
            <a:spLocks noGrp="1" noChangeArrowheads="1"/>
          </p:cNvSpPr>
          <p:nvPr>
            <p:ph type="ctrTitle" hasCustomPrompt="1"/>
          </p:nvPr>
        </p:nvSpPr>
        <p:spPr bwMode="blackWhite">
          <a:xfrm>
            <a:off x="5275942" y="1272210"/>
            <a:ext cx="6325011" cy="3864494"/>
          </a:xfrm>
          <a:prstGeom prst="rect">
            <a:avLst/>
          </a:prstGeom>
          <a:ln w="25400"/>
          <a:effectLst/>
        </p:spPr>
        <p:txBody>
          <a:bodyPr tIns="91440" bIns="91440" anchor="ctr">
            <a:normAutofit/>
          </a:bodyPr>
          <a:lstStyle>
            <a:lvl1pPr algn="l">
              <a:lnSpc>
                <a:spcPct val="100000"/>
              </a:lnSpc>
              <a:spcBef>
                <a:spcPts val="0"/>
              </a:spcBef>
              <a:defRPr lang="en-US" sz="5100" b="0" kern="1200" cap="none" spc="-5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a:t>Large headline or statement goes here. Lorem ipsum</a:t>
            </a:r>
          </a:p>
        </p:txBody>
      </p:sp>
      <p:grpSp>
        <p:nvGrpSpPr>
          <p:cNvPr id="29" name="Group 28">
            <a:extLst>
              <a:ext uri="{FF2B5EF4-FFF2-40B4-BE49-F238E27FC236}">
                <a16:creationId xmlns:a16="http://schemas.microsoft.com/office/drawing/2014/main" id="{C08A7271-EAD5-41DA-A647-B52662CE3871}"/>
              </a:ext>
            </a:extLst>
          </p:cNvPr>
          <p:cNvGrpSpPr/>
          <p:nvPr userDrawn="1"/>
        </p:nvGrpSpPr>
        <p:grpSpPr>
          <a:xfrm>
            <a:off x="0" y="0"/>
            <a:ext cx="12190081" cy="79514"/>
            <a:chOff x="0" y="-1"/>
            <a:chExt cx="12190081" cy="1350190"/>
          </a:xfrm>
        </p:grpSpPr>
        <p:sp>
          <p:nvSpPr>
            <p:cNvPr id="30" name="Rectangle 29">
              <a:extLst>
                <a:ext uri="{FF2B5EF4-FFF2-40B4-BE49-F238E27FC236}">
                  <a16:creationId xmlns:a16="http://schemas.microsoft.com/office/drawing/2014/main" id="{566998BE-D4A8-4E8F-9220-64B75E6ABA38}"/>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4DAEA3FA-932F-42AD-ABBD-14E9BA87D297}"/>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9991BE7-E792-4F0F-B8A2-3D9FCF1CD3BB}"/>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3D0491D-8066-428E-9435-FA3684E23FA0}"/>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B99A8192-CD11-4ECE-A1A1-EF3ACC047545}"/>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grpSp>
      <p:sp>
        <p:nvSpPr>
          <p:cNvPr id="20" name="Slide Number Placeholder 1">
            <a:extLst>
              <a:ext uri="{FF2B5EF4-FFF2-40B4-BE49-F238E27FC236}">
                <a16:creationId xmlns:a16="http://schemas.microsoft.com/office/drawing/2014/main" id="{72DDE7A5-E2F2-4CF2-B186-F3795441777B}"/>
              </a:ext>
            </a:extLst>
          </p:cNvPr>
          <p:cNvSpPr txBox="1">
            <a:spLocks/>
          </p:cNvSpPr>
          <p:nvPr userDrawn="1"/>
        </p:nvSpPr>
        <p:spPr>
          <a:xfrm>
            <a:off x="10315547" y="6463203"/>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1">
                    <a:lumMod val="65000"/>
                    <a:lumOff val="35000"/>
                  </a:schemeClr>
                </a:solidFill>
                <a:latin typeface="Arial" panose="020B0604020202020204" pitchFamily="34" charset="0"/>
                <a:cs typeface="Arial" panose="020B0604020202020204" pitchFamily="34" charset="0"/>
              </a:rPr>
              <a:pPr algn="r"/>
              <a:t>‹#›</a:t>
            </a:fld>
            <a:endParaRPr lang="en-US" sz="1000" b="1" spc="300">
              <a:solidFill>
                <a:schemeClr val="tx1">
                  <a:lumMod val="65000"/>
                  <a:lumOff val="35000"/>
                </a:schemeClr>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A47F1F9F-4C3C-4D70-9F0E-5759721FA966}"/>
              </a:ext>
            </a:extLst>
          </p:cNvPr>
          <p:cNvSpPr txBox="1"/>
          <p:nvPr userDrawn="1"/>
        </p:nvSpPr>
        <p:spPr>
          <a:xfrm>
            <a:off x="7781092" y="6418656"/>
            <a:ext cx="2590528" cy="308777"/>
          </a:xfrm>
          <a:prstGeom prst="rect">
            <a:avLst/>
          </a:prstGeom>
          <a:noFill/>
        </p:spPr>
        <p:txBody>
          <a:bodyPr wrap="square" rtlCol="0" anchor="b">
            <a:noAutofit/>
          </a:bodyPr>
          <a:lstStyle/>
          <a:p>
            <a:pPr algn="r"/>
            <a:r>
              <a:rPr lang="en-US" sz="900" b="1" i="0" cap="all" spc="50" baseline="0">
                <a:solidFill>
                  <a:schemeClr val="tx2">
                    <a:lumMod val="90000"/>
                  </a:schemeClr>
                </a:solidFill>
                <a:latin typeface="Arial" panose="020B0604020202020204" pitchFamily="34" charset="0"/>
                <a:cs typeface="Arial" panose="020B0604020202020204" pitchFamily="34" charset="0"/>
              </a:rPr>
              <a:t>company internal/proprietary</a:t>
            </a:r>
          </a:p>
        </p:txBody>
      </p:sp>
      <p:grpSp>
        <p:nvGrpSpPr>
          <p:cNvPr id="24" name="Group 23">
            <a:extLst>
              <a:ext uri="{FF2B5EF4-FFF2-40B4-BE49-F238E27FC236}">
                <a16:creationId xmlns:a16="http://schemas.microsoft.com/office/drawing/2014/main" id="{F115E115-25E8-43EB-BA59-CCA58D4B8507}"/>
              </a:ext>
            </a:extLst>
          </p:cNvPr>
          <p:cNvGrpSpPr/>
          <p:nvPr userDrawn="1"/>
        </p:nvGrpSpPr>
        <p:grpSpPr>
          <a:xfrm>
            <a:off x="11369623" y="6476214"/>
            <a:ext cx="489002" cy="176138"/>
            <a:chOff x="271463" y="2852738"/>
            <a:chExt cx="3190876" cy="1149350"/>
          </a:xfrm>
        </p:grpSpPr>
        <p:sp>
          <p:nvSpPr>
            <p:cNvPr id="40" name="Freeform 6">
              <a:extLst>
                <a:ext uri="{FF2B5EF4-FFF2-40B4-BE49-F238E27FC236}">
                  <a16:creationId xmlns:a16="http://schemas.microsoft.com/office/drawing/2014/main" id="{EB0E3C50-5D0D-4B3D-AB5E-FB14C50605B1}"/>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7">
              <a:extLst>
                <a:ext uri="{FF2B5EF4-FFF2-40B4-BE49-F238E27FC236}">
                  <a16:creationId xmlns:a16="http://schemas.microsoft.com/office/drawing/2014/main" id="{27BAD98C-D2A0-4D70-8EE5-0EF8CD534BEB}"/>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8">
              <a:extLst>
                <a:ext uri="{FF2B5EF4-FFF2-40B4-BE49-F238E27FC236}">
                  <a16:creationId xmlns:a16="http://schemas.microsoft.com/office/drawing/2014/main" id="{691DC690-D4FD-4831-96EA-3B2665EC0D44}"/>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9">
              <a:extLst>
                <a:ext uri="{FF2B5EF4-FFF2-40B4-BE49-F238E27FC236}">
                  <a16:creationId xmlns:a16="http://schemas.microsoft.com/office/drawing/2014/main" id="{C76CB046-A760-4B56-AE94-1EB3F5FDF2CF}"/>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10">
              <a:extLst>
                <a:ext uri="{FF2B5EF4-FFF2-40B4-BE49-F238E27FC236}">
                  <a16:creationId xmlns:a16="http://schemas.microsoft.com/office/drawing/2014/main" id="{EE180CB8-C23E-474B-B32A-6F5128D6C69D}"/>
                </a:ext>
              </a:extLst>
            </p:cNvPr>
            <p:cNvSpPr>
              <a:spLocks/>
            </p:cNvSpPr>
            <p:nvPr/>
          </p:nvSpPr>
          <p:spPr bwMode="auto">
            <a:xfrm>
              <a:off x="271463" y="2852738"/>
              <a:ext cx="1306512"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08114561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Industrial Large Headline">
    <p:spTree>
      <p:nvGrpSpPr>
        <p:cNvPr id="1" name=""/>
        <p:cNvGrpSpPr/>
        <p:nvPr/>
      </p:nvGrpSpPr>
      <p:grpSpPr>
        <a:xfrm>
          <a:off x="0" y="0"/>
          <a:ext cx="0" cy="0"/>
          <a:chOff x="0" y="0"/>
          <a:chExt cx="0" cy="0"/>
        </a:xfrm>
      </p:grpSpPr>
      <p:pic>
        <p:nvPicPr>
          <p:cNvPr id="21" name="Picture Placeholder 4" descr="A picture containing building, indoor, toy, train&#10;&#10;Description automatically generated">
            <a:extLst>
              <a:ext uri="{FF2B5EF4-FFF2-40B4-BE49-F238E27FC236}">
                <a16:creationId xmlns:a16="http://schemas.microsoft.com/office/drawing/2014/main" id="{73837969-8D79-4D54-80F4-F540E957731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19" y="78902"/>
            <a:ext cx="4560213" cy="6779098"/>
          </a:xfrm>
          <a:prstGeom prst="rect">
            <a:avLst/>
          </a:prstGeom>
        </p:spPr>
      </p:pic>
      <p:sp>
        <p:nvSpPr>
          <p:cNvPr id="23" name="Rectangle 22">
            <a:extLst>
              <a:ext uri="{FF2B5EF4-FFF2-40B4-BE49-F238E27FC236}">
                <a16:creationId xmlns:a16="http://schemas.microsoft.com/office/drawing/2014/main" id="{20C6F7F7-17BF-482B-BA80-F24629A4A24E}"/>
              </a:ext>
            </a:extLst>
          </p:cNvPr>
          <p:cNvSpPr/>
          <p:nvPr userDrawn="1"/>
        </p:nvSpPr>
        <p:spPr>
          <a:xfrm rot="10800000">
            <a:off x="0" y="79514"/>
            <a:ext cx="4196372" cy="6778486"/>
          </a:xfrm>
          <a:prstGeom prst="rect">
            <a:avLst/>
          </a:prstGeom>
          <a:gradFill flip="none" rotWithShape="1">
            <a:gsLst>
              <a:gs pos="3000">
                <a:schemeClr val="accent1">
                  <a:alpha val="38000"/>
                </a:schemeClr>
              </a:gs>
              <a:gs pos="34000">
                <a:schemeClr val="accent1">
                  <a:alpha val="0"/>
                </a:schemeClr>
              </a:gs>
              <a:gs pos="100000">
                <a:schemeClr val="accent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endParaRPr>
          </a:p>
        </p:txBody>
      </p:sp>
      <p:sp>
        <p:nvSpPr>
          <p:cNvPr id="77" name="Picture Placeholder 76">
            <a:extLst>
              <a:ext uri="{FF2B5EF4-FFF2-40B4-BE49-F238E27FC236}">
                <a16:creationId xmlns:a16="http://schemas.microsoft.com/office/drawing/2014/main" id="{792C26BF-6739-427A-A9E9-8A8A678B7CC7}"/>
              </a:ext>
            </a:extLst>
          </p:cNvPr>
          <p:cNvSpPr>
            <a:spLocks noGrp="1"/>
          </p:cNvSpPr>
          <p:nvPr>
            <p:ph type="pic" sz="quarter" idx="13" hasCustomPrompt="1"/>
          </p:nvPr>
        </p:nvSpPr>
        <p:spPr>
          <a:xfrm>
            <a:off x="1919" y="78902"/>
            <a:ext cx="4560213" cy="6779098"/>
          </a:xfrm>
        </p:spPr>
        <p:txBody>
          <a:bodyPr anchor="ctr">
            <a:normAutofit/>
          </a:bodyPr>
          <a:lstStyle>
            <a:lvl1pPr marL="0" indent="0" algn="ctr">
              <a:buFontTx/>
              <a:buNone/>
              <a:defRPr sz="1500">
                <a:solidFill>
                  <a:schemeClr val="bg1"/>
                </a:solidFill>
                <a:latin typeface="Arial" panose="020B0604020202020204" pitchFamily="34" charset="0"/>
                <a:cs typeface="Arial" panose="020B0604020202020204" pitchFamily="34" charset="0"/>
              </a:defRPr>
            </a:lvl1pPr>
          </a:lstStyle>
          <a:p>
            <a:r>
              <a:rPr lang="en-US"/>
              <a:t>Click to Place Picture</a:t>
            </a:r>
          </a:p>
        </p:txBody>
      </p:sp>
      <p:sp>
        <p:nvSpPr>
          <p:cNvPr id="37" name="Rectangle 182">
            <a:extLst>
              <a:ext uri="{FF2B5EF4-FFF2-40B4-BE49-F238E27FC236}">
                <a16:creationId xmlns:a16="http://schemas.microsoft.com/office/drawing/2014/main" id="{7F1551CC-56A8-4FFE-8188-6BBCFBC0D73C}"/>
              </a:ext>
            </a:extLst>
          </p:cNvPr>
          <p:cNvSpPr>
            <a:spLocks noGrp="1" noChangeArrowheads="1"/>
          </p:cNvSpPr>
          <p:nvPr>
            <p:ph type="ctrTitle" hasCustomPrompt="1"/>
          </p:nvPr>
        </p:nvSpPr>
        <p:spPr bwMode="blackWhite">
          <a:xfrm>
            <a:off x="5275942" y="1272210"/>
            <a:ext cx="6325011" cy="3864494"/>
          </a:xfrm>
          <a:prstGeom prst="rect">
            <a:avLst/>
          </a:prstGeom>
          <a:ln w="25400"/>
          <a:effectLst/>
        </p:spPr>
        <p:txBody>
          <a:bodyPr tIns="91440" bIns="91440" anchor="ctr">
            <a:normAutofit/>
          </a:bodyPr>
          <a:lstStyle>
            <a:lvl1pPr algn="l">
              <a:lnSpc>
                <a:spcPct val="100000"/>
              </a:lnSpc>
              <a:spcBef>
                <a:spcPts val="0"/>
              </a:spcBef>
              <a:defRPr lang="en-US" sz="5100" b="0" kern="1200" cap="none" spc="-5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a:t>Large headline or statement goes here. Lorem ipsum</a:t>
            </a:r>
          </a:p>
        </p:txBody>
      </p:sp>
      <p:grpSp>
        <p:nvGrpSpPr>
          <p:cNvPr id="29" name="Group 28">
            <a:extLst>
              <a:ext uri="{FF2B5EF4-FFF2-40B4-BE49-F238E27FC236}">
                <a16:creationId xmlns:a16="http://schemas.microsoft.com/office/drawing/2014/main" id="{C08A7271-EAD5-41DA-A647-B52662CE3871}"/>
              </a:ext>
            </a:extLst>
          </p:cNvPr>
          <p:cNvGrpSpPr/>
          <p:nvPr userDrawn="1"/>
        </p:nvGrpSpPr>
        <p:grpSpPr>
          <a:xfrm>
            <a:off x="0" y="0"/>
            <a:ext cx="12190081" cy="79514"/>
            <a:chOff x="0" y="-1"/>
            <a:chExt cx="12190081" cy="1350190"/>
          </a:xfrm>
        </p:grpSpPr>
        <p:sp>
          <p:nvSpPr>
            <p:cNvPr id="30" name="Rectangle 29">
              <a:extLst>
                <a:ext uri="{FF2B5EF4-FFF2-40B4-BE49-F238E27FC236}">
                  <a16:creationId xmlns:a16="http://schemas.microsoft.com/office/drawing/2014/main" id="{566998BE-D4A8-4E8F-9220-64B75E6ABA38}"/>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4DAEA3FA-932F-42AD-ABBD-14E9BA87D297}"/>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9991BE7-E792-4F0F-B8A2-3D9FCF1CD3BB}"/>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3D0491D-8066-428E-9435-FA3684E23FA0}"/>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B99A8192-CD11-4ECE-A1A1-EF3ACC047545}"/>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grpSp>
      <p:sp>
        <p:nvSpPr>
          <p:cNvPr id="20" name="Slide Number Placeholder 1">
            <a:extLst>
              <a:ext uri="{FF2B5EF4-FFF2-40B4-BE49-F238E27FC236}">
                <a16:creationId xmlns:a16="http://schemas.microsoft.com/office/drawing/2014/main" id="{D183140B-A247-4A2B-9D4E-348839DEB103}"/>
              </a:ext>
            </a:extLst>
          </p:cNvPr>
          <p:cNvSpPr txBox="1">
            <a:spLocks/>
          </p:cNvSpPr>
          <p:nvPr userDrawn="1"/>
        </p:nvSpPr>
        <p:spPr>
          <a:xfrm>
            <a:off x="10315547" y="6463203"/>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1">
                    <a:lumMod val="65000"/>
                    <a:lumOff val="35000"/>
                  </a:schemeClr>
                </a:solidFill>
                <a:latin typeface="Arial" panose="020B0604020202020204" pitchFamily="34" charset="0"/>
                <a:cs typeface="Arial" panose="020B0604020202020204" pitchFamily="34" charset="0"/>
              </a:rPr>
              <a:pPr algn="r"/>
              <a:t>‹#›</a:t>
            </a:fld>
            <a:endParaRPr lang="en-US" sz="1000" b="1" spc="300">
              <a:solidFill>
                <a:schemeClr val="tx1">
                  <a:lumMod val="65000"/>
                  <a:lumOff val="35000"/>
                </a:schemeClr>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FD784AD3-2BA5-4E85-98B2-D09F18251633}"/>
              </a:ext>
            </a:extLst>
          </p:cNvPr>
          <p:cNvSpPr txBox="1"/>
          <p:nvPr userDrawn="1"/>
        </p:nvSpPr>
        <p:spPr>
          <a:xfrm>
            <a:off x="7781092" y="6418656"/>
            <a:ext cx="2590528" cy="308777"/>
          </a:xfrm>
          <a:prstGeom prst="rect">
            <a:avLst/>
          </a:prstGeom>
          <a:noFill/>
        </p:spPr>
        <p:txBody>
          <a:bodyPr wrap="square" rtlCol="0" anchor="b">
            <a:noAutofit/>
          </a:bodyPr>
          <a:lstStyle/>
          <a:p>
            <a:pPr algn="r"/>
            <a:r>
              <a:rPr lang="en-US" sz="900" b="1" i="0" cap="all" spc="50" baseline="0">
                <a:solidFill>
                  <a:schemeClr val="tx2">
                    <a:lumMod val="90000"/>
                  </a:schemeClr>
                </a:solidFill>
                <a:latin typeface="Arial" panose="020B0604020202020204" pitchFamily="34" charset="0"/>
                <a:cs typeface="Arial" panose="020B0604020202020204" pitchFamily="34" charset="0"/>
              </a:rPr>
              <a:t>company internal/proprietary</a:t>
            </a:r>
          </a:p>
        </p:txBody>
      </p:sp>
      <p:grpSp>
        <p:nvGrpSpPr>
          <p:cNvPr id="25" name="Group 24">
            <a:extLst>
              <a:ext uri="{FF2B5EF4-FFF2-40B4-BE49-F238E27FC236}">
                <a16:creationId xmlns:a16="http://schemas.microsoft.com/office/drawing/2014/main" id="{80B958C5-2B3E-473E-8744-054A7F5304DE}"/>
              </a:ext>
            </a:extLst>
          </p:cNvPr>
          <p:cNvGrpSpPr/>
          <p:nvPr userDrawn="1"/>
        </p:nvGrpSpPr>
        <p:grpSpPr>
          <a:xfrm>
            <a:off x="11369623" y="6476214"/>
            <a:ext cx="489002" cy="176138"/>
            <a:chOff x="271463" y="2852738"/>
            <a:chExt cx="3190876" cy="1149350"/>
          </a:xfrm>
        </p:grpSpPr>
        <p:sp>
          <p:nvSpPr>
            <p:cNvPr id="40" name="Freeform 6">
              <a:extLst>
                <a:ext uri="{FF2B5EF4-FFF2-40B4-BE49-F238E27FC236}">
                  <a16:creationId xmlns:a16="http://schemas.microsoft.com/office/drawing/2014/main" id="{E7C1EB4B-5A45-4466-8072-0645AC92A328}"/>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7">
              <a:extLst>
                <a:ext uri="{FF2B5EF4-FFF2-40B4-BE49-F238E27FC236}">
                  <a16:creationId xmlns:a16="http://schemas.microsoft.com/office/drawing/2014/main" id="{FE6AE65A-B4E9-4A34-9C1D-11C90F15FB75}"/>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8">
              <a:extLst>
                <a:ext uri="{FF2B5EF4-FFF2-40B4-BE49-F238E27FC236}">
                  <a16:creationId xmlns:a16="http://schemas.microsoft.com/office/drawing/2014/main" id="{C9E3FC99-0BDE-4CA4-8495-6D512122D32B}"/>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9">
              <a:extLst>
                <a:ext uri="{FF2B5EF4-FFF2-40B4-BE49-F238E27FC236}">
                  <a16:creationId xmlns:a16="http://schemas.microsoft.com/office/drawing/2014/main" id="{4576331F-C76A-4EB4-91BB-E020D9D8E24C}"/>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10">
              <a:extLst>
                <a:ext uri="{FF2B5EF4-FFF2-40B4-BE49-F238E27FC236}">
                  <a16:creationId xmlns:a16="http://schemas.microsoft.com/office/drawing/2014/main" id="{9AC83E4E-604E-456C-8274-6BBEB5FB5DDA}"/>
                </a:ext>
              </a:extLst>
            </p:cNvPr>
            <p:cNvSpPr>
              <a:spLocks/>
            </p:cNvSpPr>
            <p:nvPr/>
          </p:nvSpPr>
          <p:spPr bwMode="auto">
            <a:xfrm>
              <a:off x="271463" y="2852738"/>
              <a:ext cx="1306512"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1729156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etworking Large Headline">
    <p:spTree>
      <p:nvGrpSpPr>
        <p:cNvPr id="1" name=""/>
        <p:cNvGrpSpPr/>
        <p:nvPr/>
      </p:nvGrpSpPr>
      <p:grpSpPr>
        <a:xfrm>
          <a:off x="0" y="0"/>
          <a:ext cx="0" cy="0"/>
          <a:chOff x="0" y="0"/>
          <a:chExt cx="0" cy="0"/>
        </a:xfrm>
      </p:grpSpPr>
      <p:pic>
        <p:nvPicPr>
          <p:cNvPr id="21" name="Picture Placeholder 6" descr="A antenna on a cloudy day&#10;&#10;Description automatically generated">
            <a:extLst>
              <a:ext uri="{FF2B5EF4-FFF2-40B4-BE49-F238E27FC236}">
                <a16:creationId xmlns:a16="http://schemas.microsoft.com/office/drawing/2014/main" id="{E91A284D-B48E-4428-872F-AA05AB4316E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1919" y="78902"/>
            <a:ext cx="4560213" cy="6779098"/>
          </a:xfrm>
          <a:prstGeom prst="rect">
            <a:avLst/>
          </a:prstGeom>
        </p:spPr>
      </p:pic>
      <p:sp>
        <p:nvSpPr>
          <p:cNvPr id="22" name="Rectangle 21">
            <a:extLst>
              <a:ext uri="{FF2B5EF4-FFF2-40B4-BE49-F238E27FC236}">
                <a16:creationId xmlns:a16="http://schemas.microsoft.com/office/drawing/2014/main" id="{2AAAD775-814D-4D87-B23C-FB937F7D91FA}"/>
              </a:ext>
            </a:extLst>
          </p:cNvPr>
          <p:cNvSpPr/>
          <p:nvPr userDrawn="1"/>
        </p:nvSpPr>
        <p:spPr>
          <a:xfrm>
            <a:off x="61415" y="79514"/>
            <a:ext cx="4490903" cy="6778486"/>
          </a:xfrm>
          <a:prstGeom prst="rect">
            <a:avLst/>
          </a:prstGeom>
          <a:gradFill flip="none" rotWithShape="1">
            <a:gsLst>
              <a:gs pos="3000">
                <a:schemeClr val="accent3">
                  <a:alpha val="26000"/>
                </a:schemeClr>
              </a:gs>
              <a:gs pos="70000">
                <a:schemeClr val="accent1">
                  <a:alpha val="0"/>
                </a:schemeClr>
              </a:gs>
              <a:gs pos="100000">
                <a:schemeClr val="accent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endParaRPr>
          </a:p>
        </p:txBody>
      </p:sp>
      <p:sp>
        <p:nvSpPr>
          <p:cNvPr id="77" name="Picture Placeholder 76">
            <a:extLst>
              <a:ext uri="{FF2B5EF4-FFF2-40B4-BE49-F238E27FC236}">
                <a16:creationId xmlns:a16="http://schemas.microsoft.com/office/drawing/2014/main" id="{792C26BF-6739-427A-A9E9-8A8A678B7CC7}"/>
              </a:ext>
            </a:extLst>
          </p:cNvPr>
          <p:cNvSpPr>
            <a:spLocks noGrp="1"/>
          </p:cNvSpPr>
          <p:nvPr>
            <p:ph type="pic" sz="quarter" idx="13" hasCustomPrompt="1"/>
          </p:nvPr>
        </p:nvSpPr>
        <p:spPr>
          <a:xfrm>
            <a:off x="1919" y="78902"/>
            <a:ext cx="4560213" cy="6779098"/>
          </a:xfrm>
        </p:spPr>
        <p:txBody>
          <a:bodyPr anchor="ctr">
            <a:normAutofit/>
          </a:bodyPr>
          <a:lstStyle>
            <a:lvl1pPr marL="0" indent="0" algn="ctr">
              <a:buFontTx/>
              <a:buNone/>
              <a:defRPr sz="1500">
                <a:solidFill>
                  <a:schemeClr val="bg1"/>
                </a:solidFill>
                <a:latin typeface="Arial" panose="020B0604020202020204" pitchFamily="34" charset="0"/>
                <a:cs typeface="Arial" panose="020B0604020202020204" pitchFamily="34" charset="0"/>
              </a:defRPr>
            </a:lvl1pPr>
          </a:lstStyle>
          <a:p>
            <a:r>
              <a:rPr lang="en-US"/>
              <a:t>Click to Place Picture</a:t>
            </a:r>
          </a:p>
        </p:txBody>
      </p:sp>
      <p:sp>
        <p:nvSpPr>
          <p:cNvPr id="37" name="Rectangle 182">
            <a:extLst>
              <a:ext uri="{FF2B5EF4-FFF2-40B4-BE49-F238E27FC236}">
                <a16:creationId xmlns:a16="http://schemas.microsoft.com/office/drawing/2014/main" id="{7F1551CC-56A8-4FFE-8188-6BBCFBC0D73C}"/>
              </a:ext>
            </a:extLst>
          </p:cNvPr>
          <p:cNvSpPr>
            <a:spLocks noGrp="1" noChangeArrowheads="1"/>
          </p:cNvSpPr>
          <p:nvPr>
            <p:ph type="ctrTitle" hasCustomPrompt="1"/>
          </p:nvPr>
        </p:nvSpPr>
        <p:spPr bwMode="blackWhite">
          <a:xfrm>
            <a:off x="5275942" y="1272210"/>
            <a:ext cx="6325011" cy="3864494"/>
          </a:xfrm>
          <a:prstGeom prst="rect">
            <a:avLst/>
          </a:prstGeom>
          <a:ln w="25400"/>
          <a:effectLst/>
        </p:spPr>
        <p:txBody>
          <a:bodyPr tIns="91440" bIns="91440" anchor="ctr">
            <a:normAutofit/>
          </a:bodyPr>
          <a:lstStyle>
            <a:lvl1pPr algn="l">
              <a:lnSpc>
                <a:spcPct val="100000"/>
              </a:lnSpc>
              <a:spcBef>
                <a:spcPts val="0"/>
              </a:spcBef>
              <a:defRPr lang="en-US" sz="5100" b="0" kern="1200" cap="none" spc="-5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a:t>Large headline or statement goes here. Lorem ipsum</a:t>
            </a:r>
          </a:p>
        </p:txBody>
      </p:sp>
      <p:grpSp>
        <p:nvGrpSpPr>
          <p:cNvPr id="29" name="Group 28">
            <a:extLst>
              <a:ext uri="{FF2B5EF4-FFF2-40B4-BE49-F238E27FC236}">
                <a16:creationId xmlns:a16="http://schemas.microsoft.com/office/drawing/2014/main" id="{C08A7271-EAD5-41DA-A647-B52662CE3871}"/>
              </a:ext>
            </a:extLst>
          </p:cNvPr>
          <p:cNvGrpSpPr/>
          <p:nvPr userDrawn="1"/>
        </p:nvGrpSpPr>
        <p:grpSpPr>
          <a:xfrm>
            <a:off x="0" y="0"/>
            <a:ext cx="12190081" cy="79514"/>
            <a:chOff x="0" y="-1"/>
            <a:chExt cx="12190081" cy="1350190"/>
          </a:xfrm>
        </p:grpSpPr>
        <p:sp>
          <p:nvSpPr>
            <p:cNvPr id="30" name="Rectangle 29">
              <a:extLst>
                <a:ext uri="{FF2B5EF4-FFF2-40B4-BE49-F238E27FC236}">
                  <a16:creationId xmlns:a16="http://schemas.microsoft.com/office/drawing/2014/main" id="{566998BE-D4A8-4E8F-9220-64B75E6ABA38}"/>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4DAEA3FA-932F-42AD-ABBD-14E9BA87D297}"/>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9991BE7-E792-4F0F-B8A2-3D9FCF1CD3BB}"/>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3D0491D-8066-428E-9435-FA3684E23FA0}"/>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B99A8192-CD11-4ECE-A1A1-EF3ACC047545}"/>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grpSp>
      <p:sp>
        <p:nvSpPr>
          <p:cNvPr id="20" name="Slide Number Placeholder 1">
            <a:extLst>
              <a:ext uri="{FF2B5EF4-FFF2-40B4-BE49-F238E27FC236}">
                <a16:creationId xmlns:a16="http://schemas.microsoft.com/office/drawing/2014/main" id="{2FA28723-837F-4B23-8CE8-02BE47FE281C}"/>
              </a:ext>
            </a:extLst>
          </p:cNvPr>
          <p:cNvSpPr txBox="1">
            <a:spLocks/>
          </p:cNvSpPr>
          <p:nvPr userDrawn="1"/>
        </p:nvSpPr>
        <p:spPr>
          <a:xfrm>
            <a:off x="10315547" y="6463203"/>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1">
                    <a:lumMod val="65000"/>
                    <a:lumOff val="35000"/>
                  </a:schemeClr>
                </a:solidFill>
                <a:latin typeface="Arial" panose="020B0604020202020204" pitchFamily="34" charset="0"/>
                <a:cs typeface="Arial" panose="020B0604020202020204" pitchFamily="34" charset="0"/>
              </a:rPr>
              <a:pPr algn="r"/>
              <a:t>‹#›</a:t>
            </a:fld>
            <a:endParaRPr lang="en-US" sz="1000" b="1" spc="300">
              <a:solidFill>
                <a:schemeClr val="tx1">
                  <a:lumMod val="65000"/>
                  <a:lumOff val="35000"/>
                </a:schemeClr>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6FD25E3D-662E-44DF-8C74-92C87184BB0C}"/>
              </a:ext>
            </a:extLst>
          </p:cNvPr>
          <p:cNvSpPr txBox="1"/>
          <p:nvPr userDrawn="1"/>
        </p:nvSpPr>
        <p:spPr>
          <a:xfrm>
            <a:off x="7781092" y="6418656"/>
            <a:ext cx="2590528" cy="308777"/>
          </a:xfrm>
          <a:prstGeom prst="rect">
            <a:avLst/>
          </a:prstGeom>
          <a:noFill/>
        </p:spPr>
        <p:txBody>
          <a:bodyPr wrap="square" rtlCol="0" anchor="b">
            <a:noAutofit/>
          </a:bodyPr>
          <a:lstStyle/>
          <a:p>
            <a:pPr algn="r"/>
            <a:r>
              <a:rPr lang="en-US" sz="900" b="1" i="0" cap="all" spc="50" baseline="0">
                <a:solidFill>
                  <a:schemeClr val="tx2">
                    <a:lumMod val="90000"/>
                  </a:schemeClr>
                </a:solidFill>
                <a:latin typeface="Arial" panose="020B0604020202020204" pitchFamily="34" charset="0"/>
                <a:cs typeface="Arial" panose="020B0604020202020204" pitchFamily="34" charset="0"/>
              </a:rPr>
              <a:t>company internal/proprietary</a:t>
            </a:r>
          </a:p>
        </p:txBody>
      </p:sp>
      <p:grpSp>
        <p:nvGrpSpPr>
          <p:cNvPr id="25" name="Group 24">
            <a:extLst>
              <a:ext uri="{FF2B5EF4-FFF2-40B4-BE49-F238E27FC236}">
                <a16:creationId xmlns:a16="http://schemas.microsoft.com/office/drawing/2014/main" id="{55CFFEF0-33F0-4F4C-BE34-F0CE8B9E61E9}"/>
              </a:ext>
            </a:extLst>
          </p:cNvPr>
          <p:cNvGrpSpPr/>
          <p:nvPr userDrawn="1"/>
        </p:nvGrpSpPr>
        <p:grpSpPr>
          <a:xfrm>
            <a:off x="11369623" y="6476214"/>
            <a:ext cx="489002" cy="176138"/>
            <a:chOff x="271463" y="2852738"/>
            <a:chExt cx="3190876" cy="1149350"/>
          </a:xfrm>
        </p:grpSpPr>
        <p:sp>
          <p:nvSpPr>
            <p:cNvPr id="40" name="Freeform 6">
              <a:extLst>
                <a:ext uri="{FF2B5EF4-FFF2-40B4-BE49-F238E27FC236}">
                  <a16:creationId xmlns:a16="http://schemas.microsoft.com/office/drawing/2014/main" id="{BC086BCB-54AC-46CF-A349-82F2CB7DD890}"/>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7">
              <a:extLst>
                <a:ext uri="{FF2B5EF4-FFF2-40B4-BE49-F238E27FC236}">
                  <a16:creationId xmlns:a16="http://schemas.microsoft.com/office/drawing/2014/main" id="{F622D00E-770D-4828-BB83-AF27DABC282F}"/>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8">
              <a:extLst>
                <a:ext uri="{FF2B5EF4-FFF2-40B4-BE49-F238E27FC236}">
                  <a16:creationId xmlns:a16="http://schemas.microsoft.com/office/drawing/2014/main" id="{43E01C42-EE25-40F8-84CF-C03046F9A185}"/>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9">
              <a:extLst>
                <a:ext uri="{FF2B5EF4-FFF2-40B4-BE49-F238E27FC236}">
                  <a16:creationId xmlns:a16="http://schemas.microsoft.com/office/drawing/2014/main" id="{F37FE27F-A44B-48E4-910C-3CA9640096F6}"/>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10">
              <a:extLst>
                <a:ext uri="{FF2B5EF4-FFF2-40B4-BE49-F238E27FC236}">
                  <a16:creationId xmlns:a16="http://schemas.microsoft.com/office/drawing/2014/main" id="{79D3E226-DE3E-4BD8-98C8-FE8CA53A0FD4}"/>
                </a:ext>
              </a:extLst>
            </p:cNvPr>
            <p:cNvSpPr>
              <a:spLocks/>
            </p:cNvSpPr>
            <p:nvPr/>
          </p:nvSpPr>
          <p:spPr bwMode="auto">
            <a:xfrm>
              <a:off x="271463" y="2852738"/>
              <a:ext cx="1306512"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9130268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mart City Large Headline">
    <p:spTree>
      <p:nvGrpSpPr>
        <p:cNvPr id="1" name=""/>
        <p:cNvGrpSpPr/>
        <p:nvPr/>
      </p:nvGrpSpPr>
      <p:grpSpPr>
        <a:xfrm>
          <a:off x="0" y="0"/>
          <a:ext cx="0" cy="0"/>
          <a:chOff x="0" y="0"/>
          <a:chExt cx="0" cy="0"/>
        </a:xfrm>
      </p:grpSpPr>
      <p:sp>
        <p:nvSpPr>
          <p:cNvPr id="37" name="Rectangle 182">
            <a:extLst>
              <a:ext uri="{FF2B5EF4-FFF2-40B4-BE49-F238E27FC236}">
                <a16:creationId xmlns:a16="http://schemas.microsoft.com/office/drawing/2014/main" id="{7F1551CC-56A8-4FFE-8188-6BBCFBC0D73C}"/>
              </a:ext>
            </a:extLst>
          </p:cNvPr>
          <p:cNvSpPr>
            <a:spLocks noGrp="1" noChangeArrowheads="1"/>
          </p:cNvSpPr>
          <p:nvPr>
            <p:ph type="ctrTitle" hasCustomPrompt="1"/>
          </p:nvPr>
        </p:nvSpPr>
        <p:spPr bwMode="blackWhite">
          <a:xfrm>
            <a:off x="5275942" y="1272210"/>
            <a:ext cx="6325011" cy="3864494"/>
          </a:xfrm>
          <a:prstGeom prst="rect">
            <a:avLst/>
          </a:prstGeom>
          <a:ln w="25400"/>
          <a:effectLst/>
        </p:spPr>
        <p:txBody>
          <a:bodyPr tIns="91440" bIns="91440" anchor="ctr">
            <a:normAutofit/>
          </a:bodyPr>
          <a:lstStyle>
            <a:lvl1pPr algn="l">
              <a:lnSpc>
                <a:spcPct val="100000"/>
              </a:lnSpc>
              <a:spcBef>
                <a:spcPts val="0"/>
              </a:spcBef>
              <a:defRPr lang="en-US" sz="5100" b="0" kern="1200" cap="none" spc="-5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a:t>Large headline or statement goes here. Lorem ipsum</a:t>
            </a:r>
          </a:p>
        </p:txBody>
      </p:sp>
      <p:grpSp>
        <p:nvGrpSpPr>
          <p:cNvPr id="29" name="Group 28">
            <a:extLst>
              <a:ext uri="{FF2B5EF4-FFF2-40B4-BE49-F238E27FC236}">
                <a16:creationId xmlns:a16="http://schemas.microsoft.com/office/drawing/2014/main" id="{C08A7271-EAD5-41DA-A647-B52662CE3871}"/>
              </a:ext>
            </a:extLst>
          </p:cNvPr>
          <p:cNvGrpSpPr/>
          <p:nvPr userDrawn="1"/>
        </p:nvGrpSpPr>
        <p:grpSpPr>
          <a:xfrm>
            <a:off x="0" y="0"/>
            <a:ext cx="12190081" cy="79514"/>
            <a:chOff x="0" y="-1"/>
            <a:chExt cx="12190081" cy="1350190"/>
          </a:xfrm>
        </p:grpSpPr>
        <p:sp>
          <p:nvSpPr>
            <p:cNvPr id="30" name="Rectangle 29">
              <a:extLst>
                <a:ext uri="{FF2B5EF4-FFF2-40B4-BE49-F238E27FC236}">
                  <a16:creationId xmlns:a16="http://schemas.microsoft.com/office/drawing/2014/main" id="{566998BE-D4A8-4E8F-9220-64B75E6ABA38}"/>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4DAEA3FA-932F-42AD-ABBD-14E9BA87D297}"/>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9991BE7-E792-4F0F-B8A2-3D9FCF1CD3BB}"/>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3D0491D-8066-428E-9435-FA3684E23FA0}"/>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B99A8192-CD11-4ECE-A1A1-EF3ACC047545}"/>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grpSp>
      <p:sp>
        <p:nvSpPr>
          <p:cNvPr id="20" name="Slide Number Placeholder 1">
            <a:extLst>
              <a:ext uri="{FF2B5EF4-FFF2-40B4-BE49-F238E27FC236}">
                <a16:creationId xmlns:a16="http://schemas.microsoft.com/office/drawing/2014/main" id="{83A94EBF-98FE-4812-9A14-44279029264B}"/>
              </a:ext>
            </a:extLst>
          </p:cNvPr>
          <p:cNvSpPr txBox="1">
            <a:spLocks/>
          </p:cNvSpPr>
          <p:nvPr userDrawn="1"/>
        </p:nvSpPr>
        <p:spPr>
          <a:xfrm>
            <a:off x="10315547" y="6463203"/>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1">
                    <a:lumMod val="65000"/>
                    <a:lumOff val="35000"/>
                  </a:schemeClr>
                </a:solidFill>
                <a:latin typeface="Arial" panose="020B0604020202020204" pitchFamily="34" charset="0"/>
                <a:cs typeface="Arial" panose="020B0604020202020204" pitchFamily="34" charset="0"/>
              </a:rPr>
              <a:pPr algn="r"/>
              <a:t>‹#›</a:t>
            </a:fld>
            <a:endParaRPr lang="en-US" sz="1000" b="1" spc="300">
              <a:solidFill>
                <a:schemeClr val="tx1">
                  <a:lumMod val="65000"/>
                  <a:lumOff val="35000"/>
                </a:schemeClr>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803D1922-F66C-4A65-BADA-585E83654932}"/>
              </a:ext>
            </a:extLst>
          </p:cNvPr>
          <p:cNvSpPr txBox="1"/>
          <p:nvPr userDrawn="1"/>
        </p:nvSpPr>
        <p:spPr>
          <a:xfrm>
            <a:off x="7781092" y="6418656"/>
            <a:ext cx="2590528" cy="308777"/>
          </a:xfrm>
          <a:prstGeom prst="rect">
            <a:avLst/>
          </a:prstGeom>
          <a:noFill/>
        </p:spPr>
        <p:txBody>
          <a:bodyPr wrap="square" rtlCol="0" anchor="b">
            <a:noAutofit/>
          </a:bodyPr>
          <a:lstStyle/>
          <a:p>
            <a:pPr algn="r"/>
            <a:r>
              <a:rPr lang="en-US" sz="900" b="1" i="0" cap="all" spc="50" baseline="0">
                <a:solidFill>
                  <a:schemeClr val="tx2">
                    <a:lumMod val="90000"/>
                  </a:schemeClr>
                </a:solidFill>
                <a:latin typeface="Arial" panose="020B0604020202020204" pitchFamily="34" charset="0"/>
                <a:cs typeface="Arial" panose="020B0604020202020204" pitchFamily="34" charset="0"/>
              </a:rPr>
              <a:t>company internal/proprietary</a:t>
            </a:r>
          </a:p>
        </p:txBody>
      </p:sp>
      <p:grpSp>
        <p:nvGrpSpPr>
          <p:cNvPr id="35" name="Group 34">
            <a:extLst>
              <a:ext uri="{FF2B5EF4-FFF2-40B4-BE49-F238E27FC236}">
                <a16:creationId xmlns:a16="http://schemas.microsoft.com/office/drawing/2014/main" id="{712E3D91-19A9-47E1-A2D0-389742C55D2F}"/>
              </a:ext>
            </a:extLst>
          </p:cNvPr>
          <p:cNvGrpSpPr/>
          <p:nvPr userDrawn="1"/>
        </p:nvGrpSpPr>
        <p:grpSpPr>
          <a:xfrm>
            <a:off x="11369623" y="6476214"/>
            <a:ext cx="489002" cy="176138"/>
            <a:chOff x="271463" y="2852738"/>
            <a:chExt cx="3190876" cy="1149350"/>
          </a:xfrm>
        </p:grpSpPr>
        <p:sp>
          <p:nvSpPr>
            <p:cNvPr id="40" name="Freeform 6">
              <a:extLst>
                <a:ext uri="{FF2B5EF4-FFF2-40B4-BE49-F238E27FC236}">
                  <a16:creationId xmlns:a16="http://schemas.microsoft.com/office/drawing/2014/main" id="{ACAB0B10-E424-4C5F-81CD-AE869D728553}"/>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7">
              <a:extLst>
                <a:ext uri="{FF2B5EF4-FFF2-40B4-BE49-F238E27FC236}">
                  <a16:creationId xmlns:a16="http://schemas.microsoft.com/office/drawing/2014/main" id="{0F5701D1-A391-456C-8948-07FBBDD32D2C}"/>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8">
              <a:extLst>
                <a:ext uri="{FF2B5EF4-FFF2-40B4-BE49-F238E27FC236}">
                  <a16:creationId xmlns:a16="http://schemas.microsoft.com/office/drawing/2014/main" id="{2A0F9761-7943-4EDD-AD61-B82DDD42EE1A}"/>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9">
              <a:extLst>
                <a:ext uri="{FF2B5EF4-FFF2-40B4-BE49-F238E27FC236}">
                  <a16:creationId xmlns:a16="http://schemas.microsoft.com/office/drawing/2014/main" id="{5C1A76E3-E547-459A-AA20-2A41DD1D59AF}"/>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10">
              <a:extLst>
                <a:ext uri="{FF2B5EF4-FFF2-40B4-BE49-F238E27FC236}">
                  <a16:creationId xmlns:a16="http://schemas.microsoft.com/office/drawing/2014/main" id="{468C635A-20C5-45ED-A75C-99F8C469DED1}"/>
                </a:ext>
              </a:extLst>
            </p:cNvPr>
            <p:cNvSpPr>
              <a:spLocks/>
            </p:cNvSpPr>
            <p:nvPr/>
          </p:nvSpPr>
          <p:spPr bwMode="auto">
            <a:xfrm>
              <a:off x="271463" y="2852738"/>
              <a:ext cx="1306512"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pic>
        <p:nvPicPr>
          <p:cNvPr id="22" name="Picture 21" descr="A view of a city&#10;&#10;Description automatically generated">
            <a:extLst>
              <a:ext uri="{FF2B5EF4-FFF2-40B4-BE49-F238E27FC236}">
                <a16:creationId xmlns:a16="http://schemas.microsoft.com/office/drawing/2014/main" id="{CB9ABCE8-B5F4-48BD-86CE-887669C5B93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773" y="78900"/>
            <a:ext cx="4558359" cy="6779099"/>
          </a:xfrm>
          <a:prstGeom prst="rect">
            <a:avLst/>
          </a:prstGeom>
        </p:spPr>
      </p:pic>
      <p:sp>
        <p:nvSpPr>
          <p:cNvPr id="23" name="Rectangle 22">
            <a:extLst>
              <a:ext uri="{FF2B5EF4-FFF2-40B4-BE49-F238E27FC236}">
                <a16:creationId xmlns:a16="http://schemas.microsoft.com/office/drawing/2014/main" id="{F63BE673-EBB9-4511-BBA9-928E31D9C62B}"/>
              </a:ext>
            </a:extLst>
          </p:cNvPr>
          <p:cNvSpPr/>
          <p:nvPr userDrawn="1"/>
        </p:nvSpPr>
        <p:spPr>
          <a:xfrm flipV="1">
            <a:off x="-6831" y="78902"/>
            <a:ext cx="4558359" cy="2192350"/>
          </a:xfrm>
          <a:prstGeom prst="rect">
            <a:avLst/>
          </a:prstGeom>
          <a:gradFill flip="none" rotWithShape="1">
            <a:gsLst>
              <a:gs pos="3000">
                <a:schemeClr val="accent1">
                  <a:alpha val="41000"/>
                </a:schemeClr>
              </a:gs>
              <a:gs pos="70000">
                <a:schemeClr val="accent1">
                  <a:alpha val="0"/>
                </a:schemeClr>
              </a:gs>
              <a:gs pos="100000">
                <a:schemeClr val="accent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endParaRPr>
          </a:p>
        </p:txBody>
      </p:sp>
      <p:sp>
        <p:nvSpPr>
          <p:cNvPr id="24" name="Picture Placeholder 76">
            <a:extLst>
              <a:ext uri="{FF2B5EF4-FFF2-40B4-BE49-F238E27FC236}">
                <a16:creationId xmlns:a16="http://schemas.microsoft.com/office/drawing/2014/main" id="{994508B0-A33C-4CE0-B505-0D816FBBCF7B}"/>
              </a:ext>
            </a:extLst>
          </p:cNvPr>
          <p:cNvSpPr>
            <a:spLocks noGrp="1"/>
          </p:cNvSpPr>
          <p:nvPr>
            <p:ph type="pic" sz="quarter" idx="13" hasCustomPrompt="1"/>
          </p:nvPr>
        </p:nvSpPr>
        <p:spPr>
          <a:xfrm>
            <a:off x="-8749" y="78902"/>
            <a:ext cx="4562132" cy="6779098"/>
          </a:xfrm>
        </p:spPr>
        <p:txBody>
          <a:bodyPr anchor="ctr">
            <a:normAutofit/>
          </a:bodyPr>
          <a:lstStyle>
            <a:lvl1pPr marL="0" indent="0" algn="ctr">
              <a:buFontTx/>
              <a:buNone/>
              <a:defRPr sz="1500">
                <a:solidFill>
                  <a:schemeClr val="bg1"/>
                </a:solidFill>
                <a:latin typeface="Arial" panose="020B0604020202020204" pitchFamily="34" charset="0"/>
                <a:cs typeface="Arial" panose="020B0604020202020204" pitchFamily="34" charset="0"/>
              </a:defRPr>
            </a:lvl1pPr>
          </a:lstStyle>
          <a:p>
            <a:r>
              <a:rPr lang="en-US"/>
              <a:t>Click to Place Picture</a:t>
            </a:r>
          </a:p>
        </p:txBody>
      </p:sp>
    </p:spTree>
    <p:extLst>
      <p:ext uri="{BB962C8B-B14F-4D97-AF65-F5344CB8AC3E}">
        <p14:creationId xmlns:p14="http://schemas.microsoft.com/office/powerpoint/2010/main" val="84862008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mart Home Large Headline">
    <p:spTree>
      <p:nvGrpSpPr>
        <p:cNvPr id="1" name=""/>
        <p:cNvGrpSpPr/>
        <p:nvPr/>
      </p:nvGrpSpPr>
      <p:grpSpPr>
        <a:xfrm>
          <a:off x="0" y="0"/>
          <a:ext cx="0" cy="0"/>
          <a:chOff x="0" y="0"/>
          <a:chExt cx="0" cy="0"/>
        </a:xfrm>
      </p:grpSpPr>
      <p:pic>
        <p:nvPicPr>
          <p:cNvPr id="21" name="Picture Placeholder 6" descr="A living room with a fireplace and a large window&#10;&#10;Description automatically generated">
            <a:extLst>
              <a:ext uri="{FF2B5EF4-FFF2-40B4-BE49-F238E27FC236}">
                <a16:creationId xmlns:a16="http://schemas.microsoft.com/office/drawing/2014/main" id="{6100B157-B5B3-46F6-B663-F4415621E7F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19" y="78902"/>
            <a:ext cx="4560213" cy="6779098"/>
          </a:xfrm>
          <a:prstGeom prst="rect">
            <a:avLst/>
          </a:prstGeom>
        </p:spPr>
      </p:pic>
      <p:sp>
        <p:nvSpPr>
          <p:cNvPr id="22" name="Rectangle 21">
            <a:extLst>
              <a:ext uri="{FF2B5EF4-FFF2-40B4-BE49-F238E27FC236}">
                <a16:creationId xmlns:a16="http://schemas.microsoft.com/office/drawing/2014/main" id="{90A81B96-5386-44A4-B378-BF3D5A5F5174}"/>
              </a:ext>
            </a:extLst>
          </p:cNvPr>
          <p:cNvSpPr/>
          <p:nvPr userDrawn="1"/>
        </p:nvSpPr>
        <p:spPr>
          <a:xfrm rot="10800000" flipH="1">
            <a:off x="365760" y="79514"/>
            <a:ext cx="4196372" cy="6778486"/>
          </a:xfrm>
          <a:prstGeom prst="rect">
            <a:avLst/>
          </a:prstGeom>
          <a:gradFill flip="none" rotWithShape="1">
            <a:gsLst>
              <a:gs pos="3000">
                <a:schemeClr val="accent1">
                  <a:alpha val="38000"/>
                </a:schemeClr>
              </a:gs>
              <a:gs pos="34000">
                <a:schemeClr val="accent1">
                  <a:alpha val="0"/>
                </a:schemeClr>
              </a:gs>
              <a:gs pos="100000">
                <a:schemeClr val="accent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endParaRPr>
          </a:p>
        </p:txBody>
      </p:sp>
      <p:sp>
        <p:nvSpPr>
          <p:cNvPr id="77" name="Picture Placeholder 76">
            <a:extLst>
              <a:ext uri="{FF2B5EF4-FFF2-40B4-BE49-F238E27FC236}">
                <a16:creationId xmlns:a16="http://schemas.microsoft.com/office/drawing/2014/main" id="{792C26BF-6739-427A-A9E9-8A8A678B7CC7}"/>
              </a:ext>
            </a:extLst>
          </p:cNvPr>
          <p:cNvSpPr>
            <a:spLocks noGrp="1"/>
          </p:cNvSpPr>
          <p:nvPr>
            <p:ph type="pic" sz="quarter" idx="13" hasCustomPrompt="1"/>
          </p:nvPr>
        </p:nvSpPr>
        <p:spPr>
          <a:xfrm>
            <a:off x="1919" y="78902"/>
            <a:ext cx="4560213" cy="6779098"/>
          </a:xfrm>
        </p:spPr>
        <p:txBody>
          <a:bodyPr anchor="ctr">
            <a:normAutofit/>
          </a:bodyPr>
          <a:lstStyle>
            <a:lvl1pPr marL="0" indent="0" algn="ctr">
              <a:buFontTx/>
              <a:buNone/>
              <a:defRPr sz="1500">
                <a:solidFill>
                  <a:schemeClr val="bg1"/>
                </a:solidFill>
                <a:latin typeface="Arial" panose="020B0604020202020204" pitchFamily="34" charset="0"/>
                <a:cs typeface="Arial" panose="020B0604020202020204" pitchFamily="34" charset="0"/>
              </a:defRPr>
            </a:lvl1pPr>
          </a:lstStyle>
          <a:p>
            <a:r>
              <a:rPr lang="en-US"/>
              <a:t>Click to Place Picture</a:t>
            </a:r>
          </a:p>
        </p:txBody>
      </p:sp>
      <p:sp>
        <p:nvSpPr>
          <p:cNvPr id="37" name="Rectangle 182">
            <a:extLst>
              <a:ext uri="{FF2B5EF4-FFF2-40B4-BE49-F238E27FC236}">
                <a16:creationId xmlns:a16="http://schemas.microsoft.com/office/drawing/2014/main" id="{7F1551CC-56A8-4FFE-8188-6BBCFBC0D73C}"/>
              </a:ext>
            </a:extLst>
          </p:cNvPr>
          <p:cNvSpPr>
            <a:spLocks noGrp="1" noChangeArrowheads="1"/>
          </p:cNvSpPr>
          <p:nvPr>
            <p:ph type="ctrTitle" hasCustomPrompt="1"/>
          </p:nvPr>
        </p:nvSpPr>
        <p:spPr bwMode="blackWhite">
          <a:xfrm>
            <a:off x="5275942" y="1272210"/>
            <a:ext cx="6325011" cy="3864494"/>
          </a:xfrm>
          <a:prstGeom prst="rect">
            <a:avLst/>
          </a:prstGeom>
          <a:ln w="25400"/>
          <a:effectLst/>
        </p:spPr>
        <p:txBody>
          <a:bodyPr tIns="91440" bIns="91440" anchor="ctr">
            <a:normAutofit/>
          </a:bodyPr>
          <a:lstStyle>
            <a:lvl1pPr algn="l">
              <a:lnSpc>
                <a:spcPct val="100000"/>
              </a:lnSpc>
              <a:spcBef>
                <a:spcPts val="0"/>
              </a:spcBef>
              <a:defRPr lang="en-US" sz="5100" b="0" kern="1200" cap="none" spc="-5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a:t>Large headline or statement goes here. Lorem ipsum</a:t>
            </a:r>
          </a:p>
        </p:txBody>
      </p:sp>
      <p:grpSp>
        <p:nvGrpSpPr>
          <p:cNvPr id="29" name="Group 28">
            <a:extLst>
              <a:ext uri="{FF2B5EF4-FFF2-40B4-BE49-F238E27FC236}">
                <a16:creationId xmlns:a16="http://schemas.microsoft.com/office/drawing/2014/main" id="{C08A7271-EAD5-41DA-A647-B52662CE3871}"/>
              </a:ext>
            </a:extLst>
          </p:cNvPr>
          <p:cNvGrpSpPr/>
          <p:nvPr userDrawn="1"/>
        </p:nvGrpSpPr>
        <p:grpSpPr>
          <a:xfrm>
            <a:off x="0" y="0"/>
            <a:ext cx="12190081" cy="79514"/>
            <a:chOff x="0" y="-1"/>
            <a:chExt cx="12190081" cy="1350190"/>
          </a:xfrm>
        </p:grpSpPr>
        <p:sp>
          <p:nvSpPr>
            <p:cNvPr id="30" name="Rectangle 29">
              <a:extLst>
                <a:ext uri="{FF2B5EF4-FFF2-40B4-BE49-F238E27FC236}">
                  <a16:creationId xmlns:a16="http://schemas.microsoft.com/office/drawing/2014/main" id="{566998BE-D4A8-4E8F-9220-64B75E6ABA38}"/>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4DAEA3FA-932F-42AD-ABBD-14E9BA87D297}"/>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9991BE7-E792-4F0F-B8A2-3D9FCF1CD3BB}"/>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3D0491D-8066-428E-9435-FA3684E23FA0}"/>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B99A8192-CD11-4ECE-A1A1-EF3ACC047545}"/>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grpSp>
      <p:sp>
        <p:nvSpPr>
          <p:cNvPr id="45" name="Slide Number Placeholder 1">
            <a:extLst>
              <a:ext uri="{FF2B5EF4-FFF2-40B4-BE49-F238E27FC236}">
                <a16:creationId xmlns:a16="http://schemas.microsoft.com/office/drawing/2014/main" id="{7D12FB66-22AA-4777-8CC2-F076131FE9DF}"/>
              </a:ext>
            </a:extLst>
          </p:cNvPr>
          <p:cNvSpPr txBox="1">
            <a:spLocks/>
          </p:cNvSpPr>
          <p:nvPr userDrawn="1"/>
        </p:nvSpPr>
        <p:spPr>
          <a:xfrm>
            <a:off x="10315547" y="6463203"/>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1">
                    <a:lumMod val="65000"/>
                    <a:lumOff val="35000"/>
                  </a:schemeClr>
                </a:solidFill>
                <a:latin typeface="Arial" panose="020B0604020202020204" pitchFamily="34" charset="0"/>
                <a:cs typeface="Arial" panose="020B0604020202020204" pitchFamily="34" charset="0"/>
              </a:rPr>
              <a:pPr algn="r"/>
              <a:t>‹#›</a:t>
            </a:fld>
            <a:endParaRPr lang="en-US" sz="1000" b="1" spc="300">
              <a:solidFill>
                <a:schemeClr val="tx1">
                  <a:lumMod val="65000"/>
                  <a:lumOff val="35000"/>
                </a:schemeClr>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A1736F53-0FCF-4DF2-B88E-1DE0E43AA886}"/>
              </a:ext>
            </a:extLst>
          </p:cNvPr>
          <p:cNvSpPr txBox="1"/>
          <p:nvPr userDrawn="1"/>
        </p:nvSpPr>
        <p:spPr>
          <a:xfrm>
            <a:off x="7781092" y="6418656"/>
            <a:ext cx="2590528" cy="308777"/>
          </a:xfrm>
          <a:prstGeom prst="rect">
            <a:avLst/>
          </a:prstGeom>
          <a:noFill/>
        </p:spPr>
        <p:txBody>
          <a:bodyPr wrap="square" rtlCol="0" anchor="b">
            <a:noAutofit/>
          </a:bodyPr>
          <a:lstStyle/>
          <a:p>
            <a:pPr algn="r"/>
            <a:r>
              <a:rPr lang="en-US" sz="900" b="1" i="0" cap="all" spc="50" baseline="0">
                <a:solidFill>
                  <a:schemeClr val="tx2">
                    <a:lumMod val="90000"/>
                  </a:schemeClr>
                </a:solidFill>
                <a:latin typeface="Arial" panose="020B0604020202020204" pitchFamily="34" charset="0"/>
                <a:cs typeface="Arial" panose="020B0604020202020204" pitchFamily="34" charset="0"/>
              </a:rPr>
              <a:t>company internal/proprietary</a:t>
            </a:r>
          </a:p>
        </p:txBody>
      </p:sp>
      <p:grpSp>
        <p:nvGrpSpPr>
          <p:cNvPr id="47" name="Group 46">
            <a:extLst>
              <a:ext uri="{FF2B5EF4-FFF2-40B4-BE49-F238E27FC236}">
                <a16:creationId xmlns:a16="http://schemas.microsoft.com/office/drawing/2014/main" id="{7A4A96C1-8B50-4A87-8923-04CE2B04CEAF}"/>
              </a:ext>
            </a:extLst>
          </p:cNvPr>
          <p:cNvGrpSpPr/>
          <p:nvPr userDrawn="1"/>
        </p:nvGrpSpPr>
        <p:grpSpPr>
          <a:xfrm>
            <a:off x="11369623" y="6476214"/>
            <a:ext cx="489002" cy="176138"/>
            <a:chOff x="271463" y="2852738"/>
            <a:chExt cx="3190876" cy="1149350"/>
          </a:xfrm>
        </p:grpSpPr>
        <p:sp>
          <p:nvSpPr>
            <p:cNvPr id="48" name="Freeform 6">
              <a:extLst>
                <a:ext uri="{FF2B5EF4-FFF2-40B4-BE49-F238E27FC236}">
                  <a16:creationId xmlns:a16="http://schemas.microsoft.com/office/drawing/2014/main" id="{3247CA1E-AF86-49CC-A305-8195944FFB98}"/>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9" name="Freeform 7">
              <a:extLst>
                <a:ext uri="{FF2B5EF4-FFF2-40B4-BE49-F238E27FC236}">
                  <a16:creationId xmlns:a16="http://schemas.microsoft.com/office/drawing/2014/main" id="{7CBFD072-C24E-4AF0-803E-E83E9025FAF2}"/>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0" name="Freeform 8">
              <a:extLst>
                <a:ext uri="{FF2B5EF4-FFF2-40B4-BE49-F238E27FC236}">
                  <a16:creationId xmlns:a16="http://schemas.microsoft.com/office/drawing/2014/main" id="{27821654-D521-4D2E-9557-169616963275}"/>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1" name="Freeform 9">
              <a:extLst>
                <a:ext uri="{FF2B5EF4-FFF2-40B4-BE49-F238E27FC236}">
                  <a16:creationId xmlns:a16="http://schemas.microsoft.com/office/drawing/2014/main" id="{766EDC3E-69CE-4032-9FB6-85216A191E94}"/>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2" name="Freeform 10">
              <a:extLst>
                <a:ext uri="{FF2B5EF4-FFF2-40B4-BE49-F238E27FC236}">
                  <a16:creationId xmlns:a16="http://schemas.microsoft.com/office/drawing/2014/main" id="{286022DB-6135-4077-A9E3-D3090DA262EC}"/>
                </a:ext>
              </a:extLst>
            </p:cNvPr>
            <p:cNvSpPr>
              <a:spLocks/>
            </p:cNvSpPr>
            <p:nvPr/>
          </p:nvSpPr>
          <p:spPr bwMode="auto">
            <a:xfrm>
              <a:off x="271463" y="2852738"/>
              <a:ext cx="1306512"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46482648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hasCustomPrompt="1"/>
          </p:nvPr>
        </p:nvSpPr>
        <p:spPr bwMode="auto">
          <a:xfrm>
            <a:off x="394775" y="414064"/>
            <a:ext cx="11425752"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stStyle>
          <a:p>
            <a:pPr lvl="0"/>
            <a:r>
              <a:rPr lang="en-US"/>
              <a:t>Click to add title here</a:t>
            </a:r>
            <a:br>
              <a:rPr lang="en-US"/>
            </a:br>
            <a:r>
              <a:rPr lang="en-US"/>
              <a:t>second line title</a:t>
            </a:r>
          </a:p>
        </p:txBody>
      </p:sp>
      <p:sp>
        <p:nvSpPr>
          <p:cNvPr id="46" name="Text Placeholder 45"/>
          <p:cNvSpPr>
            <a:spLocks noGrp="1"/>
          </p:cNvSpPr>
          <p:nvPr>
            <p:ph type="body" sz="quarter" idx="10"/>
          </p:nvPr>
        </p:nvSpPr>
        <p:spPr>
          <a:xfrm>
            <a:off x="394774" y="1153266"/>
            <a:ext cx="11425752" cy="4667249"/>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33332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66" name="Rectangle 226"/>
          <p:cNvSpPr>
            <a:spLocks noGrp="1" noChangeArrowheads="1"/>
          </p:cNvSpPr>
          <p:nvPr>
            <p:ph type="title"/>
          </p:nvPr>
        </p:nvSpPr>
        <p:spPr bwMode="auto">
          <a:xfrm>
            <a:off x="395932" y="414063"/>
            <a:ext cx="11451382" cy="6540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a:t>Title Goes Here</a:t>
            </a:r>
            <a:br>
              <a:rPr lang="en-US"/>
            </a:br>
            <a:r>
              <a:rPr lang="en-US"/>
              <a:t>second line title goes here</a:t>
            </a:r>
          </a:p>
        </p:txBody>
      </p:sp>
      <p:sp>
        <p:nvSpPr>
          <p:cNvPr id="17" name="Text Placeholder 16"/>
          <p:cNvSpPr>
            <a:spLocks noGrp="1"/>
          </p:cNvSpPr>
          <p:nvPr>
            <p:ph type="body" idx="1"/>
          </p:nvPr>
        </p:nvSpPr>
        <p:spPr>
          <a:xfrm>
            <a:off x="394773" y="1262418"/>
            <a:ext cx="11463852" cy="47084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
          <p:cNvSpPr txBox="1">
            <a:spLocks/>
          </p:cNvSpPr>
          <p:nvPr userDrawn="1"/>
        </p:nvSpPr>
        <p:spPr>
          <a:xfrm>
            <a:off x="10315547" y="6463203"/>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fld id="{9899D5D8-9A89-49C6-87E2-D5B81659BB09}" type="slidenum">
              <a:rPr lang="en-US" sz="1000" b="1" spc="300" smtClean="0">
                <a:solidFill>
                  <a:schemeClr val="tx1">
                    <a:lumMod val="65000"/>
                    <a:lumOff val="35000"/>
                  </a:schemeClr>
                </a:solidFill>
                <a:latin typeface="Arial" panose="020B0604020202020204" pitchFamily="34" charset="0"/>
                <a:cs typeface="Arial" panose="020B0604020202020204" pitchFamily="34" charset="0"/>
              </a:rPr>
              <a:pPr algn="r"/>
              <a:t>‹#›</a:t>
            </a:fld>
            <a:endParaRPr lang="en-US" sz="1000" b="1" spc="300">
              <a:solidFill>
                <a:schemeClr val="tx1">
                  <a:lumMod val="65000"/>
                  <a:lumOff val="35000"/>
                </a:schemeClr>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660BD596-F1C1-457C-B796-82B14CD68D03}"/>
              </a:ext>
            </a:extLst>
          </p:cNvPr>
          <p:cNvSpPr txBox="1"/>
          <p:nvPr userDrawn="1"/>
        </p:nvSpPr>
        <p:spPr>
          <a:xfrm>
            <a:off x="7781092" y="6418656"/>
            <a:ext cx="2590528" cy="308777"/>
          </a:xfrm>
          <a:prstGeom prst="rect">
            <a:avLst/>
          </a:prstGeom>
          <a:noFill/>
        </p:spPr>
        <p:txBody>
          <a:bodyPr wrap="square" rtlCol="0" anchor="b">
            <a:noAutofit/>
          </a:bodyPr>
          <a:lstStyle/>
          <a:p>
            <a:pPr algn="r"/>
            <a:r>
              <a:rPr lang="en-US" sz="900" b="1" i="0" cap="all" spc="50" baseline="0">
                <a:solidFill>
                  <a:schemeClr val="tx2">
                    <a:lumMod val="90000"/>
                  </a:schemeClr>
                </a:solidFill>
                <a:latin typeface="Arial" panose="020B0604020202020204" pitchFamily="34" charset="0"/>
                <a:cs typeface="Arial" panose="020B0604020202020204" pitchFamily="34" charset="0"/>
              </a:rPr>
              <a:t>company internal/proprietary</a:t>
            </a:r>
          </a:p>
        </p:txBody>
      </p:sp>
      <p:grpSp>
        <p:nvGrpSpPr>
          <p:cNvPr id="16" name="Group 15">
            <a:extLst>
              <a:ext uri="{FF2B5EF4-FFF2-40B4-BE49-F238E27FC236}">
                <a16:creationId xmlns:a16="http://schemas.microsoft.com/office/drawing/2014/main" id="{CF4EBEAB-4D41-4F13-AA13-5BDC7E266E1D}"/>
              </a:ext>
            </a:extLst>
          </p:cNvPr>
          <p:cNvGrpSpPr/>
          <p:nvPr userDrawn="1"/>
        </p:nvGrpSpPr>
        <p:grpSpPr>
          <a:xfrm>
            <a:off x="0" y="0"/>
            <a:ext cx="12190081" cy="79514"/>
            <a:chOff x="0" y="-1"/>
            <a:chExt cx="12190081" cy="1350190"/>
          </a:xfrm>
        </p:grpSpPr>
        <p:sp>
          <p:nvSpPr>
            <p:cNvPr id="18" name="Rectangle 17">
              <a:extLst>
                <a:ext uri="{FF2B5EF4-FFF2-40B4-BE49-F238E27FC236}">
                  <a16:creationId xmlns:a16="http://schemas.microsoft.com/office/drawing/2014/main" id="{8333770F-5625-4034-9686-943A98D45359}"/>
                </a:ext>
              </a:extLst>
            </p:cNvPr>
            <p:cNvSpPr/>
            <p:nvPr userDrawn="1"/>
          </p:nvSpPr>
          <p:spPr>
            <a:xfrm>
              <a:off x="0" y="-1"/>
              <a:ext cx="3641697" cy="1350190"/>
            </a:xfrm>
            <a:prstGeom prst="rect">
              <a:avLst/>
            </a:prstGeom>
            <a:solidFill>
              <a:srgbClr val="FFA01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486B75AB-80AF-44F5-B06D-0637D166F451}"/>
                </a:ext>
              </a:extLst>
            </p:cNvPr>
            <p:cNvSpPr/>
            <p:nvPr userDrawn="1"/>
          </p:nvSpPr>
          <p:spPr>
            <a:xfrm>
              <a:off x="3641698" y="-1"/>
              <a:ext cx="922352" cy="1350190"/>
            </a:xfrm>
            <a:prstGeom prst="rect">
              <a:avLst/>
            </a:prstGeom>
            <a:solidFill>
              <a:srgbClr val="95843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AEE71252-7C01-47AA-93B9-87F623C7177A}"/>
                </a:ext>
              </a:extLst>
            </p:cNvPr>
            <p:cNvSpPr/>
            <p:nvPr userDrawn="1"/>
          </p:nvSpPr>
          <p:spPr>
            <a:xfrm>
              <a:off x="4564051" y="-1"/>
              <a:ext cx="2806808" cy="1350190"/>
            </a:xfrm>
            <a:prstGeom prst="rect">
              <a:avLst/>
            </a:prstGeom>
            <a:solidFill>
              <a:srgbClr val="7DB2D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BD9CF932-D779-4EA8-BDE2-87D4119A6B55}"/>
                </a:ext>
              </a:extLst>
            </p:cNvPr>
            <p:cNvSpPr/>
            <p:nvPr userDrawn="1"/>
          </p:nvSpPr>
          <p:spPr>
            <a:xfrm>
              <a:off x="7370859" y="-1"/>
              <a:ext cx="1685677" cy="1350190"/>
            </a:xfrm>
            <a:prstGeom prst="rect">
              <a:avLst/>
            </a:prstGeom>
            <a:solidFill>
              <a:srgbClr val="73983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FEE4F54C-20EC-4792-9EF9-A06348BEB537}"/>
                </a:ext>
              </a:extLst>
            </p:cNvPr>
            <p:cNvSpPr/>
            <p:nvPr userDrawn="1"/>
          </p:nvSpPr>
          <p:spPr>
            <a:xfrm>
              <a:off x="9048586" y="-1"/>
              <a:ext cx="3141495" cy="1350190"/>
            </a:xfrm>
            <a:prstGeom prst="rect">
              <a:avLst/>
            </a:prstGeom>
            <a:solidFill>
              <a:srgbClr val="C7D22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en-US">
                <a:solidFill>
                  <a:schemeClr val="bg1"/>
                </a:solidFill>
                <a:latin typeface="Arial" panose="020B0604020202020204" pitchFamily="34" charset="0"/>
                <a:cs typeface="Arial" panose="020B0604020202020204" pitchFamily="34" charset="0"/>
              </a:endParaRPr>
            </a:p>
          </p:txBody>
        </p:sp>
      </p:grpSp>
      <p:grpSp>
        <p:nvGrpSpPr>
          <p:cNvPr id="14" name="Group 13">
            <a:extLst>
              <a:ext uri="{FF2B5EF4-FFF2-40B4-BE49-F238E27FC236}">
                <a16:creationId xmlns:a16="http://schemas.microsoft.com/office/drawing/2014/main" id="{D320A626-8584-4FE9-ACE5-B044CB0C67AB}"/>
              </a:ext>
            </a:extLst>
          </p:cNvPr>
          <p:cNvGrpSpPr/>
          <p:nvPr userDrawn="1"/>
        </p:nvGrpSpPr>
        <p:grpSpPr>
          <a:xfrm>
            <a:off x="11369623" y="6476214"/>
            <a:ext cx="489002" cy="176138"/>
            <a:chOff x="271463" y="2852738"/>
            <a:chExt cx="3190876" cy="1149350"/>
          </a:xfrm>
        </p:grpSpPr>
        <p:sp>
          <p:nvSpPr>
            <p:cNvPr id="15" name="Freeform 6">
              <a:extLst>
                <a:ext uri="{FF2B5EF4-FFF2-40B4-BE49-F238E27FC236}">
                  <a16:creationId xmlns:a16="http://schemas.microsoft.com/office/drawing/2014/main" id="{2B4D1812-625C-465C-8A40-C3A4D4EF977C}"/>
                </a:ext>
              </a:extLst>
            </p:cNvPr>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5" name="Freeform 7">
              <a:extLst>
                <a:ext uri="{FF2B5EF4-FFF2-40B4-BE49-F238E27FC236}">
                  <a16:creationId xmlns:a16="http://schemas.microsoft.com/office/drawing/2014/main" id="{3E33A4A8-DD5C-4ACC-9DDA-825DE8D6A643}"/>
                </a:ext>
              </a:extLst>
            </p:cNvPr>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6" name="Freeform 8">
              <a:extLst>
                <a:ext uri="{FF2B5EF4-FFF2-40B4-BE49-F238E27FC236}">
                  <a16:creationId xmlns:a16="http://schemas.microsoft.com/office/drawing/2014/main" id="{FC1DDF41-AC1C-4311-A127-9908D531585A}"/>
                </a:ext>
              </a:extLst>
            </p:cNvPr>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7" name="Freeform 9">
              <a:extLst>
                <a:ext uri="{FF2B5EF4-FFF2-40B4-BE49-F238E27FC236}">
                  <a16:creationId xmlns:a16="http://schemas.microsoft.com/office/drawing/2014/main" id="{1504D5C3-43D0-4E06-8303-EED7507E404E}"/>
                </a:ext>
              </a:extLst>
            </p:cNvPr>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8" name="Freeform 10">
              <a:extLst>
                <a:ext uri="{FF2B5EF4-FFF2-40B4-BE49-F238E27FC236}">
                  <a16:creationId xmlns:a16="http://schemas.microsoft.com/office/drawing/2014/main" id="{91FEF9C5-FE0D-4F71-BA75-6F78CC0E7E37}"/>
                </a:ext>
              </a:extLst>
            </p:cNvPr>
            <p:cNvSpPr>
              <a:spLocks/>
            </p:cNvSpPr>
            <p:nvPr/>
          </p:nvSpPr>
          <p:spPr bwMode="auto">
            <a:xfrm>
              <a:off x="271463" y="2852738"/>
              <a:ext cx="1306512"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89545993"/>
      </p:ext>
    </p:extLst>
  </p:cSld>
  <p:clrMap bg1="lt1" tx1="dk1" bg2="lt2" tx2="dk2" accent1="accent1" accent2="accent2" accent3="accent3" accent4="accent4" accent5="accent5" accent6="accent6" hlink="hlink" folHlink="folHlink"/>
  <p:sldLayoutIdLst>
    <p:sldLayoutId id="2147483823" r:id="rId1"/>
    <p:sldLayoutId id="2147483882" r:id="rId2"/>
    <p:sldLayoutId id="2147483905" r:id="rId3"/>
    <p:sldLayoutId id="2147483906" r:id="rId4"/>
    <p:sldLayoutId id="2147483907" r:id="rId5"/>
    <p:sldLayoutId id="2147483908" r:id="rId6"/>
    <p:sldLayoutId id="2147483909" r:id="rId7"/>
    <p:sldLayoutId id="2147483910" r:id="rId8"/>
    <p:sldLayoutId id="2147483775" r:id="rId9"/>
    <p:sldLayoutId id="2147483789" r:id="rId10"/>
    <p:sldLayoutId id="2147483790" r:id="rId11"/>
    <p:sldLayoutId id="2147483787" r:id="rId12"/>
    <p:sldLayoutId id="2147483902" r:id="rId13"/>
    <p:sldLayoutId id="2147483904" r:id="rId14"/>
    <p:sldLayoutId id="2147483903" r:id="rId15"/>
    <p:sldLayoutId id="2147483810" r:id="rId16"/>
    <p:sldLayoutId id="2147483811" r:id="rId17"/>
    <p:sldLayoutId id="2147483859" r:id="rId18"/>
    <p:sldLayoutId id="2147483865" r:id="rId19"/>
    <p:sldLayoutId id="2147483809" r:id="rId20"/>
    <p:sldLayoutId id="2147483861" r:id="rId21"/>
    <p:sldLayoutId id="2147483911" r:id="rId22"/>
    <p:sldLayoutId id="2147483916" r:id="rId23"/>
    <p:sldLayoutId id="2147483955" r:id="rId24"/>
  </p:sldLayoutIdLst>
  <p:transition>
    <p:fade/>
  </p:transition>
  <p:hf hdr="0" ftr="0" dt="0"/>
  <p:txStyles>
    <p:titleStyle>
      <a:lvl1pPr algn="l" rtl="0" eaLnBrk="1" fontAlgn="base" hangingPunct="1">
        <a:lnSpc>
          <a:spcPct val="100000"/>
        </a:lnSpc>
        <a:spcBef>
          <a:spcPct val="0"/>
        </a:spcBef>
        <a:spcAft>
          <a:spcPct val="0"/>
        </a:spcAft>
        <a:defRPr lang="en-US" sz="1600" b="1" kern="1200" cap="all" spc="210" baseline="0" dirty="0">
          <a:solidFill>
            <a:schemeClr val="tx1"/>
          </a:solidFill>
          <a:effectLst/>
          <a:latin typeface="Arial" panose="020B0604020202020204" pitchFamily="34" charset="0"/>
          <a:ea typeface="+mn-ea"/>
          <a:cs typeface="Arial" panose="020B0604020202020204" pitchFamily="34" charset="0"/>
        </a:defRPr>
      </a:lvl1pPr>
      <a:lvl2pPr algn="r" rtl="0" eaLnBrk="1" fontAlgn="base" hangingPunct="1">
        <a:lnSpc>
          <a:spcPct val="85000"/>
        </a:lnSpc>
        <a:spcBef>
          <a:spcPct val="0"/>
        </a:spcBef>
        <a:spcAft>
          <a:spcPct val="0"/>
        </a:spcAft>
        <a:defRPr sz="2200" b="1">
          <a:solidFill>
            <a:schemeClr val="tx1"/>
          </a:solidFill>
          <a:latin typeface="Arial" charset="0"/>
        </a:defRPr>
      </a:lvl2pPr>
      <a:lvl3pPr algn="r" rtl="0" eaLnBrk="1" fontAlgn="base" hangingPunct="1">
        <a:lnSpc>
          <a:spcPct val="85000"/>
        </a:lnSpc>
        <a:spcBef>
          <a:spcPct val="0"/>
        </a:spcBef>
        <a:spcAft>
          <a:spcPct val="0"/>
        </a:spcAft>
        <a:defRPr sz="2200" b="1">
          <a:solidFill>
            <a:schemeClr val="tx1"/>
          </a:solidFill>
          <a:latin typeface="Arial" charset="0"/>
        </a:defRPr>
      </a:lvl3pPr>
      <a:lvl4pPr algn="r" rtl="0" eaLnBrk="1" fontAlgn="base" hangingPunct="1">
        <a:lnSpc>
          <a:spcPct val="85000"/>
        </a:lnSpc>
        <a:spcBef>
          <a:spcPct val="0"/>
        </a:spcBef>
        <a:spcAft>
          <a:spcPct val="0"/>
        </a:spcAft>
        <a:defRPr sz="2200" b="1">
          <a:solidFill>
            <a:schemeClr val="tx1"/>
          </a:solidFill>
          <a:latin typeface="Arial" charset="0"/>
        </a:defRPr>
      </a:lvl4pPr>
      <a:lvl5pPr algn="r" rtl="0" eaLnBrk="1" fontAlgn="base" hangingPunct="1">
        <a:lnSpc>
          <a:spcPct val="85000"/>
        </a:lnSpc>
        <a:spcBef>
          <a:spcPct val="0"/>
        </a:spcBef>
        <a:spcAft>
          <a:spcPct val="0"/>
        </a:spcAft>
        <a:defRPr sz="2200" b="1">
          <a:solidFill>
            <a:schemeClr val="tx1"/>
          </a:solidFill>
          <a:latin typeface="Arial" charset="0"/>
        </a:defRPr>
      </a:lvl5pPr>
      <a:lvl6pPr marL="457200" algn="r" rtl="0" eaLnBrk="1" fontAlgn="base" hangingPunct="1">
        <a:lnSpc>
          <a:spcPct val="85000"/>
        </a:lnSpc>
        <a:spcBef>
          <a:spcPct val="0"/>
        </a:spcBef>
        <a:spcAft>
          <a:spcPct val="0"/>
        </a:spcAft>
        <a:defRPr sz="2200" b="1">
          <a:solidFill>
            <a:schemeClr val="tx1"/>
          </a:solidFill>
          <a:latin typeface="Arial" charset="0"/>
        </a:defRPr>
      </a:lvl6pPr>
      <a:lvl7pPr marL="914400" algn="r" rtl="0" eaLnBrk="1" fontAlgn="base" hangingPunct="1">
        <a:lnSpc>
          <a:spcPct val="85000"/>
        </a:lnSpc>
        <a:spcBef>
          <a:spcPct val="0"/>
        </a:spcBef>
        <a:spcAft>
          <a:spcPct val="0"/>
        </a:spcAft>
        <a:defRPr sz="2200" b="1">
          <a:solidFill>
            <a:schemeClr val="tx1"/>
          </a:solidFill>
          <a:latin typeface="Arial" charset="0"/>
        </a:defRPr>
      </a:lvl7pPr>
      <a:lvl8pPr marL="1371600" algn="r" rtl="0" eaLnBrk="1" fontAlgn="base" hangingPunct="1">
        <a:lnSpc>
          <a:spcPct val="85000"/>
        </a:lnSpc>
        <a:spcBef>
          <a:spcPct val="0"/>
        </a:spcBef>
        <a:spcAft>
          <a:spcPct val="0"/>
        </a:spcAft>
        <a:defRPr sz="2200" b="1">
          <a:solidFill>
            <a:schemeClr val="tx1"/>
          </a:solidFill>
          <a:latin typeface="Arial" charset="0"/>
        </a:defRPr>
      </a:lvl8pPr>
      <a:lvl9pPr marL="1828800" algn="r" rtl="0" eaLnBrk="1" fontAlgn="base" hangingPunct="1">
        <a:lnSpc>
          <a:spcPct val="85000"/>
        </a:lnSpc>
        <a:spcBef>
          <a:spcPct val="0"/>
        </a:spcBef>
        <a:spcAft>
          <a:spcPct val="0"/>
        </a:spcAft>
        <a:defRPr sz="2200" b="1">
          <a:solidFill>
            <a:schemeClr val="tx1"/>
          </a:solidFill>
          <a:latin typeface="Arial" charset="0"/>
        </a:defRPr>
      </a:lvl9pPr>
    </p:titleStyle>
    <p:bodyStyle>
      <a:lvl1pPr marL="169863" indent="-169863" algn="l" rtl="0" eaLnBrk="1" fontAlgn="base" hangingPunct="1">
        <a:lnSpc>
          <a:spcPct val="100000"/>
        </a:lnSpc>
        <a:spcBef>
          <a:spcPts val="575"/>
        </a:spcBef>
        <a:spcAft>
          <a:spcPts val="75"/>
        </a:spcAft>
        <a:buClrTx/>
        <a:buSzPct val="80000"/>
        <a:buFont typeface="Arial" pitchFamily="34" charset="0"/>
        <a:buChar char="•"/>
        <a:defRPr sz="2200" b="0">
          <a:solidFill>
            <a:schemeClr val="tx1">
              <a:lumMod val="85000"/>
              <a:lumOff val="15000"/>
            </a:schemeClr>
          </a:solidFill>
          <a:latin typeface="Arial" panose="020B0604020202020204" pitchFamily="34" charset="0"/>
          <a:ea typeface="+mn-ea"/>
          <a:cs typeface="Arial" panose="020B0604020202020204" pitchFamily="34" charset="0"/>
        </a:defRPr>
      </a:lvl1pPr>
      <a:lvl2pPr marL="341313" indent="-171450" algn="l" rtl="0" eaLnBrk="1" fontAlgn="base" hangingPunct="1">
        <a:lnSpc>
          <a:spcPct val="100000"/>
        </a:lnSpc>
        <a:spcBef>
          <a:spcPts val="575"/>
        </a:spcBef>
        <a:spcAft>
          <a:spcPts val="75"/>
        </a:spcAft>
        <a:buClrTx/>
        <a:buSzPct val="80000"/>
        <a:buFont typeface="Arial" pitchFamily="34" charset="0"/>
        <a:buChar char="−"/>
        <a:defRPr sz="2000">
          <a:solidFill>
            <a:srgbClr val="000000"/>
          </a:solidFill>
          <a:latin typeface="Arial" panose="020B0604020202020204" pitchFamily="34" charset="0"/>
          <a:cs typeface="Arial" panose="020B0604020202020204" pitchFamily="34" charset="0"/>
        </a:defRPr>
      </a:lvl2pPr>
      <a:lvl3pPr marL="511175" indent="-169863" algn="l" rtl="0" eaLnBrk="1" fontAlgn="base" hangingPunct="1">
        <a:lnSpc>
          <a:spcPct val="100000"/>
        </a:lnSpc>
        <a:spcBef>
          <a:spcPts val="575"/>
        </a:spcBef>
        <a:spcAft>
          <a:spcPts val="75"/>
        </a:spcAft>
        <a:buClrTx/>
        <a:buSzPct val="80000"/>
        <a:buFont typeface="Wingdings" pitchFamily="2" charset="2"/>
        <a:buChar char="§"/>
        <a:defRPr sz="1800">
          <a:solidFill>
            <a:srgbClr val="000000"/>
          </a:solidFill>
          <a:latin typeface="Arial" panose="020B0604020202020204" pitchFamily="34" charset="0"/>
          <a:cs typeface="Arial" panose="020B0604020202020204" pitchFamily="34" charset="0"/>
        </a:defRPr>
      </a:lvl3pPr>
      <a:lvl4pPr marL="688975" indent="-177800" algn="l" rtl="0" eaLnBrk="1" fontAlgn="base" hangingPunct="1">
        <a:lnSpc>
          <a:spcPct val="100000"/>
        </a:lnSpc>
        <a:spcBef>
          <a:spcPts val="575"/>
        </a:spcBef>
        <a:spcAft>
          <a:spcPts val="75"/>
        </a:spcAft>
        <a:buClrTx/>
        <a:buSzPct val="80000"/>
        <a:buFont typeface="Arial" pitchFamily="34" charset="0"/>
        <a:buChar char="•"/>
        <a:defRPr sz="1600">
          <a:solidFill>
            <a:srgbClr val="000000"/>
          </a:solidFill>
          <a:latin typeface="Arial" panose="020B0604020202020204" pitchFamily="34" charset="0"/>
          <a:cs typeface="Arial" panose="020B0604020202020204" pitchFamily="34" charset="0"/>
        </a:defRPr>
      </a:lvl4pPr>
      <a:lvl5pPr marL="860425" indent="-171450" algn="l" rtl="0" eaLnBrk="1" fontAlgn="base" hangingPunct="1">
        <a:lnSpc>
          <a:spcPct val="100000"/>
        </a:lnSpc>
        <a:spcBef>
          <a:spcPts val="575"/>
        </a:spcBef>
        <a:spcAft>
          <a:spcPts val="75"/>
        </a:spcAft>
        <a:buClrTx/>
        <a:buSzPct val="70000"/>
        <a:buFont typeface="Arial" pitchFamily="34" charset="0"/>
        <a:buChar char="−"/>
        <a:defRPr sz="1400">
          <a:solidFill>
            <a:srgbClr val="000000"/>
          </a:solidFill>
          <a:latin typeface="Arial" panose="020B0604020202020204" pitchFamily="34" charset="0"/>
          <a:cs typeface="Arial" panose="020B0604020202020204" pitchFamily="34" charset="0"/>
        </a:defRPr>
      </a:lvl5pPr>
      <a:lvl6pPr marL="2230438" indent="-157163" algn="l" rtl="0" eaLnBrk="1" fontAlgn="base" hangingPunct="1">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eaLnBrk="1" fontAlgn="base" hangingPunct="1">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eaLnBrk="1" fontAlgn="base" hangingPunct="1">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eaLnBrk="1" fontAlgn="base" hangingPunct="1">
        <a:spcBef>
          <a:spcPct val="20000"/>
        </a:spcBef>
        <a:spcAft>
          <a:spcPct val="3000"/>
        </a:spcAft>
        <a:buClr>
          <a:schemeClr val="tx1"/>
        </a:buClr>
        <a:buSzPct val="70000"/>
        <a:buFont typeface="Arial" charset="0"/>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4" name="TextBox 93"/>
          <p:cNvSpPr txBox="1"/>
          <p:nvPr userDrawn="1"/>
        </p:nvSpPr>
        <p:spPr>
          <a:xfrm>
            <a:off x="0" y="6412230"/>
            <a:ext cx="12192000" cy="200055"/>
          </a:xfrm>
          <a:prstGeom prst="rect">
            <a:avLst/>
          </a:prstGeom>
          <a:noFill/>
        </p:spPr>
        <p:txBody>
          <a:bodyPr wrap="square" rtlCol="0">
            <a:spAutoFit/>
          </a:bodyPr>
          <a:lstStyle/>
          <a:p>
            <a:pPr algn="ctr"/>
            <a:r>
              <a:rPr lang="en-US" sz="700" cap="all" baseline="0">
                <a:solidFill>
                  <a:schemeClr val="tx2">
                    <a:lumMod val="75000"/>
                  </a:schemeClr>
                </a:solidFill>
                <a:latin typeface="Arial" panose="020B0604020202020204" pitchFamily="34" charset="0"/>
                <a:cs typeface="Arial" panose="020B0604020202020204" pitchFamily="34" charset="0"/>
              </a:rPr>
              <a:t>NXP, the NXP logo and NXP SECURE CONNECTIONS FOR A SMARTER WORLD are trademarks of NXP B.V. All other product or service names are the property of their respective owners. © 2020 NXP B.V.</a:t>
            </a:r>
          </a:p>
        </p:txBody>
      </p:sp>
    </p:spTree>
  </p:cSld>
  <p:clrMap bg1="lt1" tx1="dk1" bg2="lt2" tx2="dk2" accent1="accent1" accent2="accent2" accent3="accent3" accent4="accent4" accent5="accent5" accent6="accent6" hlink="hlink" folHlink="folHlink"/>
  <p:sldLayoutIdLst>
    <p:sldLayoutId id="2147483684" r:id="rId1"/>
  </p:sldLayoutIdLst>
  <p:transition>
    <p:fade/>
  </p:transition>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3364707" y="1739900"/>
            <a:ext cx="5462587" cy="3566691"/>
            <a:chOff x="3364707" y="1739900"/>
            <a:chExt cx="5462587" cy="3566691"/>
          </a:xfrm>
        </p:grpSpPr>
        <p:grpSp>
          <p:nvGrpSpPr>
            <p:cNvPr id="9" name="Group 8"/>
            <p:cNvGrpSpPr/>
            <p:nvPr userDrawn="1"/>
          </p:nvGrpSpPr>
          <p:grpSpPr>
            <a:xfrm>
              <a:off x="3751325" y="1739900"/>
              <a:ext cx="4689351" cy="1689100"/>
              <a:chOff x="271463" y="2852738"/>
              <a:chExt cx="3190876" cy="1149350"/>
            </a:xfrm>
          </p:grpSpPr>
          <p:sp>
            <p:nvSpPr>
              <p:cNvPr id="46"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userDrawn="1"/>
          </p:nvGrpSpPr>
          <p:grpSpPr>
            <a:xfrm>
              <a:off x="3364707" y="4271963"/>
              <a:ext cx="5462587" cy="1034628"/>
              <a:chOff x="4252913" y="4551363"/>
              <a:chExt cx="7040562" cy="1333500"/>
            </a:xfrm>
          </p:grpSpPr>
          <p:sp>
            <p:nvSpPr>
              <p:cNvPr id="11" name="Rectangle 12"/>
              <p:cNvSpPr>
                <a:spLocks noChangeArrowheads="1"/>
              </p:cNvSpPr>
              <p:nvPr userDrawn="1"/>
            </p:nvSpPr>
            <p:spPr bwMode="auto">
              <a:xfrm>
                <a:off x="4252913"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3"/>
              <p:cNvSpPr>
                <a:spLocks noChangeArrowheads="1"/>
              </p:cNvSpPr>
              <p:nvPr userDrawn="1"/>
            </p:nvSpPr>
            <p:spPr bwMode="auto">
              <a:xfrm>
                <a:off x="11264900"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4"/>
              <p:cNvSpPr>
                <a:spLocks/>
              </p:cNvSpPr>
              <p:nvPr userDrawn="1"/>
            </p:nvSpPr>
            <p:spPr bwMode="auto">
              <a:xfrm>
                <a:off x="4714875" y="4765676"/>
                <a:ext cx="250825" cy="396875"/>
              </a:xfrm>
              <a:custGeom>
                <a:avLst/>
                <a:gdLst>
                  <a:gd name="T0" fmla="*/ 88 w 158"/>
                  <a:gd name="T1" fmla="*/ 0 h 250"/>
                  <a:gd name="T2" fmla="*/ 114 w 158"/>
                  <a:gd name="T3" fmla="*/ 3 h 250"/>
                  <a:gd name="T4" fmla="*/ 137 w 158"/>
                  <a:gd name="T5" fmla="*/ 10 h 250"/>
                  <a:gd name="T6" fmla="*/ 156 w 158"/>
                  <a:gd name="T7" fmla="*/ 26 h 250"/>
                  <a:gd name="T8" fmla="*/ 130 w 158"/>
                  <a:gd name="T9" fmla="*/ 52 h 250"/>
                  <a:gd name="T10" fmla="*/ 114 w 158"/>
                  <a:gd name="T11" fmla="*/ 35 h 250"/>
                  <a:gd name="T12" fmla="*/ 88 w 158"/>
                  <a:gd name="T13" fmla="*/ 31 h 250"/>
                  <a:gd name="T14" fmla="*/ 65 w 158"/>
                  <a:gd name="T15" fmla="*/ 33 h 250"/>
                  <a:gd name="T16" fmla="*/ 51 w 158"/>
                  <a:gd name="T17" fmla="*/ 42 h 250"/>
                  <a:gd name="T18" fmla="*/ 44 w 158"/>
                  <a:gd name="T19" fmla="*/ 54 h 250"/>
                  <a:gd name="T20" fmla="*/ 41 w 158"/>
                  <a:gd name="T21" fmla="*/ 66 h 250"/>
                  <a:gd name="T22" fmla="*/ 46 w 158"/>
                  <a:gd name="T23" fmla="*/ 84 h 250"/>
                  <a:gd name="T24" fmla="*/ 55 w 158"/>
                  <a:gd name="T25" fmla="*/ 94 h 250"/>
                  <a:gd name="T26" fmla="*/ 72 w 158"/>
                  <a:gd name="T27" fmla="*/ 103 h 250"/>
                  <a:gd name="T28" fmla="*/ 90 w 158"/>
                  <a:gd name="T29" fmla="*/ 110 h 250"/>
                  <a:gd name="T30" fmla="*/ 109 w 158"/>
                  <a:gd name="T31" fmla="*/ 115 h 250"/>
                  <a:gd name="T32" fmla="*/ 128 w 158"/>
                  <a:gd name="T33" fmla="*/ 124 h 250"/>
                  <a:gd name="T34" fmla="*/ 144 w 158"/>
                  <a:gd name="T35" fmla="*/ 136 h 250"/>
                  <a:gd name="T36" fmla="*/ 156 w 158"/>
                  <a:gd name="T37" fmla="*/ 152 h 250"/>
                  <a:gd name="T38" fmla="*/ 158 w 158"/>
                  <a:gd name="T39" fmla="*/ 178 h 250"/>
                  <a:gd name="T40" fmla="*/ 156 w 158"/>
                  <a:gd name="T41" fmla="*/ 203 h 250"/>
                  <a:gd name="T42" fmla="*/ 144 w 158"/>
                  <a:gd name="T43" fmla="*/ 222 h 250"/>
                  <a:gd name="T44" fmla="*/ 125 w 158"/>
                  <a:gd name="T45" fmla="*/ 238 h 250"/>
                  <a:gd name="T46" fmla="*/ 102 w 158"/>
                  <a:gd name="T47" fmla="*/ 248 h 250"/>
                  <a:gd name="T48" fmla="*/ 76 w 158"/>
                  <a:gd name="T49" fmla="*/ 250 h 250"/>
                  <a:gd name="T50" fmla="*/ 46 w 158"/>
                  <a:gd name="T51" fmla="*/ 248 h 250"/>
                  <a:gd name="T52" fmla="*/ 21 w 158"/>
                  <a:gd name="T53" fmla="*/ 236 h 250"/>
                  <a:gd name="T54" fmla="*/ 0 w 158"/>
                  <a:gd name="T55" fmla="*/ 217 h 250"/>
                  <a:gd name="T56" fmla="*/ 28 w 158"/>
                  <a:gd name="T57" fmla="*/ 194 h 250"/>
                  <a:gd name="T58" fmla="*/ 41 w 158"/>
                  <a:gd name="T59" fmla="*/ 210 h 250"/>
                  <a:gd name="T60" fmla="*/ 58 w 158"/>
                  <a:gd name="T61" fmla="*/ 217 h 250"/>
                  <a:gd name="T62" fmla="*/ 76 w 158"/>
                  <a:gd name="T63" fmla="*/ 220 h 250"/>
                  <a:gd name="T64" fmla="*/ 93 w 158"/>
                  <a:gd name="T65" fmla="*/ 217 h 250"/>
                  <a:gd name="T66" fmla="*/ 109 w 158"/>
                  <a:gd name="T67" fmla="*/ 210 h 250"/>
                  <a:gd name="T68" fmla="*/ 121 w 158"/>
                  <a:gd name="T69" fmla="*/ 199 h 250"/>
                  <a:gd name="T70" fmla="*/ 125 w 158"/>
                  <a:gd name="T71" fmla="*/ 180 h 250"/>
                  <a:gd name="T72" fmla="*/ 121 w 158"/>
                  <a:gd name="T73" fmla="*/ 166 h 250"/>
                  <a:gd name="T74" fmla="*/ 109 w 158"/>
                  <a:gd name="T75" fmla="*/ 154 h 250"/>
                  <a:gd name="T76" fmla="*/ 95 w 158"/>
                  <a:gd name="T77" fmla="*/ 147 h 250"/>
                  <a:gd name="T78" fmla="*/ 76 w 158"/>
                  <a:gd name="T79" fmla="*/ 140 h 250"/>
                  <a:gd name="T80" fmla="*/ 55 w 158"/>
                  <a:gd name="T81" fmla="*/ 133 h 250"/>
                  <a:gd name="T82" fmla="*/ 37 w 158"/>
                  <a:gd name="T83" fmla="*/ 126 h 250"/>
                  <a:gd name="T84" fmla="*/ 23 w 158"/>
                  <a:gd name="T85" fmla="*/ 112 h 250"/>
                  <a:gd name="T86" fmla="*/ 11 w 158"/>
                  <a:gd name="T87" fmla="*/ 94 h 250"/>
                  <a:gd name="T88" fmla="*/ 7 w 158"/>
                  <a:gd name="T89" fmla="*/ 66 h 250"/>
                  <a:gd name="T90" fmla="*/ 9 w 158"/>
                  <a:gd name="T91" fmla="*/ 49 h 250"/>
                  <a:gd name="T92" fmla="*/ 18 w 158"/>
                  <a:gd name="T93" fmla="*/ 31 h 250"/>
                  <a:gd name="T94" fmla="*/ 35 w 158"/>
                  <a:gd name="T95" fmla="*/ 14 h 250"/>
                  <a:gd name="T96" fmla="*/ 58 w 158"/>
                  <a:gd name="T97" fmla="*/ 3 h 250"/>
                  <a:gd name="T98" fmla="*/ 88 w 158"/>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50">
                    <a:moveTo>
                      <a:pt x="88" y="0"/>
                    </a:moveTo>
                    <a:lnTo>
                      <a:pt x="114" y="3"/>
                    </a:lnTo>
                    <a:lnTo>
                      <a:pt x="137" y="10"/>
                    </a:lnTo>
                    <a:lnTo>
                      <a:pt x="156" y="26"/>
                    </a:lnTo>
                    <a:lnTo>
                      <a:pt x="130" y="52"/>
                    </a:lnTo>
                    <a:lnTo>
                      <a:pt x="114" y="35"/>
                    </a:lnTo>
                    <a:lnTo>
                      <a:pt x="88" y="31"/>
                    </a:lnTo>
                    <a:lnTo>
                      <a:pt x="65" y="33"/>
                    </a:lnTo>
                    <a:lnTo>
                      <a:pt x="51" y="42"/>
                    </a:lnTo>
                    <a:lnTo>
                      <a:pt x="44" y="54"/>
                    </a:lnTo>
                    <a:lnTo>
                      <a:pt x="41" y="66"/>
                    </a:lnTo>
                    <a:lnTo>
                      <a:pt x="46" y="84"/>
                    </a:lnTo>
                    <a:lnTo>
                      <a:pt x="55" y="94"/>
                    </a:lnTo>
                    <a:lnTo>
                      <a:pt x="72" y="103"/>
                    </a:lnTo>
                    <a:lnTo>
                      <a:pt x="90" y="110"/>
                    </a:lnTo>
                    <a:lnTo>
                      <a:pt x="109" y="115"/>
                    </a:lnTo>
                    <a:lnTo>
                      <a:pt x="128" y="124"/>
                    </a:lnTo>
                    <a:lnTo>
                      <a:pt x="144" y="136"/>
                    </a:lnTo>
                    <a:lnTo>
                      <a:pt x="156" y="152"/>
                    </a:lnTo>
                    <a:lnTo>
                      <a:pt x="158" y="178"/>
                    </a:lnTo>
                    <a:lnTo>
                      <a:pt x="156" y="203"/>
                    </a:lnTo>
                    <a:lnTo>
                      <a:pt x="144" y="222"/>
                    </a:lnTo>
                    <a:lnTo>
                      <a:pt x="125" y="238"/>
                    </a:lnTo>
                    <a:lnTo>
                      <a:pt x="102" y="248"/>
                    </a:lnTo>
                    <a:lnTo>
                      <a:pt x="76" y="250"/>
                    </a:lnTo>
                    <a:lnTo>
                      <a:pt x="46" y="248"/>
                    </a:lnTo>
                    <a:lnTo>
                      <a:pt x="21" y="236"/>
                    </a:lnTo>
                    <a:lnTo>
                      <a:pt x="0" y="217"/>
                    </a:lnTo>
                    <a:lnTo>
                      <a:pt x="28" y="194"/>
                    </a:lnTo>
                    <a:lnTo>
                      <a:pt x="41" y="210"/>
                    </a:lnTo>
                    <a:lnTo>
                      <a:pt x="58" y="217"/>
                    </a:lnTo>
                    <a:lnTo>
                      <a:pt x="76" y="220"/>
                    </a:lnTo>
                    <a:lnTo>
                      <a:pt x="93" y="217"/>
                    </a:lnTo>
                    <a:lnTo>
                      <a:pt x="109" y="210"/>
                    </a:lnTo>
                    <a:lnTo>
                      <a:pt x="121" y="199"/>
                    </a:lnTo>
                    <a:lnTo>
                      <a:pt x="125" y="180"/>
                    </a:lnTo>
                    <a:lnTo>
                      <a:pt x="121" y="166"/>
                    </a:lnTo>
                    <a:lnTo>
                      <a:pt x="109" y="154"/>
                    </a:lnTo>
                    <a:lnTo>
                      <a:pt x="95" y="147"/>
                    </a:lnTo>
                    <a:lnTo>
                      <a:pt x="76" y="140"/>
                    </a:lnTo>
                    <a:lnTo>
                      <a:pt x="55" y="133"/>
                    </a:lnTo>
                    <a:lnTo>
                      <a:pt x="37" y="126"/>
                    </a:lnTo>
                    <a:lnTo>
                      <a:pt x="23" y="112"/>
                    </a:lnTo>
                    <a:lnTo>
                      <a:pt x="11" y="94"/>
                    </a:lnTo>
                    <a:lnTo>
                      <a:pt x="7" y="66"/>
                    </a:lnTo>
                    <a:lnTo>
                      <a:pt x="9" y="49"/>
                    </a:lnTo>
                    <a:lnTo>
                      <a:pt x="18" y="31"/>
                    </a:lnTo>
                    <a:lnTo>
                      <a:pt x="35" y="14"/>
                    </a:lnTo>
                    <a:lnTo>
                      <a:pt x="58" y="3"/>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5"/>
              <p:cNvSpPr>
                <a:spLocks/>
              </p:cNvSpPr>
              <p:nvPr userDrawn="1"/>
            </p:nvSpPr>
            <p:spPr bwMode="auto">
              <a:xfrm>
                <a:off x="5043488" y="4773613"/>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3 h 240"/>
                  <a:gd name="T10" fmla="*/ 146 w 160"/>
                  <a:gd name="T11" fmla="*/ 103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3"/>
                    </a:lnTo>
                    <a:lnTo>
                      <a:pt x="146" y="103"/>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6"/>
              <p:cNvSpPr>
                <a:spLocks/>
              </p:cNvSpPr>
              <p:nvPr userDrawn="1"/>
            </p:nvSpPr>
            <p:spPr bwMode="auto">
              <a:xfrm>
                <a:off x="5335588" y="4765676"/>
                <a:ext cx="339725" cy="396875"/>
              </a:xfrm>
              <a:custGeom>
                <a:avLst/>
                <a:gdLst>
                  <a:gd name="T0" fmla="*/ 125 w 214"/>
                  <a:gd name="T1" fmla="*/ 0 h 250"/>
                  <a:gd name="T2" fmla="*/ 156 w 214"/>
                  <a:gd name="T3" fmla="*/ 3 h 250"/>
                  <a:gd name="T4" fmla="*/ 186 w 214"/>
                  <a:gd name="T5" fmla="*/ 17 h 250"/>
                  <a:gd name="T6" fmla="*/ 209 w 214"/>
                  <a:gd name="T7" fmla="*/ 38 h 250"/>
                  <a:gd name="T8" fmla="*/ 181 w 214"/>
                  <a:gd name="T9" fmla="*/ 56 h 250"/>
                  <a:gd name="T10" fmla="*/ 165 w 214"/>
                  <a:gd name="T11" fmla="*/ 42 h 250"/>
                  <a:gd name="T12" fmla="*/ 146 w 214"/>
                  <a:gd name="T13" fmla="*/ 33 h 250"/>
                  <a:gd name="T14" fmla="*/ 123 w 214"/>
                  <a:gd name="T15" fmla="*/ 31 h 250"/>
                  <a:gd name="T16" fmla="*/ 95 w 214"/>
                  <a:gd name="T17" fmla="*/ 35 h 250"/>
                  <a:gd name="T18" fmla="*/ 69 w 214"/>
                  <a:gd name="T19" fmla="*/ 49 h 250"/>
                  <a:gd name="T20" fmla="*/ 51 w 214"/>
                  <a:gd name="T21" fmla="*/ 70 h 250"/>
                  <a:gd name="T22" fmla="*/ 39 w 214"/>
                  <a:gd name="T23" fmla="*/ 96 h 250"/>
                  <a:gd name="T24" fmla="*/ 34 w 214"/>
                  <a:gd name="T25" fmla="*/ 126 h 250"/>
                  <a:gd name="T26" fmla="*/ 39 w 214"/>
                  <a:gd name="T27" fmla="*/ 157 h 250"/>
                  <a:gd name="T28" fmla="*/ 51 w 214"/>
                  <a:gd name="T29" fmla="*/ 182 h 250"/>
                  <a:gd name="T30" fmla="*/ 69 w 214"/>
                  <a:gd name="T31" fmla="*/ 201 h 250"/>
                  <a:gd name="T32" fmla="*/ 93 w 214"/>
                  <a:gd name="T33" fmla="*/ 215 h 250"/>
                  <a:gd name="T34" fmla="*/ 123 w 214"/>
                  <a:gd name="T35" fmla="*/ 220 h 250"/>
                  <a:gd name="T36" fmla="*/ 149 w 214"/>
                  <a:gd name="T37" fmla="*/ 217 h 250"/>
                  <a:gd name="T38" fmla="*/ 169 w 214"/>
                  <a:gd name="T39" fmla="*/ 206 h 250"/>
                  <a:gd name="T40" fmla="*/ 186 w 214"/>
                  <a:gd name="T41" fmla="*/ 189 h 250"/>
                  <a:gd name="T42" fmla="*/ 214 w 214"/>
                  <a:gd name="T43" fmla="*/ 208 h 250"/>
                  <a:gd name="T44" fmla="*/ 207 w 214"/>
                  <a:gd name="T45" fmla="*/ 217 h 250"/>
                  <a:gd name="T46" fmla="*/ 195 w 214"/>
                  <a:gd name="T47" fmla="*/ 229 h 250"/>
                  <a:gd name="T48" fmla="*/ 176 w 214"/>
                  <a:gd name="T49" fmla="*/ 238 h 250"/>
                  <a:gd name="T50" fmla="*/ 153 w 214"/>
                  <a:gd name="T51" fmla="*/ 248 h 250"/>
                  <a:gd name="T52" fmla="*/ 123 w 214"/>
                  <a:gd name="T53" fmla="*/ 250 h 250"/>
                  <a:gd name="T54" fmla="*/ 88 w 214"/>
                  <a:gd name="T55" fmla="*/ 245 h 250"/>
                  <a:gd name="T56" fmla="*/ 58 w 214"/>
                  <a:gd name="T57" fmla="*/ 231 h 250"/>
                  <a:gd name="T58" fmla="*/ 32 w 214"/>
                  <a:gd name="T59" fmla="*/ 213 h 250"/>
                  <a:gd name="T60" fmla="*/ 16 w 214"/>
                  <a:gd name="T61" fmla="*/ 187 h 250"/>
                  <a:gd name="T62" fmla="*/ 4 w 214"/>
                  <a:gd name="T63" fmla="*/ 157 h 250"/>
                  <a:gd name="T64" fmla="*/ 0 w 214"/>
                  <a:gd name="T65" fmla="*/ 126 h 250"/>
                  <a:gd name="T66" fmla="*/ 7 w 214"/>
                  <a:gd name="T67" fmla="*/ 84 h 250"/>
                  <a:gd name="T68" fmla="*/ 23 w 214"/>
                  <a:gd name="T69" fmla="*/ 49 h 250"/>
                  <a:gd name="T70" fmla="*/ 48 w 214"/>
                  <a:gd name="T71" fmla="*/ 24 h 250"/>
                  <a:gd name="T72" fmla="*/ 83 w 214"/>
                  <a:gd name="T73" fmla="*/ 5 h 250"/>
                  <a:gd name="T74" fmla="*/ 125 w 214"/>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50">
                    <a:moveTo>
                      <a:pt x="125" y="0"/>
                    </a:moveTo>
                    <a:lnTo>
                      <a:pt x="156" y="3"/>
                    </a:lnTo>
                    <a:lnTo>
                      <a:pt x="186" y="17"/>
                    </a:lnTo>
                    <a:lnTo>
                      <a:pt x="209" y="38"/>
                    </a:lnTo>
                    <a:lnTo>
                      <a:pt x="181" y="56"/>
                    </a:lnTo>
                    <a:lnTo>
                      <a:pt x="165" y="42"/>
                    </a:lnTo>
                    <a:lnTo>
                      <a:pt x="146" y="33"/>
                    </a:lnTo>
                    <a:lnTo>
                      <a:pt x="123" y="31"/>
                    </a:lnTo>
                    <a:lnTo>
                      <a:pt x="95" y="35"/>
                    </a:lnTo>
                    <a:lnTo>
                      <a:pt x="69" y="49"/>
                    </a:lnTo>
                    <a:lnTo>
                      <a:pt x="51" y="70"/>
                    </a:lnTo>
                    <a:lnTo>
                      <a:pt x="39" y="96"/>
                    </a:lnTo>
                    <a:lnTo>
                      <a:pt x="34" y="126"/>
                    </a:lnTo>
                    <a:lnTo>
                      <a:pt x="39" y="157"/>
                    </a:lnTo>
                    <a:lnTo>
                      <a:pt x="51" y="182"/>
                    </a:lnTo>
                    <a:lnTo>
                      <a:pt x="69" y="201"/>
                    </a:lnTo>
                    <a:lnTo>
                      <a:pt x="93" y="215"/>
                    </a:lnTo>
                    <a:lnTo>
                      <a:pt x="123" y="220"/>
                    </a:lnTo>
                    <a:lnTo>
                      <a:pt x="149" y="217"/>
                    </a:lnTo>
                    <a:lnTo>
                      <a:pt x="169" y="206"/>
                    </a:lnTo>
                    <a:lnTo>
                      <a:pt x="186" y="189"/>
                    </a:lnTo>
                    <a:lnTo>
                      <a:pt x="214" y="208"/>
                    </a:lnTo>
                    <a:lnTo>
                      <a:pt x="207" y="217"/>
                    </a:lnTo>
                    <a:lnTo>
                      <a:pt x="195" y="229"/>
                    </a:lnTo>
                    <a:lnTo>
                      <a:pt x="176" y="238"/>
                    </a:lnTo>
                    <a:lnTo>
                      <a:pt x="153" y="248"/>
                    </a:lnTo>
                    <a:lnTo>
                      <a:pt x="123" y="250"/>
                    </a:lnTo>
                    <a:lnTo>
                      <a:pt x="88" y="245"/>
                    </a:lnTo>
                    <a:lnTo>
                      <a:pt x="58" y="231"/>
                    </a:lnTo>
                    <a:lnTo>
                      <a:pt x="32" y="213"/>
                    </a:lnTo>
                    <a:lnTo>
                      <a:pt x="16" y="187"/>
                    </a:lnTo>
                    <a:lnTo>
                      <a:pt x="4" y="157"/>
                    </a:lnTo>
                    <a:lnTo>
                      <a:pt x="0" y="126"/>
                    </a:lnTo>
                    <a:lnTo>
                      <a:pt x="7" y="84"/>
                    </a:lnTo>
                    <a:lnTo>
                      <a:pt x="23" y="49"/>
                    </a:lnTo>
                    <a:lnTo>
                      <a:pt x="48" y="24"/>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7"/>
              <p:cNvSpPr>
                <a:spLocks/>
              </p:cNvSpPr>
              <p:nvPr userDrawn="1"/>
            </p:nvSpPr>
            <p:spPr bwMode="auto">
              <a:xfrm>
                <a:off x="5719763" y="4773613"/>
                <a:ext cx="290513" cy="388938"/>
              </a:xfrm>
              <a:custGeom>
                <a:avLst/>
                <a:gdLst>
                  <a:gd name="T0" fmla="*/ 0 w 183"/>
                  <a:gd name="T1" fmla="*/ 0 h 245"/>
                  <a:gd name="T2" fmla="*/ 32 w 183"/>
                  <a:gd name="T3" fmla="*/ 0 h 245"/>
                  <a:gd name="T4" fmla="*/ 32 w 183"/>
                  <a:gd name="T5" fmla="*/ 147 h 245"/>
                  <a:gd name="T6" fmla="*/ 35 w 183"/>
                  <a:gd name="T7" fmla="*/ 166 h 245"/>
                  <a:gd name="T8" fmla="*/ 39 w 183"/>
                  <a:gd name="T9" fmla="*/ 184 h 245"/>
                  <a:gd name="T10" fmla="*/ 51 w 183"/>
                  <a:gd name="T11" fmla="*/ 201 h 245"/>
                  <a:gd name="T12" fmla="*/ 67 w 183"/>
                  <a:gd name="T13" fmla="*/ 212 h 245"/>
                  <a:gd name="T14" fmla="*/ 93 w 183"/>
                  <a:gd name="T15" fmla="*/ 215 h 245"/>
                  <a:gd name="T16" fmla="*/ 116 w 183"/>
                  <a:gd name="T17" fmla="*/ 212 h 245"/>
                  <a:gd name="T18" fmla="*/ 132 w 183"/>
                  <a:gd name="T19" fmla="*/ 201 h 245"/>
                  <a:gd name="T20" fmla="*/ 144 w 183"/>
                  <a:gd name="T21" fmla="*/ 184 h 245"/>
                  <a:gd name="T22" fmla="*/ 151 w 183"/>
                  <a:gd name="T23" fmla="*/ 166 h 245"/>
                  <a:gd name="T24" fmla="*/ 151 w 183"/>
                  <a:gd name="T25" fmla="*/ 147 h 245"/>
                  <a:gd name="T26" fmla="*/ 151 w 183"/>
                  <a:gd name="T27" fmla="*/ 0 h 245"/>
                  <a:gd name="T28" fmla="*/ 183 w 183"/>
                  <a:gd name="T29" fmla="*/ 0 h 245"/>
                  <a:gd name="T30" fmla="*/ 183 w 183"/>
                  <a:gd name="T31" fmla="*/ 152 h 245"/>
                  <a:gd name="T32" fmla="*/ 179 w 183"/>
                  <a:gd name="T33" fmla="*/ 184 h 245"/>
                  <a:gd name="T34" fmla="*/ 167 w 183"/>
                  <a:gd name="T35" fmla="*/ 210 h 245"/>
                  <a:gd name="T36" fmla="*/ 146 w 183"/>
                  <a:gd name="T37" fmla="*/ 229 h 245"/>
                  <a:gd name="T38" fmla="*/ 121 w 183"/>
                  <a:gd name="T39" fmla="*/ 240 h 245"/>
                  <a:gd name="T40" fmla="*/ 93 w 183"/>
                  <a:gd name="T41" fmla="*/ 245 h 245"/>
                  <a:gd name="T42" fmla="*/ 62 w 183"/>
                  <a:gd name="T43" fmla="*/ 240 h 245"/>
                  <a:gd name="T44" fmla="*/ 37 w 183"/>
                  <a:gd name="T45" fmla="*/ 229 h 245"/>
                  <a:gd name="T46" fmla="*/ 16 w 183"/>
                  <a:gd name="T47" fmla="*/ 210 h 245"/>
                  <a:gd name="T48" fmla="*/ 4 w 183"/>
                  <a:gd name="T49" fmla="*/ 184 h 245"/>
                  <a:gd name="T50" fmla="*/ 0 w 183"/>
                  <a:gd name="T51" fmla="*/ 152 h 245"/>
                  <a:gd name="T52" fmla="*/ 0 w 183"/>
                  <a:gd name="T5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5">
                    <a:moveTo>
                      <a:pt x="0" y="0"/>
                    </a:moveTo>
                    <a:lnTo>
                      <a:pt x="32" y="0"/>
                    </a:lnTo>
                    <a:lnTo>
                      <a:pt x="32" y="147"/>
                    </a:lnTo>
                    <a:lnTo>
                      <a:pt x="35" y="166"/>
                    </a:lnTo>
                    <a:lnTo>
                      <a:pt x="39" y="184"/>
                    </a:lnTo>
                    <a:lnTo>
                      <a:pt x="51" y="201"/>
                    </a:lnTo>
                    <a:lnTo>
                      <a:pt x="67" y="212"/>
                    </a:lnTo>
                    <a:lnTo>
                      <a:pt x="93" y="215"/>
                    </a:lnTo>
                    <a:lnTo>
                      <a:pt x="116" y="212"/>
                    </a:lnTo>
                    <a:lnTo>
                      <a:pt x="132" y="201"/>
                    </a:lnTo>
                    <a:lnTo>
                      <a:pt x="144" y="184"/>
                    </a:lnTo>
                    <a:lnTo>
                      <a:pt x="151" y="166"/>
                    </a:lnTo>
                    <a:lnTo>
                      <a:pt x="151" y="147"/>
                    </a:lnTo>
                    <a:lnTo>
                      <a:pt x="151" y="0"/>
                    </a:lnTo>
                    <a:lnTo>
                      <a:pt x="183" y="0"/>
                    </a:lnTo>
                    <a:lnTo>
                      <a:pt x="183" y="152"/>
                    </a:lnTo>
                    <a:lnTo>
                      <a:pt x="179" y="184"/>
                    </a:lnTo>
                    <a:lnTo>
                      <a:pt x="167" y="210"/>
                    </a:lnTo>
                    <a:lnTo>
                      <a:pt x="146" y="229"/>
                    </a:lnTo>
                    <a:lnTo>
                      <a:pt x="121" y="240"/>
                    </a:lnTo>
                    <a:lnTo>
                      <a:pt x="93" y="245"/>
                    </a:lnTo>
                    <a:lnTo>
                      <a:pt x="62" y="240"/>
                    </a:lnTo>
                    <a:lnTo>
                      <a:pt x="37" y="229"/>
                    </a:lnTo>
                    <a:lnTo>
                      <a:pt x="16" y="210"/>
                    </a:lnTo>
                    <a:lnTo>
                      <a:pt x="4" y="184"/>
                    </a:lnTo>
                    <a:lnTo>
                      <a:pt x="0" y="152"/>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noEditPoints="1"/>
              </p:cNvSpPr>
              <p:nvPr userDrawn="1"/>
            </p:nvSpPr>
            <p:spPr bwMode="auto">
              <a:xfrm>
                <a:off x="6103938" y="4773613"/>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3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10 h 240"/>
                  <a:gd name="T48" fmla="*/ 125 w 170"/>
                  <a:gd name="T49" fmla="*/ 124 h 240"/>
                  <a:gd name="T50" fmla="*/ 102 w 170"/>
                  <a:gd name="T51" fmla="*/ 131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3"/>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10"/>
                    </a:lnTo>
                    <a:lnTo>
                      <a:pt x="125" y="124"/>
                    </a:lnTo>
                    <a:lnTo>
                      <a:pt x="102" y="131"/>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9"/>
              <p:cNvSpPr>
                <a:spLocks/>
              </p:cNvSpPr>
              <p:nvPr userDrawn="1"/>
            </p:nvSpPr>
            <p:spPr bwMode="auto">
              <a:xfrm>
                <a:off x="6427788" y="4773613"/>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3 h 240"/>
                  <a:gd name="T10" fmla="*/ 147 w 161"/>
                  <a:gd name="T11" fmla="*/ 103 h 240"/>
                  <a:gd name="T12" fmla="*/ 147 w 161"/>
                  <a:gd name="T13" fmla="*/ 133 h 240"/>
                  <a:gd name="T14" fmla="*/ 33 w 161"/>
                  <a:gd name="T15" fmla="*/ 133 h 240"/>
                  <a:gd name="T16" fmla="*/ 33 w 161"/>
                  <a:gd name="T17" fmla="*/ 210 h 240"/>
                  <a:gd name="T18" fmla="*/ 161 w 161"/>
                  <a:gd name="T19" fmla="*/ 210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3"/>
                    </a:lnTo>
                    <a:lnTo>
                      <a:pt x="147" y="103"/>
                    </a:lnTo>
                    <a:lnTo>
                      <a:pt x="147" y="133"/>
                    </a:lnTo>
                    <a:lnTo>
                      <a:pt x="33" y="133"/>
                    </a:lnTo>
                    <a:lnTo>
                      <a:pt x="33" y="210"/>
                    </a:lnTo>
                    <a:lnTo>
                      <a:pt x="161" y="210"/>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0"/>
              <p:cNvSpPr>
                <a:spLocks/>
              </p:cNvSpPr>
              <p:nvPr userDrawn="1"/>
            </p:nvSpPr>
            <p:spPr bwMode="auto">
              <a:xfrm>
                <a:off x="6883400" y="4765676"/>
                <a:ext cx="334963" cy="396875"/>
              </a:xfrm>
              <a:custGeom>
                <a:avLst/>
                <a:gdLst>
                  <a:gd name="T0" fmla="*/ 123 w 211"/>
                  <a:gd name="T1" fmla="*/ 0 h 250"/>
                  <a:gd name="T2" fmla="*/ 156 w 211"/>
                  <a:gd name="T3" fmla="*/ 3 h 250"/>
                  <a:gd name="T4" fmla="*/ 184 w 211"/>
                  <a:gd name="T5" fmla="*/ 17 h 250"/>
                  <a:gd name="T6" fmla="*/ 207 w 211"/>
                  <a:gd name="T7" fmla="*/ 38 h 250"/>
                  <a:gd name="T8" fmla="*/ 181 w 211"/>
                  <a:gd name="T9" fmla="*/ 56 h 250"/>
                  <a:gd name="T10" fmla="*/ 165 w 211"/>
                  <a:gd name="T11" fmla="*/ 42 h 250"/>
                  <a:gd name="T12" fmla="*/ 144 w 211"/>
                  <a:gd name="T13" fmla="*/ 33 h 250"/>
                  <a:gd name="T14" fmla="*/ 123 w 211"/>
                  <a:gd name="T15" fmla="*/ 31 h 250"/>
                  <a:gd name="T16" fmla="*/ 93 w 211"/>
                  <a:gd name="T17" fmla="*/ 35 h 250"/>
                  <a:gd name="T18" fmla="*/ 67 w 211"/>
                  <a:gd name="T19" fmla="*/ 49 h 250"/>
                  <a:gd name="T20" fmla="*/ 49 w 211"/>
                  <a:gd name="T21" fmla="*/ 70 h 250"/>
                  <a:gd name="T22" fmla="*/ 37 w 211"/>
                  <a:gd name="T23" fmla="*/ 96 h 250"/>
                  <a:gd name="T24" fmla="*/ 35 w 211"/>
                  <a:gd name="T25" fmla="*/ 126 h 250"/>
                  <a:gd name="T26" fmla="*/ 37 w 211"/>
                  <a:gd name="T27" fmla="*/ 157 h 250"/>
                  <a:gd name="T28" fmla="*/ 49 w 211"/>
                  <a:gd name="T29" fmla="*/ 182 h 250"/>
                  <a:gd name="T30" fmla="*/ 67 w 211"/>
                  <a:gd name="T31" fmla="*/ 201 h 250"/>
                  <a:gd name="T32" fmla="*/ 93 w 211"/>
                  <a:gd name="T33" fmla="*/ 215 h 250"/>
                  <a:gd name="T34" fmla="*/ 123 w 211"/>
                  <a:gd name="T35" fmla="*/ 220 h 250"/>
                  <a:gd name="T36" fmla="*/ 149 w 211"/>
                  <a:gd name="T37" fmla="*/ 217 h 250"/>
                  <a:gd name="T38" fmla="*/ 170 w 211"/>
                  <a:gd name="T39" fmla="*/ 206 h 250"/>
                  <a:gd name="T40" fmla="*/ 186 w 211"/>
                  <a:gd name="T41" fmla="*/ 189 h 250"/>
                  <a:gd name="T42" fmla="*/ 211 w 211"/>
                  <a:gd name="T43" fmla="*/ 208 h 250"/>
                  <a:gd name="T44" fmla="*/ 205 w 211"/>
                  <a:gd name="T45" fmla="*/ 217 h 250"/>
                  <a:gd name="T46" fmla="*/ 193 w 211"/>
                  <a:gd name="T47" fmla="*/ 229 h 250"/>
                  <a:gd name="T48" fmla="*/ 174 w 211"/>
                  <a:gd name="T49" fmla="*/ 238 h 250"/>
                  <a:gd name="T50" fmla="*/ 151 w 211"/>
                  <a:gd name="T51" fmla="*/ 248 h 250"/>
                  <a:gd name="T52" fmla="*/ 121 w 211"/>
                  <a:gd name="T53" fmla="*/ 250 h 250"/>
                  <a:gd name="T54" fmla="*/ 86 w 211"/>
                  <a:gd name="T55" fmla="*/ 245 h 250"/>
                  <a:gd name="T56" fmla="*/ 56 w 211"/>
                  <a:gd name="T57" fmla="*/ 231 h 250"/>
                  <a:gd name="T58" fmla="*/ 32 w 211"/>
                  <a:gd name="T59" fmla="*/ 213 h 250"/>
                  <a:gd name="T60" fmla="*/ 14 w 211"/>
                  <a:gd name="T61" fmla="*/ 187 h 250"/>
                  <a:gd name="T62" fmla="*/ 2 w 211"/>
                  <a:gd name="T63" fmla="*/ 157 h 250"/>
                  <a:gd name="T64" fmla="*/ 0 w 211"/>
                  <a:gd name="T65" fmla="*/ 126 h 250"/>
                  <a:gd name="T66" fmla="*/ 4 w 211"/>
                  <a:gd name="T67" fmla="*/ 84 h 250"/>
                  <a:gd name="T68" fmla="*/ 21 w 211"/>
                  <a:gd name="T69" fmla="*/ 49 h 250"/>
                  <a:gd name="T70" fmla="*/ 49 w 211"/>
                  <a:gd name="T71" fmla="*/ 24 h 250"/>
                  <a:gd name="T72" fmla="*/ 83 w 211"/>
                  <a:gd name="T73" fmla="*/ 5 h 250"/>
                  <a:gd name="T74" fmla="*/ 123 w 211"/>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50">
                    <a:moveTo>
                      <a:pt x="123" y="0"/>
                    </a:moveTo>
                    <a:lnTo>
                      <a:pt x="156" y="3"/>
                    </a:lnTo>
                    <a:lnTo>
                      <a:pt x="184" y="17"/>
                    </a:lnTo>
                    <a:lnTo>
                      <a:pt x="207" y="38"/>
                    </a:lnTo>
                    <a:lnTo>
                      <a:pt x="181" y="56"/>
                    </a:lnTo>
                    <a:lnTo>
                      <a:pt x="165" y="42"/>
                    </a:lnTo>
                    <a:lnTo>
                      <a:pt x="144" y="33"/>
                    </a:lnTo>
                    <a:lnTo>
                      <a:pt x="123" y="31"/>
                    </a:lnTo>
                    <a:lnTo>
                      <a:pt x="93" y="35"/>
                    </a:lnTo>
                    <a:lnTo>
                      <a:pt x="67" y="49"/>
                    </a:lnTo>
                    <a:lnTo>
                      <a:pt x="49" y="70"/>
                    </a:lnTo>
                    <a:lnTo>
                      <a:pt x="37" y="96"/>
                    </a:lnTo>
                    <a:lnTo>
                      <a:pt x="35" y="126"/>
                    </a:lnTo>
                    <a:lnTo>
                      <a:pt x="37" y="157"/>
                    </a:lnTo>
                    <a:lnTo>
                      <a:pt x="49" y="182"/>
                    </a:lnTo>
                    <a:lnTo>
                      <a:pt x="67" y="201"/>
                    </a:lnTo>
                    <a:lnTo>
                      <a:pt x="93" y="215"/>
                    </a:lnTo>
                    <a:lnTo>
                      <a:pt x="123" y="220"/>
                    </a:lnTo>
                    <a:lnTo>
                      <a:pt x="149" y="217"/>
                    </a:lnTo>
                    <a:lnTo>
                      <a:pt x="170" y="206"/>
                    </a:lnTo>
                    <a:lnTo>
                      <a:pt x="186" y="189"/>
                    </a:lnTo>
                    <a:lnTo>
                      <a:pt x="211" y="208"/>
                    </a:lnTo>
                    <a:lnTo>
                      <a:pt x="205" y="217"/>
                    </a:lnTo>
                    <a:lnTo>
                      <a:pt x="193" y="229"/>
                    </a:lnTo>
                    <a:lnTo>
                      <a:pt x="174" y="238"/>
                    </a:lnTo>
                    <a:lnTo>
                      <a:pt x="151" y="248"/>
                    </a:lnTo>
                    <a:lnTo>
                      <a:pt x="121" y="250"/>
                    </a:lnTo>
                    <a:lnTo>
                      <a:pt x="86" y="245"/>
                    </a:lnTo>
                    <a:lnTo>
                      <a:pt x="56" y="231"/>
                    </a:lnTo>
                    <a:lnTo>
                      <a:pt x="32" y="213"/>
                    </a:lnTo>
                    <a:lnTo>
                      <a:pt x="14" y="187"/>
                    </a:lnTo>
                    <a:lnTo>
                      <a:pt x="2" y="157"/>
                    </a:lnTo>
                    <a:lnTo>
                      <a:pt x="0" y="126"/>
                    </a:lnTo>
                    <a:lnTo>
                      <a:pt x="4" y="84"/>
                    </a:lnTo>
                    <a:lnTo>
                      <a:pt x="21" y="49"/>
                    </a:lnTo>
                    <a:lnTo>
                      <a:pt x="49" y="24"/>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1"/>
              <p:cNvSpPr>
                <a:spLocks noEditPoints="1"/>
              </p:cNvSpPr>
              <p:nvPr userDrawn="1"/>
            </p:nvSpPr>
            <p:spPr bwMode="auto">
              <a:xfrm>
                <a:off x="7248525" y="4765676"/>
                <a:ext cx="395288" cy="396875"/>
              </a:xfrm>
              <a:custGeom>
                <a:avLst/>
                <a:gdLst>
                  <a:gd name="T0" fmla="*/ 123 w 249"/>
                  <a:gd name="T1" fmla="*/ 31 h 250"/>
                  <a:gd name="T2" fmla="*/ 93 w 249"/>
                  <a:gd name="T3" fmla="*/ 35 h 250"/>
                  <a:gd name="T4" fmla="*/ 70 w 249"/>
                  <a:gd name="T5" fmla="*/ 49 h 250"/>
                  <a:gd name="T6" fmla="*/ 49 w 249"/>
                  <a:gd name="T7" fmla="*/ 68 h 250"/>
                  <a:gd name="T8" fmla="*/ 37 w 249"/>
                  <a:gd name="T9" fmla="*/ 96 h 250"/>
                  <a:gd name="T10" fmla="*/ 35 w 249"/>
                  <a:gd name="T11" fmla="*/ 124 h 250"/>
                  <a:gd name="T12" fmla="*/ 37 w 249"/>
                  <a:gd name="T13" fmla="*/ 154 h 250"/>
                  <a:gd name="T14" fmla="*/ 49 w 249"/>
                  <a:gd name="T15" fmla="*/ 182 h 250"/>
                  <a:gd name="T16" fmla="*/ 70 w 249"/>
                  <a:gd name="T17" fmla="*/ 201 h 250"/>
                  <a:gd name="T18" fmla="*/ 93 w 249"/>
                  <a:gd name="T19" fmla="*/ 215 h 250"/>
                  <a:gd name="T20" fmla="*/ 123 w 249"/>
                  <a:gd name="T21" fmla="*/ 220 h 250"/>
                  <a:gd name="T22" fmla="*/ 154 w 249"/>
                  <a:gd name="T23" fmla="*/ 215 h 250"/>
                  <a:gd name="T24" fmla="*/ 179 w 249"/>
                  <a:gd name="T25" fmla="*/ 201 h 250"/>
                  <a:gd name="T26" fmla="*/ 198 w 249"/>
                  <a:gd name="T27" fmla="*/ 182 h 250"/>
                  <a:gd name="T28" fmla="*/ 210 w 249"/>
                  <a:gd name="T29" fmla="*/ 154 h 250"/>
                  <a:gd name="T30" fmla="*/ 214 w 249"/>
                  <a:gd name="T31" fmla="*/ 124 h 250"/>
                  <a:gd name="T32" fmla="*/ 210 w 249"/>
                  <a:gd name="T33" fmla="*/ 96 h 250"/>
                  <a:gd name="T34" fmla="*/ 198 w 249"/>
                  <a:gd name="T35" fmla="*/ 68 h 250"/>
                  <a:gd name="T36" fmla="*/ 179 w 249"/>
                  <a:gd name="T37" fmla="*/ 49 h 250"/>
                  <a:gd name="T38" fmla="*/ 154 w 249"/>
                  <a:gd name="T39" fmla="*/ 35 h 250"/>
                  <a:gd name="T40" fmla="*/ 123 w 249"/>
                  <a:gd name="T41" fmla="*/ 31 h 250"/>
                  <a:gd name="T42" fmla="*/ 123 w 249"/>
                  <a:gd name="T43" fmla="*/ 0 h 250"/>
                  <a:gd name="T44" fmla="*/ 165 w 249"/>
                  <a:gd name="T45" fmla="*/ 5 h 250"/>
                  <a:gd name="T46" fmla="*/ 200 w 249"/>
                  <a:gd name="T47" fmla="*/ 24 h 250"/>
                  <a:gd name="T48" fmla="*/ 226 w 249"/>
                  <a:gd name="T49" fmla="*/ 49 h 250"/>
                  <a:gd name="T50" fmla="*/ 242 w 249"/>
                  <a:gd name="T51" fmla="*/ 84 h 250"/>
                  <a:gd name="T52" fmla="*/ 249 w 249"/>
                  <a:gd name="T53" fmla="*/ 124 h 250"/>
                  <a:gd name="T54" fmla="*/ 242 w 249"/>
                  <a:gd name="T55" fmla="*/ 166 h 250"/>
                  <a:gd name="T56" fmla="*/ 226 w 249"/>
                  <a:gd name="T57" fmla="*/ 201 h 250"/>
                  <a:gd name="T58" fmla="*/ 200 w 249"/>
                  <a:gd name="T59" fmla="*/ 227 h 250"/>
                  <a:gd name="T60" fmla="*/ 165 w 249"/>
                  <a:gd name="T61" fmla="*/ 245 h 250"/>
                  <a:gd name="T62" fmla="*/ 123 w 249"/>
                  <a:gd name="T63" fmla="*/ 250 h 250"/>
                  <a:gd name="T64" fmla="*/ 84 w 249"/>
                  <a:gd name="T65" fmla="*/ 245 h 250"/>
                  <a:gd name="T66" fmla="*/ 49 w 249"/>
                  <a:gd name="T67" fmla="*/ 227 h 250"/>
                  <a:gd name="T68" fmla="*/ 23 w 249"/>
                  <a:gd name="T69" fmla="*/ 201 h 250"/>
                  <a:gd name="T70" fmla="*/ 5 w 249"/>
                  <a:gd name="T71" fmla="*/ 166 h 250"/>
                  <a:gd name="T72" fmla="*/ 0 w 249"/>
                  <a:gd name="T73" fmla="*/ 124 h 250"/>
                  <a:gd name="T74" fmla="*/ 5 w 249"/>
                  <a:gd name="T75" fmla="*/ 84 h 250"/>
                  <a:gd name="T76" fmla="*/ 23 w 249"/>
                  <a:gd name="T77" fmla="*/ 49 h 250"/>
                  <a:gd name="T78" fmla="*/ 49 w 249"/>
                  <a:gd name="T79" fmla="*/ 24 h 250"/>
                  <a:gd name="T80" fmla="*/ 84 w 249"/>
                  <a:gd name="T81" fmla="*/ 5 h 250"/>
                  <a:gd name="T82" fmla="*/ 123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3" y="31"/>
                    </a:moveTo>
                    <a:lnTo>
                      <a:pt x="93" y="35"/>
                    </a:lnTo>
                    <a:lnTo>
                      <a:pt x="70" y="49"/>
                    </a:lnTo>
                    <a:lnTo>
                      <a:pt x="49" y="68"/>
                    </a:lnTo>
                    <a:lnTo>
                      <a:pt x="37" y="96"/>
                    </a:lnTo>
                    <a:lnTo>
                      <a:pt x="35" y="124"/>
                    </a:lnTo>
                    <a:lnTo>
                      <a:pt x="37" y="154"/>
                    </a:lnTo>
                    <a:lnTo>
                      <a:pt x="49" y="182"/>
                    </a:lnTo>
                    <a:lnTo>
                      <a:pt x="70" y="201"/>
                    </a:lnTo>
                    <a:lnTo>
                      <a:pt x="93" y="215"/>
                    </a:lnTo>
                    <a:lnTo>
                      <a:pt x="123" y="220"/>
                    </a:lnTo>
                    <a:lnTo>
                      <a:pt x="154" y="215"/>
                    </a:lnTo>
                    <a:lnTo>
                      <a:pt x="179" y="201"/>
                    </a:lnTo>
                    <a:lnTo>
                      <a:pt x="198" y="182"/>
                    </a:lnTo>
                    <a:lnTo>
                      <a:pt x="210" y="154"/>
                    </a:lnTo>
                    <a:lnTo>
                      <a:pt x="214" y="124"/>
                    </a:lnTo>
                    <a:lnTo>
                      <a:pt x="210" y="96"/>
                    </a:lnTo>
                    <a:lnTo>
                      <a:pt x="198" y="68"/>
                    </a:lnTo>
                    <a:lnTo>
                      <a:pt x="179" y="49"/>
                    </a:lnTo>
                    <a:lnTo>
                      <a:pt x="154" y="35"/>
                    </a:lnTo>
                    <a:lnTo>
                      <a:pt x="123" y="31"/>
                    </a:lnTo>
                    <a:close/>
                    <a:moveTo>
                      <a:pt x="123" y="0"/>
                    </a:moveTo>
                    <a:lnTo>
                      <a:pt x="165" y="5"/>
                    </a:lnTo>
                    <a:lnTo>
                      <a:pt x="200" y="24"/>
                    </a:lnTo>
                    <a:lnTo>
                      <a:pt x="226" y="49"/>
                    </a:lnTo>
                    <a:lnTo>
                      <a:pt x="242" y="84"/>
                    </a:lnTo>
                    <a:lnTo>
                      <a:pt x="249" y="124"/>
                    </a:lnTo>
                    <a:lnTo>
                      <a:pt x="242" y="166"/>
                    </a:lnTo>
                    <a:lnTo>
                      <a:pt x="226" y="201"/>
                    </a:lnTo>
                    <a:lnTo>
                      <a:pt x="200" y="227"/>
                    </a:lnTo>
                    <a:lnTo>
                      <a:pt x="165" y="245"/>
                    </a:lnTo>
                    <a:lnTo>
                      <a:pt x="123" y="250"/>
                    </a:lnTo>
                    <a:lnTo>
                      <a:pt x="84" y="245"/>
                    </a:lnTo>
                    <a:lnTo>
                      <a:pt x="49" y="227"/>
                    </a:lnTo>
                    <a:lnTo>
                      <a:pt x="23" y="201"/>
                    </a:lnTo>
                    <a:lnTo>
                      <a:pt x="5" y="166"/>
                    </a:lnTo>
                    <a:lnTo>
                      <a:pt x="0" y="124"/>
                    </a:lnTo>
                    <a:lnTo>
                      <a:pt x="5" y="84"/>
                    </a:lnTo>
                    <a:lnTo>
                      <a:pt x="23" y="49"/>
                    </a:lnTo>
                    <a:lnTo>
                      <a:pt x="49" y="24"/>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2"/>
              <p:cNvSpPr>
                <a:spLocks/>
              </p:cNvSpPr>
              <p:nvPr userDrawn="1"/>
            </p:nvSpPr>
            <p:spPr bwMode="auto">
              <a:xfrm>
                <a:off x="7718425" y="4773613"/>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3"/>
              <p:cNvSpPr>
                <a:spLocks/>
              </p:cNvSpPr>
              <p:nvPr userDrawn="1"/>
            </p:nvSpPr>
            <p:spPr bwMode="auto">
              <a:xfrm>
                <a:off x="8131175"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4"/>
              <p:cNvSpPr>
                <a:spLocks/>
              </p:cNvSpPr>
              <p:nvPr userDrawn="1"/>
            </p:nvSpPr>
            <p:spPr bwMode="auto">
              <a:xfrm>
                <a:off x="8559800" y="4773613"/>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3 h 240"/>
                  <a:gd name="T10" fmla="*/ 145 w 159"/>
                  <a:gd name="T11" fmla="*/ 103 h 240"/>
                  <a:gd name="T12" fmla="*/ 145 w 159"/>
                  <a:gd name="T13" fmla="*/ 133 h 240"/>
                  <a:gd name="T14" fmla="*/ 31 w 159"/>
                  <a:gd name="T15" fmla="*/ 133 h 240"/>
                  <a:gd name="T16" fmla="*/ 31 w 159"/>
                  <a:gd name="T17" fmla="*/ 210 h 240"/>
                  <a:gd name="T18" fmla="*/ 159 w 159"/>
                  <a:gd name="T19" fmla="*/ 210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3"/>
                    </a:lnTo>
                    <a:lnTo>
                      <a:pt x="145" y="103"/>
                    </a:lnTo>
                    <a:lnTo>
                      <a:pt x="145" y="133"/>
                    </a:lnTo>
                    <a:lnTo>
                      <a:pt x="31" y="133"/>
                    </a:lnTo>
                    <a:lnTo>
                      <a:pt x="31" y="210"/>
                    </a:lnTo>
                    <a:lnTo>
                      <a:pt x="159" y="210"/>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5"/>
              <p:cNvSpPr>
                <a:spLocks/>
              </p:cNvSpPr>
              <p:nvPr userDrawn="1"/>
            </p:nvSpPr>
            <p:spPr bwMode="auto">
              <a:xfrm>
                <a:off x="8863013" y="4765676"/>
                <a:ext cx="336550" cy="396875"/>
              </a:xfrm>
              <a:custGeom>
                <a:avLst/>
                <a:gdLst>
                  <a:gd name="T0" fmla="*/ 123 w 212"/>
                  <a:gd name="T1" fmla="*/ 0 h 250"/>
                  <a:gd name="T2" fmla="*/ 156 w 212"/>
                  <a:gd name="T3" fmla="*/ 3 h 250"/>
                  <a:gd name="T4" fmla="*/ 184 w 212"/>
                  <a:gd name="T5" fmla="*/ 17 h 250"/>
                  <a:gd name="T6" fmla="*/ 207 w 212"/>
                  <a:gd name="T7" fmla="*/ 38 h 250"/>
                  <a:gd name="T8" fmla="*/ 179 w 212"/>
                  <a:gd name="T9" fmla="*/ 56 h 250"/>
                  <a:gd name="T10" fmla="*/ 165 w 212"/>
                  <a:gd name="T11" fmla="*/ 42 h 250"/>
                  <a:gd name="T12" fmla="*/ 144 w 212"/>
                  <a:gd name="T13" fmla="*/ 33 h 250"/>
                  <a:gd name="T14" fmla="*/ 123 w 212"/>
                  <a:gd name="T15" fmla="*/ 31 h 250"/>
                  <a:gd name="T16" fmla="*/ 93 w 212"/>
                  <a:gd name="T17" fmla="*/ 35 h 250"/>
                  <a:gd name="T18" fmla="*/ 68 w 212"/>
                  <a:gd name="T19" fmla="*/ 49 h 250"/>
                  <a:gd name="T20" fmla="*/ 49 w 212"/>
                  <a:gd name="T21" fmla="*/ 70 h 250"/>
                  <a:gd name="T22" fmla="*/ 37 w 212"/>
                  <a:gd name="T23" fmla="*/ 96 h 250"/>
                  <a:gd name="T24" fmla="*/ 33 w 212"/>
                  <a:gd name="T25" fmla="*/ 126 h 250"/>
                  <a:gd name="T26" fmla="*/ 37 w 212"/>
                  <a:gd name="T27" fmla="*/ 157 h 250"/>
                  <a:gd name="T28" fmla="*/ 49 w 212"/>
                  <a:gd name="T29" fmla="*/ 182 h 250"/>
                  <a:gd name="T30" fmla="*/ 68 w 212"/>
                  <a:gd name="T31" fmla="*/ 201 h 250"/>
                  <a:gd name="T32" fmla="*/ 93 w 212"/>
                  <a:gd name="T33" fmla="*/ 215 h 250"/>
                  <a:gd name="T34" fmla="*/ 123 w 212"/>
                  <a:gd name="T35" fmla="*/ 220 h 250"/>
                  <a:gd name="T36" fmla="*/ 147 w 212"/>
                  <a:gd name="T37" fmla="*/ 217 h 250"/>
                  <a:gd name="T38" fmla="*/ 168 w 212"/>
                  <a:gd name="T39" fmla="*/ 206 h 250"/>
                  <a:gd name="T40" fmla="*/ 184 w 212"/>
                  <a:gd name="T41" fmla="*/ 189 h 250"/>
                  <a:gd name="T42" fmla="*/ 212 w 212"/>
                  <a:gd name="T43" fmla="*/ 208 h 250"/>
                  <a:gd name="T44" fmla="*/ 205 w 212"/>
                  <a:gd name="T45" fmla="*/ 217 h 250"/>
                  <a:gd name="T46" fmla="*/ 193 w 212"/>
                  <a:gd name="T47" fmla="*/ 229 h 250"/>
                  <a:gd name="T48" fmla="*/ 175 w 212"/>
                  <a:gd name="T49" fmla="*/ 238 h 250"/>
                  <a:gd name="T50" fmla="*/ 151 w 212"/>
                  <a:gd name="T51" fmla="*/ 248 h 250"/>
                  <a:gd name="T52" fmla="*/ 121 w 212"/>
                  <a:gd name="T53" fmla="*/ 250 h 250"/>
                  <a:gd name="T54" fmla="*/ 86 w 212"/>
                  <a:gd name="T55" fmla="*/ 245 h 250"/>
                  <a:gd name="T56" fmla="*/ 56 w 212"/>
                  <a:gd name="T57" fmla="*/ 231 h 250"/>
                  <a:gd name="T58" fmla="*/ 33 w 212"/>
                  <a:gd name="T59" fmla="*/ 213 h 250"/>
                  <a:gd name="T60" fmla="*/ 14 w 212"/>
                  <a:gd name="T61" fmla="*/ 187 h 250"/>
                  <a:gd name="T62" fmla="*/ 2 w 212"/>
                  <a:gd name="T63" fmla="*/ 157 h 250"/>
                  <a:gd name="T64" fmla="*/ 0 w 212"/>
                  <a:gd name="T65" fmla="*/ 126 h 250"/>
                  <a:gd name="T66" fmla="*/ 5 w 212"/>
                  <a:gd name="T67" fmla="*/ 84 h 250"/>
                  <a:gd name="T68" fmla="*/ 21 w 212"/>
                  <a:gd name="T69" fmla="*/ 49 h 250"/>
                  <a:gd name="T70" fmla="*/ 49 w 212"/>
                  <a:gd name="T71" fmla="*/ 24 h 250"/>
                  <a:gd name="T72" fmla="*/ 82 w 212"/>
                  <a:gd name="T73" fmla="*/ 5 h 250"/>
                  <a:gd name="T74" fmla="*/ 123 w 212"/>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50">
                    <a:moveTo>
                      <a:pt x="123" y="0"/>
                    </a:moveTo>
                    <a:lnTo>
                      <a:pt x="156" y="3"/>
                    </a:lnTo>
                    <a:lnTo>
                      <a:pt x="184" y="17"/>
                    </a:lnTo>
                    <a:lnTo>
                      <a:pt x="207" y="38"/>
                    </a:lnTo>
                    <a:lnTo>
                      <a:pt x="179" y="56"/>
                    </a:lnTo>
                    <a:lnTo>
                      <a:pt x="165" y="42"/>
                    </a:lnTo>
                    <a:lnTo>
                      <a:pt x="144" y="33"/>
                    </a:lnTo>
                    <a:lnTo>
                      <a:pt x="123" y="31"/>
                    </a:lnTo>
                    <a:lnTo>
                      <a:pt x="93" y="35"/>
                    </a:lnTo>
                    <a:lnTo>
                      <a:pt x="68" y="49"/>
                    </a:lnTo>
                    <a:lnTo>
                      <a:pt x="49" y="70"/>
                    </a:lnTo>
                    <a:lnTo>
                      <a:pt x="37" y="96"/>
                    </a:lnTo>
                    <a:lnTo>
                      <a:pt x="33" y="126"/>
                    </a:lnTo>
                    <a:lnTo>
                      <a:pt x="37" y="157"/>
                    </a:lnTo>
                    <a:lnTo>
                      <a:pt x="49" y="182"/>
                    </a:lnTo>
                    <a:lnTo>
                      <a:pt x="68" y="201"/>
                    </a:lnTo>
                    <a:lnTo>
                      <a:pt x="93" y="215"/>
                    </a:lnTo>
                    <a:lnTo>
                      <a:pt x="123" y="220"/>
                    </a:lnTo>
                    <a:lnTo>
                      <a:pt x="147" y="217"/>
                    </a:lnTo>
                    <a:lnTo>
                      <a:pt x="168" y="206"/>
                    </a:lnTo>
                    <a:lnTo>
                      <a:pt x="184" y="189"/>
                    </a:lnTo>
                    <a:lnTo>
                      <a:pt x="212" y="208"/>
                    </a:lnTo>
                    <a:lnTo>
                      <a:pt x="205" y="217"/>
                    </a:lnTo>
                    <a:lnTo>
                      <a:pt x="193" y="229"/>
                    </a:lnTo>
                    <a:lnTo>
                      <a:pt x="175" y="238"/>
                    </a:lnTo>
                    <a:lnTo>
                      <a:pt x="151" y="248"/>
                    </a:lnTo>
                    <a:lnTo>
                      <a:pt x="121" y="250"/>
                    </a:lnTo>
                    <a:lnTo>
                      <a:pt x="86" y="245"/>
                    </a:lnTo>
                    <a:lnTo>
                      <a:pt x="56" y="231"/>
                    </a:lnTo>
                    <a:lnTo>
                      <a:pt x="33" y="213"/>
                    </a:lnTo>
                    <a:lnTo>
                      <a:pt x="14" y="187"/>
                    </a:lnTo>
                    <a:lnTo>
                      <a:pt x="2" y="157"/>
                    </a:lnTo>
                    <a:lnTo>
                      <a:pt x="0" y="126"/>
                    </a:lnTo>
                    <a:lnTo>
                      <a:pt x="5" y="84"/>
                    </a:lnTo>
                    <a:lnTo>
                      <a:pt x="21" y="49"/>
                    </a:lnTo>
                    <a:lnTo>
                      <a:pt x="49" y="24"/>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6"/>
              <p:cNvSpPr>
                <a:spLocks/>
              </p:cNvSpPr>
              <p:nvPr userDrawn="1"/>
            </p:nvSpPr>
            <p:spPr bwMode="auto">
              <a:xfrm>
                <a:off x="9218613" y="4773613"/>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7"/>
              <p:cNvSpPr>
                <a:spLocks noChangeArrowheads="1"/>
              </p:cNvSpPr>
              <p:nvPr userDrawn="1"/>
            </p:nvSpPr>
            <p:spPr bwMode="auto">
              <a:xfrm>
                <a:off x="9569450" y="4773613"/>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8"/>
              <p:cNvSpPr>
                <a:spLocks noEditPoints="1"/>
              </p:cNvSpPr>
              <p:nvPr userDrawn="1"/>
            </p:nvSpPr>
            <p:spPr bwMode="auto">
              <a:xfrm>
                <a:off x="9683750" y="4765676"/>
                <a:ext cx="395288" cy="396875"/>
              </a:xfrm>
              <a:custGeom>
                <a:avLst/>
                <a:gdLst>
                  <a:gd name="T0" fmla="*/ 125 w 249"/>
                  <a:gd name="T1" fmla="*/ 31 h 250"/>
                  <a:gd name="T2" fmla="*/ 95 w 249"/>
                  <a:gd name="T3" fmla="*/ 35 h 250"/>
                  <a:gd name="T4" fmla="*/ 70 w 249"/>
                  <a:gd name="T5" fmla="*/ 49 h 250"/>
                  <a:gd name="T6" fmla="*/ 51 w 249"/>
                  <a:gd name="T7" fmla="*/ 68 h 250"/>
                  <a:gd name="T8" fmla="*/ 39 w 249"/>
                  <a:gd name="T9" fmla="*/ 96 h 250"/>
                  <a:gd name="T10" fmla="*/ 35 w 249"/>
                  <a:gd name="T11" fmla="*/ 124 h 250"/>
                  <a:gd name="T12" fmla="*/ 39 w 249"/>
                  <a:gd name="T13" fmla="*/ 154 h 250"/>
                  <a:gd name="T14" fmla="*/ 51 w 249"/>
                  <a:gd name="T15" fmla="*/ 182 h 250"/>
                  <a:gd name="T16" fmla="*/ 70 w 249"/>
                  <a:gd name="T17" fmla="*/ 201 h 250"/>
                  <a:gd name="T18" fmla="*/ 95 w 249"/>
                  <a:gd name="T19" fmla="*/ 215 h 250"/>
                  <a:gd name="T20" fmla="*/ 125 w 249"/>
                  <a:gd name="T21" fmla="*/ 220 h 250"/>
                  <a:gd name="T22" fmla="*/ 156 w 249"/>
                  <a:gd name="T23" fmla="*/ 215 h 250"/>
                  <a:gd name="T24" fmla="*/ 179 w 249"/>
                  <a:gd name="T25" fmla="*/ 201 h 250"/>
                  <a:gd name="T26" fmla="*/ 198 w 249"/>
                  <a:gd name="T27" fmla="*/ 182 h 250"/>
                  <a:gd name="T28" fmla="*/ 212 w 249"/>
                  <a:gd name="T29" fmla="*/ 154 h 250"/>
                  <a:gd name="T30" fmla="*/ 214 w 249"/>
                  <a:gd name="T31" fmla="*/ 124 h 250"/>
                  <a:gd name="T32" fmla="*/ 212 w 249"/>
                  <a:gd name="T33" fmla="*/ 96 h 250"/>
                  <a:gd name="T34" fmla="*/ 198 w 249"/>
                  <a:gd name="T35" fmla="*/ 68 h 250"/>
                  <a:gd name="T36" fmla="*/ 179 w 249"/>
                  <a:gd name="T37" fmla="*/ 49 h 250"/>
                  <a:gd name="T38" fmla="*/ 156 w 249"/>
                  <a:gd name="T39" fmla="*/ 35 h 250"/>
                  <a:gd name="T40" fmla="*/ 125 w 249"/>
                  <a:gd name="T41" fmla="*/ 31 h 250"/>
                  <a:gd name="T42" fmla="*/ 125 w 249"/>
                  <a:gd name="T43" fmla="*/ 0 h 250"/>
                  <a:gd name="T44" fmla="*/ 165 w 249"/>
                  <a:gd name="T45" fmla="*/ 5 h 250"/>
                  <a:gd name="T46" fmla="*/ 200 w 249"/>
                  <a:gd name="T47" fmla="*/ 24 h 250"/>
                  <a:gd name="T48" fmla="*/ 226 w 249"/>
                  <a:gd name="T49" fmla="*/ 49 h 250"/>
                  <a:gd name="T50" fmla="*/ 244 w 249"/>
                  <a:gd name="T51" fmla="*/ 84 h 250"/>
                  <a:gd name="T52" fmla="*/ 249 w 249"/>
                  <a:gd name="T53" fmla="*/ 124 h 250"/>
                  <a:gd name="T54" fmla="*/ 244 w 249"/>
                  <a:gd name="T55" fmla="*/ 166 h 250"/>
                  <a:gd name="T56" fmla="*/ 226 w 249"/>
                  <a:gd name="T57" fmla="*/ 201 h 250"/>
                  <a:gd name="T58" fmla="*/ 200 w 249"/>
                  <a:gd name="T59" fmla="*/ 227 h 250"/>
                  <a:gd name="T60" fmla="*/ 165 w 249"/>
                  <a:gd name="T61" fmla="*/ 245 h 250"/>
                  <a:gd name="T62" fmla="*/ 125 w 249"/>
                  <a:gd name="T63" fmla="*/ 250 h 250"/>
                  <a:gd name="T64" fmla="*/ 84 w 249"/>
                  <a:gd name="T65" fmla="*/ 245 h 250"/>
                  <a:gd name="T66" fmla="*/ 49 w 249"/>
                  <a:gd name="T67" fmla="*/ 227 h 250"/>
                  <a:gd name="T68" fmla="*/ 23 w 249"/>
                  <a:gd name="T69" fmla="*/ 201 h 250"/>
                  <a:gd name="T70" fmla="*/ 7 w 249"/>
                  <a:gd name="T71" fmla="*/ 166 h 250"/>
                  <a:gd name="T72" fmla="*/ 0 w 249"/>
                  <a:gd name="T73" fmla="*/ 124 h 250"/>
                  <a:gd name="T74" fmla="*/ 7 w 249"/>
                  <a:gd name="T75" fmla="*/ 84 h 250"/>
                  <a:gd name="T76" fmla="*/ 23 w 249"/>
                  <a:gd name="T77" fmla="*/ 49 h 250"/>
                  <a:gd name="T78" fmla="*/ 49 w 249"/>
                  <a:gd name="T79" fmla="*/ 24 h 250"/>
                  <a:gd name="T80" fmla="*/ 84 w 249"/>
                  <a:gd name="T81" fmla="*/ 5 h 250"/>
                  <a:gd name="T82" fmla="*/ 125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5" y="31"/>
                    </a:moveTo>
                    <a:lnTo>
                      <a:pt x="95" y="35"/>
                    </a:lnTo>
                    <a:lnTo>
                      <a:pt x="70" y="49"/>
                    </a:lnTo>
                    <a:lnTo>
                      <a:pt x="51" y="68"/>
                    </a:lnTo>
                    <a:lnTo>
                      <a:pt x="39" y="96"/>
                    </a:lnTo>
                    <a:lnTo>
                      <a:pt x="35" y="124"/>
                    </a:lnTo>
                    <a:lnTo>
                      <a:pt x="39" y="154"/>
                    </a:lnTo>
                    <a:lnTo>
                      <a:pt x="51" y="182"/>
                    </a:lnTo>
                    <a:lnTo>
                      <a:pt x="70" y="201"/>
                    </a:lnTo>
                    <a:lnTo>
                      <a:pt x="95" y="215"/>
                    </a:lnTo>
                    <a:lnTo>
                      <a:pt x="125" y="220"/>
                    </a:lnTo>
                    <a:lnTo>
                      <a:pt x="156" y="215"/>
                    </a:lnTo>
                    <a:lnTo>
                      <a:pt x="179" y="201"/>
                    </a:lnTo>
                    <a:lnTo>
                      <a:pt x="198" y="182"/>
                    </a:lnTo>
                    <a:lnTo>
                      <a:pt x="212" y="154"/>
                    </a:lnTo>
                    <a:lnTo>
                      <a:pt x="214" y="124"/>
                    </a:lnTo>
                    <a:lnTo>
                      <a:pt x="212" y="96"/>
                    </a:lnTo>
                    <a:lnTo>
                      <a:pt x="198" y="68"/>
                    </a:lnTo>
                    <a:lnTo>
                      <a:pt x="179" y="49"/>
                    </a:lnTo>
                    <a:lnTo>
                      <a:pt x="156" y="35"/>
                    </a:lnTo>
                    <a:lnTo>
                      <a:pt x="125" y="31"/>
                    </a:lnTo>
                    <a:close/>
                    <a:moveTo>
                      <a:pt x="125" y="0"/>
                    </a:moveTo>
                    <a:lnTo>
                      <a:pt x="165" y="5"/>
                    </a:lnTo>
                    <a:lnTo>
                      <a:pt x="200" y="24"/>
                    </a:lnTo>
                    <a:lnTo>
                      <a:pt x="226" y="49"/>
                    </a:lnTo>
                    <a:lnTo>
                      <a:pt x="244" y="84"/>
                    </a:lnTo>
                    <a:lnTo>
                      <a:pt x="249" y="124"/>
                    </a:lnTo>
                    <a:lnTo>
                      <a:pt x="244" y="166"/>
                    </a:lnTo>
                    <a:lnTo>
                      <a:pt x="226" y="201"/>
                    </a:lnTo>
                    <a:lnTo>
                      <a:pt x="200" y="227"/>
                    </a:lnTo>
                    <a:lnTo>
                      <a:pt x="165" y="245"/>
                    </a:lnTo>
                    <a:lnTo>
                      <a:pt x="125" y="250"/>
                    </a:lnTo>
                    <a:lnTo>
                      <a:pt x="84" y="245"/>
                    </a:lnTo>
                    <a:lnTo>
                      <a:pt x="49" y="227"/>
                    </a:lnTo>
                    <a:lnTo>
                      <a:pt x="23" y="201"/>
                    </a:lnTo>
                    <a:lnTo>
                      <a:pt x="7" y="166"/>
                    </a:lnTo>
                    <a:lnTo>
                      <a:pt x="0" y="124"/>
                    </a:lnTo>
                    <a:lnTo>
                      <a:pt x="7" y="84"/>
                    </a:lnTo>
                    <a:lnTo>
                      <a:pt x="23" y="49"/>
                    </a:lnTo>
                    <a:lnTo>
                      <a:pt x="49" y="24"/>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9"/>
              <p:cNvSpPr>
                <a:spLocks/>
              </p:cNvSpPr>
              <p:nvPr userDrawn="1"/>
            </p:nvSpPr>
            <p:spPr bwMode="auto">
              <a:xfrm>
                <a:off x="10152063"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0"/>
              <p:cNvSpPr>
                <a:spLocks/>
              </p:cNvSpPr>
              <p:nvPr userDrawn="1"/>
            </p:nvSpPr>
            <p:spPr bwMode="auto">
              <a:xfrm>
                <a:off x="10547350" y="4765676"/>
                <a:ext cx="252413" cy="396875"/>
              </a:xfrm>
              <a:custGeom>
                <a:avLst/>
                <a:gdLst>
                  <a:gd name="T0" fmla="*/ 89 w 159"/>
                  <a:gd name="T1" fmla="*/ 0 h 250"/>
                  <a:gd name="T2" fmla="*/ 114 w 159"/>
                  <a:gd name="T3" fmla="*/ 3 h 250"/>
                  <a:gd name="T4" fmla="*/ 138 w 159"/>
                  <a:gd name="T5" fmla="*/ 10 h 250"/>
                  <a:gd name="T6" fmla="*/ 156 w 159"/>
                  <a:gd name="T7" fmla="*/ 26 h 250"/>
                  <a:gd name="T8" fmla="*/ 131 w 159"/>
                  <a:gd name="T9" fmla="*/ 52 h 250"/>
                  <a:gd name="T10" fmla="*/ 114 w 159"/>
                  <a:gd name="T11" fmla="*/ 35 h 250"/>
                  <a:gd name="T12" fmla="*/ 89 w 159"/>
                  <a:gd name="T13" fmla="*/ 31 h 250"/>
                  <a:gd name="T14" fmla="*/ 66 w 159"/>
                  <a:gd name="T15" fmla="*/ 33 h 250"/>
                  <a:gd name="T16" fmla="*/ 52 w 159"/>
                  <a:gd name="T17" fmla="*/ 42 h 250"/>
                  <a:gd name="T18" fmla="*/ 45 w 159"/>
                  <a:gd name="T19" fmla="*/ 54 h 250"/>
                  <a:gd name="T20" fmla="*/ 42 w 159"/>
                  <a:gd name="T21" fmla="*/ 66 h 250"/>
                  <a:gd name="T22" fmla="*/ 47 w 159"/>
                  <a:gd name="T23" fmla="*/ 84 h 250"/>
                  <a:gd name="T24" fmla="*/ 56 w 159"/>
                  <a:gd name="T25" fmla="*/ 94 h 250"/>
                  <a:gd name="T26" fmla="*/ 73 w 159"/>
                  <a:gd name="T27" fmla="*/ 103 h 250"/>
                  <a:gd name="T28" fmla="*/ 91 w 159"/>
                  <a:gd name="T29" fmla="*/ 110 h 250"/>
                  <a:gd name="T30" fmla="*/ 110 w 159"/>
                  <a:gd name="T31" fmla="*/ 115 h 250"/>
                  <a:gd name="T32" fmla="*/ 128 w 159"/>
                  <a:gd name="T33" fmla="*/ 124 h 250"/>
                  <a:gd name="T34" fmla="*/ 145 w 159"/>
                  <a:gd name="T35" fmla="*/ 136 h 250"/>
                  <a:gd name="T36" fmla="*/ 156 w 159"/>
                  <a:gd name="T37" fmla="*/ 152 h 250"/>
                  <a:gd name="T38" fmla="*/ 159 w 159"/>
                  <a:gd name="T39" fmla="*/ 178 h 250"/>
                  <a:gd name="T40" fmla="*/ 156 w 159"/>
                  <a:gd name="T41" fmla="*/ 203 h 250"/>
                  <a:gd name="T42" fmla="*/ 145 w 159"/>
                  <a:gd name="T43" fmla="*/ 222 h 250"/>
                  <a:gd name="T44" fmla="*/ 126 w 159"/>
                  <a:gd name="T45" fmla="*/ 238 h 250"/>
                  <a:gd name="T46" fmla="*/ 103 w 159"/>
                  <a:gd name="T47" fmla="*/ 248 h 250"/>
                  <a:gd name="T48" fmla="*/ 77 w 159"/>
                  <a:gd name="T49" fmla="*/ 250 h 250"/>
                  <a:gd name="T50" fmla="*/ 47 w 159"/>
                  <a:gd name="T51" fmla="*/ 248 h 250"/>
                  <a:gd name="T52" fmla="*/ 21 w 159"/>
                  <a:gd name="T53" fmla="*/ 236 h 250"/>
                  <a:gd name="T54" fmla="*/ 0 w 159"/>
                  <a:gd name="T55" fmla="*/ 217 h 250"/>
                  <a:gd name="T56" fmla="*/ 26 w 159"/>
                  <a:gd name="T57" fmla="*/ 194 h 250"/>
                  <a:gd name="T58" fmla="*/ 40 w 159"/>
                  <a:gd name="T59" fmla="*/ 210 h 250"/>
                  <a:gd name="T60" fmla="*/ 59 w 159"/>
                  <a:gd name="T61" fmla="*/ 217 h 250"/>
                  <a:gd name="T62" fmla="*/ 77 w 159"/>
                  <a:gd name="T63" fmla="*/ 220 h 250"/>
                  <a:gd name="T64" fmla="*/ 93 w 159"/>
                  <a:gd name="T65" fmla="*/ 217 h 250"/>
                  <a:gd name="T66" fmla="*/ 110 w 159"/>
                  <a:gd name="T67" fmla="*/ 210 h 250"/>
                  <a:gd name="T68" fmla="*/ 121 w 159"/>
                  <a:gd name="T69" fmla="*/ 199 h 250"/>
                  <a:gd name="T70" fmla="*/ 126 w 159"/>
                  <a:gd name="T71" fmla="*/ 180 h 250"/>
                  <a:gd name="T72" fmla="*/ 121 w 159"/>
                  <a:gd name="T73" fmla="*/ 166 h 250"/>
                  <a:gd name="T74" fmla="*/ 110 w 159"/>
                  <a:gd name="T75" fmla="*/ 154 h 250"/>
                  <a:gd name="T76" fmla="*/ 96 w 159"/>
                  <a:gd name="T77" fmla="*/ 147 h 250"/>
                  <a:gd name="T78" fmla="*/ 77 w 159"/>
                  <a:gd name="T79" fmla="*/ 140 h 250"/>
                  <a:gd name="T80" fmla="*/ 56 w 159"/>
                  <a:gd name="T81" fmla="*/ 133 h 250"/>
                  <a:gd name="T82" fmla="*/ 38 w 159"/>
                  <a:gd name="T83" fmla="*/ 126 h 250"/>
                  <a:gd name="T84" fmla="*/ 21 w 159"/>
                  <a:gd name="T85" fmla="*/ 112 h 250"/>
                  <a:gd name="T86" fmla="*/ 12 w 159"/>
                  <a:gd name="T87" fmla="*/ 94 h 250"/>
                  <a:gd name="T88" fmla="*/ 7 w 159"/>
                  <a:gd name="T89" fmla="*/ 66 h 250"/>
                  <a:gd name="T90" fmla="*/ 10 w 159"/>
                  <a:gd name="T91" fmla="*/ 49 h 250"/>
                  <a:gd name="T92" fmla="*/ 19 w 159"/>
                  <a:gd name="T93" fmla="*/ 31 h 250"/>
                  <a:gd name="T94" fmla="*/ 35 w 159"/>
                  <a:gd name="T95" fmla="*/ 14 h 250"/>
                  <a:gd name="T96" fmla="*/ 59 w 159"/>
                  <a:gd name="T97" fmla="*/ 3 h 250"/>
                  <a:gd name="T98" fmla="*/ 89 w 159"/>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50">
                    <a:moveTo>
                      <a:pt x="89" y="0"/>
                    </a:moveTo>
                    <a:lnTo>
                      <a:pt x="114" y="3"/>
                    </a:lnTo>
                    <a:lnTo>
                      <a:pt x="138" y="10"/>
                    </a:lnTo>
                    <a:lnTo>
                      <a:pt x="156" y="26"/>
                    </a:lnTo>
                    <a:lnTo>
                      <a:pt x="131" y="52"/>
                    </a:lnTo>
                    <a:lnTo>
                      <a:pt x="114" y="35"/>
                    </a:lnTo>
                    <a:lnTo>
                      <a:pt x="89" y="31"/>
                    </a:lnTo>
                    <a:lnTo>
                      <a:pt x="66" y="33"/>
                    </a:lnTo>
                    <a:lnTo>
                      <a:pt x="52" y="42"/>
                    </a:lnTo>
                    <a:lnTo>
                      <a:pt x="45" y="54"/>
                    </a:lnTo>
                    <a:lnTo>
                      <a:pt x="42" y="66"/>
                    </a:lnTo>
                    <a:lnTo>
                      <a:pt x="47" y="84"/>
                    </a:lnTo>
                    <a:lnTo>
                      <a:pt x="56" y="94"/>
                    </a:lnTo>
                    <a:lnTo>
                      <a:pt x="73" y="103"/>
                    </a:lnTo>
                    <a:lnTo>
                      <a:pt x="91" y="110"/>
                    </a:lnTo>
                    <a:lnTo>
                      <a:pt x="110" y="115"/>
                    </a:lnTo>
                    <a:lnTo>
                      <a:pt x="128" y="124"/>
                    </a:lnTo>
                    <a:lnTo>
                      <a:pt x="145" y="136"/>
                    </a:lnTo>
                    <a:lnTo>
                      <a:pt x="156" y="152"/>
                    </a:lnTo>
                    <a:lnTo>
                      <a:pt x="159" y="178"/>
                    </a:lnTo>
                    <a:lnTo>
                      <a:pt x="156" y="203"/>
                    </a:lnTo>
                    <a:lnTo>
                      <a:pt x="145" y="222"/>
                    </a:lnTo>
                    <a:lnTo>
                      <a:pt x="126" y="238"/>
                    </a:lnTo>
                    <a:lnTo>
                      <a:pt x="103" y="248"/>
                    </a:lnTo>
                    <a:lnTo>
                      <a:pt x="77" y="250"/>
                    </a:lnTo>
                    <a:lnTo>
                      <a:pt x="47" y="248"/>
                    </a:lnTo>
                    <a:lnTo>
                      <a:pt x="21" y="236"/>
                    </a:lnTo>
                    <a:lnTo>
                      <a:pt x="0" y="217"/>
                    </a:lnTo>
                    <a:lnTo>
                      <a:pt x="26" y="194"/>
                    </a:lnTo>
                    <a:lnTo>
                      <a:pt x="40" y="210"/>
                    </a:lnTo>
                    <a:lnTo>
                      <a:pt x="59" y="217"/>
                    </a:lnTo>
                    <a:lnTo>
                      <a:pt x="77" y="220"/>
                    </a:lnTo>
                    <a:lnTo>
                      <a:pt x="93" y="217"/>
                    </a:lnTo>
                    <a:lnTo>
                      <a:pt x="110" y="210"/>
                    </a:lnTo>
                    <a:lnTo>
                      <a:pt x="121" y="199"/>
                    </a:lnTo>
                    <a:lnTo>
                      <a:pt x="126" y="180"/>
                    </a:lnTo>
                    <a:lnTo>
                      <a:pt x="121" y="166"/>
                    </a:lnTo>
                    <a:lnTo>
                      <a:pt x="110" y="154"/>
                    </a:lnTo>
                    <a:lnTo>
                      <a:pt x="96" y="147"/>
                    </a:lnTo>
                    <a:lnTo>
                      <a:pt x="77" y="140"/>
                    </a:lnTo>
                    <a:lnTo>
                      <a:pt x="56" y="133"/>
                    </a:lnTo>
                    <a:lnTo>
                      <a:pt x="38" y="126"/>
                    </a:lnTo>
                    <a:lnTo>
                      <a:pt x="21" y="112"/>
                    </a:lnTo>
                    <a:lnTo>
                      <a:pt x="12" y="94"/>
                    </a:lnTo>
                    <a:lnTo>
                      <a:pt x="7" y="66"/>
                    </a:lnTo>
                    <a:lnTo>
                      <a:pt x="10" y="49"/>
                    </a:lnTo>
                    <a:lnTo>
                      <a:pt x="19" y="31"/>
                    </a:lnTo>
                    <a:lnTo>
                      <a:pt x="35" y="14"/>
                    </a:lnTo>
                    <a:lnTo>
                      <a:pt x="59" y="3"/>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31"/>
              <p:cNvSpPr>
                <a:spLocks/>
              </p:cNvSpPr>
              <p:nvPr userDrawn="1"/>
            </p:nvSpPr>
            <p:spPr bwMode="auto">
              <a:xfrm>
                <a:off x="4743450" y="5280026"/>
                <a:ext cx="239713" cy="382588"/>
              </a:xfrm>
              <a:custGeom>
                <a:avLst/>
                <a:gdLst>
                  <a:gd name="T0" fmla="*/ 0 w 151"/>
                  <a:gd name="T1" fmla="*/ 0 h 241"/>
                  <a:gd name="T2" fmla="*/ 151 w 151"/>
                  <a:gd name="T3" fmla="*/ 0 h 241"/>
                  <a:gd name="T4" fmla="*/ 151 w 151"/>
                  <a:gd name="T5" fmla="*/ 31 h 241"/>
                  <a:gd name="T6" fmla="*/ 33 w 151"/>
                  <a:gd name="T7" fmla="*/ 31 h 241"/>
                  <a:gd name="T8" fmla="*/ 33 w 151"/>
                  <a:gd name="T9" fmla="*/ 105 h 241"/>
                  <a:gd name="T10" fmla="*/ 142 w 151"/>
                  <a:gd name="T11" fmla="*/ 105 h 241"/>
                  <a:gd name="T12" fmla="*/ 142 w 151"/>
                  <a:gd name="T13" fmla="*/ 136 h 241"/>
                  <a:gd name="T14" fmla="*/ 33 w 151"/>
                  <a:gd name="T15" fmla="*/ 136 h 241"/>
                  <a:gd name="T16" fmla="*/ 33 w 151"/>
                  <a:gd name="T17" fmla="*/ 241 h 241"/>
                  <a:gd name="T18" fmla="*/ 0 w 151"/>
                  <a:gd name="T19" fmla="*/ 241 h 241"/>
                  <a:gd name="T20" fmla="*/ 0 w 151"/>
                  <a:gd name="T2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1">
                    <a:moveTo>
                      <a:pt x="0" y="0"/>
                    </a:moveTo>
                    <a:lnTo>
                      <a:pt x="151" y="0"/>
                    </a:lnTo>
                    <a:lnTo>
                      <a:pt x="151" y="31"/>
                    </a:lnTo>
                    <a:lnTo>
                      <a:pt x="33" y="31"/>
                    </a:lnTo>
                    <a:lnTo>
                      <a:pt x="33" y="105"/>
                    </a:lnTo>
                    <a:lnTo>
                      <a:pt x="142" y="105"/>
                    </a:lnTo>
                    <a:lnTo>
                      <a:pt x="142" y="136"/>
                    </a:lnTo>
                    <a:lnTo>
                      <a:pt x="33" y="136"/>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2"/>
              <p:cNvSpPr>
                <a:spLocks noEditPoints="1"/>
              </p:cNvSpPr>
              <p:nvPr userDrawn="1"/>
            </p:nvSpPr>
            <p:spPr bwMode="auto">
              <a:xfrm>
                <a:off x="5021263" y="5268913"/>
                <a:ext cx="395288" cy="400050"/>
              </a:xfrm>
              <a:custGeom>
                <a:avLst/>
                <a:gdLst>
                  <a:gd name="T0" fmla="*/ 125 w 249"/>
                  <a:gd name="T1" fmla="*/ 33 h 252"/>
                  <a:gd name="T2" fmla="*/ 95 w 249"/>
                  <a:gd name="T3" fmla="*/ 38 h 252"/>
                  <a:gd name="T4" fmla="*/ 70 w 249"/>
                  <a:gd name="T5" fmla="*/ 49 h 252"/>
                  <a:gd name="T6" fmla="*/ 51 w 249"/>
                  <a:gd name="T7" fmla="*/ 70 h 252"/>
                  <a:gd name="T8" fmla="*/ 39 w 249"/>
                  <a:gd name="T9" fmla="*/ 98 h 252"/>
                  <a:gd name="T10" fmla="*/ 35 w 249"/>
                  <a:gd name="T11" fmla="*/ 126 h 252"/>
                  <a:gd name="T12" fmla="*/ 39 w 249"/>
                  <a:gd name="T13" fmla="*/ 157 h 252"/>
                  <a:gd name="T14" fmla="*/ 51 w 249"/>
                  <a:gd name="T15" fmla="*/ 182 h 252"/>
                  <a:gd name="T16" fmla="*/ 70 w 249"/>
                  <a:gd name="T17" fmla="*/ 203 h 252"/>
                  <a:gd name="T18" fmla="*/ 95 w 249"/>
                  <a:gd name="T19" fmla="*/ 217 h 252"/>
                  <a:gd name="T20" fmla="*/ 125 w 249"/>
                  <a:gd name="T21" fmla="*/ 222 h 252"/>
                  <a:gd name="T22" fmla="*/ 156 w 249"/>
                  <a:gd name="T23" fmla="*/ 217 h 252"/>
                  <a:gd name="T24" fmla="*/ 179 w 249"/>
                  <a:gd name="T25" fmla="*/ 203 h 252"/>
                  <a:gd name="T26" fmla="*/ 200 w 249"/>
                  <a:gd name="T27" fmla="*/ 182 h 252"/>
                  <a:gd name="T28" fmla="*/ 212 w 249"/>
                  <a:gd name="T29" fmla="*/ 157 h 252"/>
                  <a:gd name="T30" fmla="*/ 214 w 249"/>
                  <a:gd name="T31" fmla="*/ 126 h 252"/>
                  <a:gd name="T32" fmla="*/ 212 w 249"/>
                  <a:gd name="T33" fmla="*/ 98 h 252"/>
                  <a:gd name="T34" fmla="*/ 200 w 249"/>
                  <a:gd name="T35" fmla="*/ 70 h 252"/>
                  <a:gd name="T36" fmla="*/ 179 w 249"/>
                  <a:gd name="T37" fmla="*/ 49 h 252"/>
                  <a:gd name="T38" fmla="*/ 156 w 249"/>
                  <a:gd name="T39" fmla="*/ 38 h 252"/>
                  <a:gd name="T40" fmla="*/ 125 w 249"/>
                  <a:gd name="T41" fmla="*/ 33 h 252"/>
                  <a:gd name="T42" fmla="*/ 125 w 249"/>
                  <a:gd name="T43" fmla="*/ 0 h 252"/>
                  <a:gd name="T44" fmla="*/ 165 w 249"/>
                  <a:gd name="T45" fmla="*/ 7 h 252"/>
                  <a:gd name="T46" fmla="*/ 200 w 249"/>
                  <a:gd name="T47" fmla="*/ 26 h 252"/>
                  <a:gd name="T48" fmla="*/ 226 w 249"/>
                  <a:gd name="T49" fmla="*/ 52 h 252"/>
                  <a:gd name="T50" fmla="*/ 244 w 249"/>
                  <a:gd name="T51" fmla="*/ 87 h 252"/>
                  <a:gd name="T52" fmla="*/ 249 w 249"/>
                  <a:gd name="T53" fmla="*/ 126 h 252"/>
                  <a:gd name="T54" fmla="*/ 244 w 249"/>
                  <a:gd name="T55" fmla="*/ 168 h 252"/>
                  <a:gd name="T56" fmla="*/ 226 w 249"/>
                  <a:gd name="T57" fmla="*/ 203 h 252"/>
                  <a:gd name="T58" fmla="*/ 200 w 249"/>
                  <a:gd name="T59" fmla="*/ 229 h 252"/>
                  <a:gd name="T60" fmla="*/ 165 w 249"/>
                  <a:gd name="T61" fmla="*/ 248 h 252"/>
                  <a:gd name="T62" fmla="*/ 125 w 249"/>
                  <a:gd name="T63" fmla="*/ 252 h 252"/>
                  <a:gd name="T64" fmla="*/ 84 w 249"/>
                  <a:gd name="T65" fmla="*/ 248 h 252"/>
                  <a:gd name="T66" fmla="*/ 49 w 249"/>
                  <a:gd name="T67" fmla="*/ 229 h 252"/>
                  <a:gd name="T68" fmla="*/ 23 w 249"/>
                  <a:gd name="T69" fmla="*/ 203 h 252"/>
                  <a:gd name="T70" fmla="*/ 7 w 249"/>
                  <a:gd name="T71" fmla="*/ 168 h 252"/>
                  <a:gd name="T72" fmla="*/ 0 w 249"/>
                  <a:gd name="T73" fmla="*/ 126 h 252"/>
                  <a:gd name="T74" fmla="*/ 7 w 249"/>
                  <a:gd name="T75" fmla="*/ 87 h 252"/>
                  <a:gd name="T76" fmla="*/ 23 w 249"/>
                  <a:gd name="T77" fmla="*/ 52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8"/>
                    </a:lnTo>
                    <a:lnTo>
                      <a:pt x="70" y="49"/>
                    </a:lnTo>
                    <a:lnTo>
                      <a:pt x="51" y="70"/>
                    </a:lnTo>
                    <a:lnTo>
                      <a:pt x="39" y="98"/>
                    </a:lnTo>
                    <a:lnTo>
                      <a:pt x="35" y="126"/>
                    </a:lnTo>
                    <a:lnTo>
                      <a:pt x="39" y="157"/>
                    </a:lnTo>
                    <a:lnTo>
                      <a:pt x="51" y="182"/>
                    </a:lnTo>
                    <a:lnTo>
                      <a:pt x="70" y="203"/>
                    </a:lnTo>
                    <a:lnTo>
                      <a:pt x="95" y="217"/>
                    </a:lnTo>
                    <a:lnTo>
                      <a:pt x="125" y="222"/>
                    </a:lnTo>
                    <a:lnTo>
                      <a:pt x="156" y="217"/>
                    </a:lnTo>
                    <a:lnTo>
                      <a:pt x="179" y="203"/>
                    </a:lnTo>
                    <a:lnTo>
                      <a:pt x="200" y="182"/>
                    </a:lnTo>
                    <a:lnTo>
                      <a:pt x="212" y="157"/>
                    </a:lnTo>
                    <a:lnTo>
                      <a:pt x="214" y="126"/>
                    </a:lnTo>
                    <a:lnTo>
                      <a:pt x="212" y="98"/>
                    </a:lnTo>
                    <a:lnTo>
                      <a:pt x="200" y="70"/>
                    </a:lnTo>
                    <a:lnTo>
                      <a:pt x="179" y="49"/>
                    </a:lnTo>
                    <a:lnTo>
                      <a:pt x="156" y="38"/>
                    </a:lnTo>
                    <a:lnTo>
                      <a:pt x="125" y="33"/>
                    </a:lnTo>
                    <a:close/>
                    <a:moveTo>
                      <a:pt x="125" y="0"/>
                    </a:moveTo>
                    <a:lnTo>
                      <a:pt x="165" y="7"/>
                    </a:lnTo>
                    <a:lnTo>
                      <a:pt x="200" y="26"/>
                    </a:lnTo>
                    <a:lnTo>
                      <a:pt x="226" y="52"/>
                    </a:lnTo>
                    <a:lnTo>
                      <a:pt x="244" y="87"/>
                    </a:lnTo>
                    <a:lnTo>
                      <a:pt x="249" y="126"/>
                    </a:lnTo>
                    <a:lnTo>
                      <a:pt x="244" y="168"/>
                    </a:lnTo>
                    <a:lnTo>
                      <a:pt x="226" y="203"/>
                    </a:lnTo>
                    <a:lnTo>
                      <a:pt x="200" y="229"/>
                    </a:lnTo>
                    <a:lnTo>
                      <a:pt x="165" y="248"/>
                    </a:lnTo>
                    <a:lnTo>
                      <a:pt x="125" y="252"/>
                    </a:lnTo>
                    <a:lnTo>
                      <a:pt x="84" y="248"/>
                    </a:lnTo>
                    <a:lnTo>
                      <a:pt x="49" y="229"/>
                    </a:lnTo>
                    <a:lnTo>
                      <a:pt x="23" y="203"/>
                    </a:lnTo>
                    <a:lnTo>
                      <a:pt x="7" y="168"/>
                    </a:lnTo>
                    <a:lnTo>
                      <a:pt x="0" y="126"/>
                    </a:lnTo>
                    <a:lnTo>
                      <a:pt x="7" y="87"/>
                    </a:lnTo>
                    <a:lnTo>
                      <a:pt x="23" y="52"/>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3"/>
              <p:cNvSpPr>
                <a:spLocks noEditPoints="1"/>
              </p:cNvSpPr>
              <p:nvPr userDrawn="1"/>
            </p:nvSpPr>
            <p:spPr bwMode="auto">
              <a:xfrm>
                <a:off x="5483225" y="5280026"/>
                <a:ext cx="269875" cy="382588"/>
              </a:xfrm>
              <a:custGeom>
                <a:avLst/>
                <a:gdLst>
                  <a:gd name="T0" fmla="*/ 32 w 170"/>
                  <a:gd name="T1" fmla="*/ 28 h 241"/>
                  <a:gd name="T2" fmla="*/ 32 w 170"/>
                  <a:gd name="T3" fmla="*/ 105 h 241"/>
                  <a:gd name="T4" fmla="*/ 74 w 170"/>
                  <a:gd name="T5" fmla="*/ 105 h 241"/>
                  <a:gd name="T6" fmla="*/ 90 w 170"/>
                  <a:gd name="T7" fmla="*/ 105 h 241"/>
                  <a:gd name="T8" fmla="*/ 104 w 170"/>
                  <a:gd name="T9" fmla="*/ 101 h 241"/>
                  <a:gd name="T10" fmla="*/ 116 w 170"/>
                  <a:gd name="T11" fmla="*/ 96 h 241"/>
                  <a:gd name="T12" fmla="*/ 123 w 170"/>
                  <a:gd name="T13" fmla="*/ 84 h 241"/>
                  <a:gd name="T14" fmla="*/ 125 w 170"/>
                  <a:gd name="T15" fmla="*/ 68 h 241"/>
                  <a:gd name="T16" fmla="*/ 123 w 170"/>
                  <a:gd name="T17" fmla="*/ 52 h 241"/>
                  <a:gd name="T18" fmla="*/ 116 w 170"/>
                  <a:gd name="T19" fmla="*/ 40 h 241"/>
                  <a:gd name="T20" fmla="*/ 104 w 170"/>
                  <a:gd name="T21" fmla="*/ 33 h 241"/>
                  <a:gd name="T22" fmla="*/ 90 w 170"/>
                  <a:gd name="T23" fmla="*/ 31 h 241"/>
                  <a:gd name="T24" fmla="*/ 74 w 170"/>
                  <a:gd name="T25" fmla="*/ 28 h 241"/>
                  <a:gd name="T26" fmla="*/ 32 w 170"/>
                  <a:gd name="T27" fmla="*/ 28 h 241"/>
                  <a:gd name="T28" fmla="*/ 0 w 170"/>
                  <a:gd name="T29" fmla="*/ 0 h 241"/>
                  <a:gd name="T30" fmla="*/ 83 w 170"/>
                  <a:gd name="T31" fmla="*/ 0 h 241"/>
                  <a:gd name="T32" fmla="*/ 111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2 w 170"/>
                  <a:gd name="T51" fmla="*/ 131 h 241"/>
                  <a:gd name="T52" fmla="*/ 170 w 170"/>
                  <a:gd name="T53" fmla="*/ 241 h 241"/>
                  <a:gd name="T54" fmla="*/ 130 w 170"/>
                  <a:gd name="T55" fmla="*/ 241 h 241"/>
                  <a:gd name="T56" fmla="*/ 69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90" y="105"/>
                    </a:lnTo>
                    <a:lnTo>
                      <a:pt x="104" y="101"/>
                    </a:lnTo>
                    <a:lnTo>
                      <a:pt x="116" y="96"/>
                    </a:lnTo>
                    <a:lnTo>
                      <a:pt x="123" y="84"/>
                    </a:lnTo>
                    <a:lnTo>
                      <a:pt x="125" y="68"/>
                    </a:lnTo>
                    <a:lnTo>
                      <a:pt x="123" y="52"/>
                    </a:lnTo>
                    <a:lnTo>
                      <a:pt x="116" y="40"/>
                    </a:lnTo>
                    <a:lnTo>
                      <a:pt x="104" y="33"/>
                    </a:lnTo>
                    <a:lnTo>
                      <a:pt x="90" y="31"/>
                    </a:lnTo>
                    <a:lnTo>
                      <a:pt x="74" y="28"/>
                    </a:lnTo>
                    <a:lnTo>
                      <a:pt x="32" y="28"/>
                    </a:lnTo>
                    <a:close/>
                    <a:moveTo>
                      <a:pt x="0" y="0"/>
                    </a:moveTo>
                    <a:lnTo>
                      <a:pt x="83" y="0"/>
                    </a:lnTo>
                    <a:lnTo>
                      <a:pt x="111" y="3"/>
                    </a:lnTo>
                    <a:lnTo>
                      <a:pt x="130" y="12"/>
                    </a:lnTo>
                    <a:lnTo>
                      <a:pt x="144" y="24"/>
                    </a:lnTo>
                    <a:lnTo>
                      <a:pt x="153" y="38"/>
                    </a:lnTo>
                    <a:lnTo>
                      <a:pt x="158" y="52"/>
                    </a:lnTo>
                    <a:lnTo>
                      <a:pt x="160" y="68"/>
                    </a:lnTo>
                    <a:lnTo>
                      <a:pt x="156" y="89"/>
                    </a:lnTo>
                    <a:lnTo>
                      <a:pt x="144" y="110"/>
                    </a:lnTo>
                    <a:lnTo>
                      <a:pt x="125" y="124"/>
                    </a:lnTo>
                    <a:lnTo>
                      <a:pt x="102" y="131"/>
                    </a:lnTo>
                    <a:lnTo>
                      <a:pt x="170" y="241"/>
                    </a:lnTo>
                    <a:lnTo>
                      <a:pt x="130" y="241"/>
                    </a:lnTo>
                    <a:lnTo>
                      <a:pt x="69"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4"/>
              <p:cNvSpPr>
                <a:spLocks noEditPoints="1"/>
              </p:cNvSpPr>
              <p:nvPr userDrawn="1"/>
            </p:nvSpPr>
            <p:spPr bwMode="auto">
              <a:xfrm>
                <a:off x="5895975" y="5280026"/>
                <a:ext cx="373063" cy="382588"/>
              </a:xfrm>
              <a:custGeom>
                <a:avLst/>
                <a:gdLst>
                  <a:gd name="T0" fmla="*/ 117 w 235"/>
                  <a:gd name="T1" fmla="*/ 42 h 241"/>
                  <a:gd name="T2" fmla="*/ 72 w 235"/>
                  <a:gd name="T3" fmla="*/ 152 h 241"/>
                  <a:gd name="T4" fmla="*/ 163 w 235"/>
                  <a:gd name="T5" fmla="*/ 152 h 241"/>
                  <a:gd name="T6" fmla="*/ 119 w 235"/>
                  <a:gd name="T7" fmla="*/ 42 h 241"/>
                  <a:gd name="T8" fmla="*/ 117 w 235"/>
                  <a:gd name="T9" fmla="*/ 42 h 241"/>
                  <a:gd name="T10" fmla="*/ 105 w 235"/>
                  <a:gd name="T11" fmla="*/ 0 h 241"/>
                  <a:gd name="T12" fmla="*/ 135 w 235"/>
                  <a:gd name="T13" fmla="*/ 0 h 241"/>
                  <a:gd name="T14" fmla="*/ 235 w 235"/>
                  <a:gd name="T15" fmla="*/ 241 h 241"/>
                  <a:gd name="T16" fmla="*/ 198 w 235"/>
                  <a:gd name="T17" fmla="*/ 241 h 241"/>
                  <a:gd name="T18" fmla="*/ 175 w 235"/>
                  <a:gd name="T19" fmla="*/ 180 h 241"/>
                  <a:gd name="T20" fmla="*/ 61 w 235"/>
                  <a:gd name="T21" fmla="*/ 180 h 241"/>
                  <a:gd name="T22" fmla="*/ 38 w 235"/>
                  <a:gd name="T23" fmla="*/ 241 h 241"/>
                  <a:gd name="T24" fmla="*/ 0 w 235"/>
                  <a:gd name="T25" fmla="*/ 241 h 241"/>
                  <a:gd name="T26" fmla="*/ 105 w 235"/>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1">
                    <a:moveTo>
                      <a:pt x="117" y="42"/>
                    </a:moveTo>
                    <a:lnTo>
                      <a:pt x="72" y="152"/>
                    </a:lnTo>
                    <a:lnTo>
                      <a:pt x="163" y="152"/>
                    </a:lnTo>
                    <a:lnTo>
                      <a:pt x="119" y="42"/>
                    </a:lnTo>
                    <a:lnTo>
                      <a:pt x="117" y="42"/>
                    </a:lnTo>
                    <a:close/>
                    <a:moveTo>
                      <a:pt x="105" y="0"/>
                    </a:moveTo>
                    <a:lnTo>
                      <a:pt x="135" y="0"/>
                    </a:lnTo>
                    <a:lnTo>
                      <a:pt x="235" y="241"/>
                    </a:lnTo>
                    <a:lnTo>
                      <a:pt x="198" y="241"/>
                    </a:lnTo>
                    <a:lnTo>
                      <a:pt x="175" y="180"/>
                    </a:lnTo>
                    <a:lnTo>
                      <a:pt x="61" y="180"/>
                    </a:lnTo>
                    <a:lnTo>
                      <a:pt x="38"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5"/>
              <p:cNvSpPr>
                <a:spLocks/>
              </p:cNvSpPr>
              <p:nvPr userDrawn="1"/>
            </p:nvSpPr>
            <p:spPr bwMode="auto">
              <a:xfrm>
                <a:off x="6421438" y="5268913"/>
                <a:ext cx="254000" cy="400050"/>
              </a:xfrm>
              <a:custGeom>
                <a:avLst/>
                <a:gdLst>
                  <a:gd name="T0" fmla="*/ 88 w 160"/>
                  <a:gd name="T1" fmla="*/ 0 h 252"/>
                  <a:gd name="T2" fmla="*/ 114 w 160"/>
                  <a:gd name="T3" fmla="*/ 3 h 252"/>
                  <a:gd name="T4" fmla="*/ 137 w 160"/>
                  <a:gd name="T5" fmla="*/ 12 h 252"/>
                  <a:gd name="T6" fmla="*/ 158 w 160"/>
                  <a:gd name="T7" fmla="*/ 28 h 252"/>
                  <a:gd name="T8" fmla="*/ 130 w 160"/>
                  <a:gd name="T9" fmla="*/ 54 h 252"/>
                  <a:gd name="T10" fmla="*/ 114 w 160"/>
                  <a:gd name="T11" fmla="*/ 38 h 252"/>
                  <a:gd name="T12" fmla="*/ 88 w 160"/>
                  <a:gd name="T13" fmla="*/ 33 h 252"/>
                  <a:gd name="T14" fmla="*/ 65 w 160"/>
                  <a:gd name="T15" fmla="*/ 35 h 252"/>
                  <a:gd name="T16" fmla="*/ 51 w 160"/>
                  <a:gd name="T17" fmla="*/ 45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10 h 252"/>
                  <a:gd name="T30" fmla="*/ 112 w 160"/>
                  <a:gd name="T31" fmla="*/ 117 h 252"/>
                  <a:gd name="T32" fmla="*/ 130 w 160"/>
                  <a:gd name="T33" fmla="*/ 126 h 252"/>
                  <a:gd name="T34" fmla="*/ 144 w 160"/>
                  <a:gd name="T35" fmla="*/ 138 h 252"/>
                  <a:gd name="T36" fmla="*/ 156 w 160"/>
                  <a:gd name="T37" fmla="*/ 154 h 252"/>
                  <a:gd name="T38" fmla="*/ 160 w 160"/>
                  <a:gd name="T39" fmla="*/ 180 h 252"/>
                  <a:gd name="T40" fmla="*/ 156 w 160"/>
                  <a:gd name="T41" fmla="*/ 203 h 252"/>
                  <a:gd name="T42" fmla="*/ 144 w 160"/>
                  <a:gd name="T43" fmla="*/ 224 h 252"/>
                  <a:gd name="T44" fmla="*/ 125 w 160"/>
                  <a:gd name="T45" fmla="*/ 241 h 252"/>
                  <a:gd name="T46" fmla="*/ 102 w 160"/>
                  <a:gd name="T47" fmla="*/ 250 h 252"/>
                  <a:gd name="T48" fmla="*/ 77 w 160"/>
                  <a:gd name="T49" fmla="*/ 252 h 252"/>
                  <a:gd name="T50" fmla="*/ 46 w 160"/>
                  <a:gd name="T51" fmla="*/ 250 h 252"/>
                  <a:gd name="T52" fmla="*/ 21 w 160"/>
                  <a:gd name="T53" fmla="*/ 238 h 252"/>
                  <a:gd name="T54" fmla="*/ 0 w 160"/>
                  <a:gd name="T55" fmla="*/ 220 h 252"/>
                  <a:gd name="T56" fmla="*/ 28 w 160"/>
                  <a:gd name="T57" fmla="*/ 196 h 252"/>
                  <a:gd name="T58" fmla="*/ 42 w 160"/>
                  <a:gd name="T59" fmla="*/ 210 h 252"/>
                  <a:gd name="T60" fmla="*/ 58 w 160"/>
                  <a:gd name="T61" fmla="*/ 220 h 252"/>
                  <a:gd name="T62" fmla="*/ 77 w 160"/>
                  <a:gd name="T63" fmla="*/ 222 h 252"/>
                  <a:gd name="T64" fmla="*/ 93 w 160"/>
                  <a:gd name="T65" fmla="*/ 220 h 252"/>
                  <a:gd name="T66" fmla="*/ 109 w 160"/>
                  <a:gd name="T67" fmla="*/ 213 h 252"/>
                  <a:gd name="T68" fmla="*/ 121 w 160"/>
                  <a:gd name="T69" fmla="*/ 201 h 252"/>
                  <a:gd name="T70" fmla="*/ 125 w 160"/>
                  <a:gd name="T71" fmla="*/ 182 h 252"/>
                  <a:gd name="T72" fmla="*/ 121 w 160"/>
                  <a:gd name="T73" fmla="*/ 168 h 252"/>
                  <a:gd name="T74" fmla="*/ 109 w 160"/>
                  <a:gd name="T75" fmla="*/ 157 h 252"/>
                  <a:gd name="T76" fmla="*/ 95 w 160"/>
                  <a:gd name="T77" fmla="*/ 150 h 252"/>
                  <a:gd name="T78" fmla="*/ 77 w 160"/>
                  <a:gd name="T79" fmla="*/ 143 h 252"/>
                  <a:gd name="T80" fmla="*/ 56 w 160"/>
                  <a:gd name="T81" fmla="*/ 136 h 252"/>
                  <a:gd name="T82" fmla="*/ 37 w 160"/>
                  <a:gd name="T83" fmla="*/ 126 h 252"/>
                  <a:gd name="T84" fmla="*/ 23 w 160"/>
                  <a:gd name="T85" fmla="*/ 115 h 252"/>
                  <a:gd name="T86" fmla="*/ 11 w 160"/>
                  <a:gd name="T87" fmla="*/ 96 h 252"/>
                  <a:gd name="T88" fmla="*/ 7 w 160"/>
                  <a:gd name="T89" fmla="*/ 68 h 252"/>
                  <a:gd name="T90" fmla="*/ 11 w 160"/>
                  <a:gd name="T91" fmla="*/ 52 h 252"/>
                  <a:gd name="T92" fmla="*/ 18 w 160"/>
                  <a:gd name="T93" fmla="*/ 33 h 252"/>
                  <a:gd name="T94" fmla="*/ 35 w 160"/>
                  <a:gd name="T95" fmla="*/ 17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3"/>
                    </a:lnTo>
                    <a:lnTo>
                      <a:pt x="137" y="12"/>
                    </a:lnTo>
                    <a:lnTo>
                      <a:pt x="158" y="28"/>
                    </a:lnTo>
                    <a:lnTo>
                      <a:pt x="130" y="54"/>
                    </a:lnTo>
                    <a:lnTo>
                      <a:pt x="114" y="38"/>
                    </a:lnTo>
                    <a:lnTo>
                      <a:pt x="88" y="33"/>
                    </a:lnTo>
                    <a:lnTo>
                      <a:pt x="65" y="35"/>
                    </a:lnTo>
                    <a:lnTo>
                      <a:pt x="51" y="45"/>
                    </a:lnTo>
                    <a:lnTo>
                      <a:pt x="44" y="56"/>
                    </a:lnTo>
                    <a:lnTo>
                      <a:pt x="42" y="68"/>
                    </a:lnTo>
                    <a:lnTo>
                      <a:pt x="46" y="84"/>
                    </a:lnTo>
                    <a:lnTo>
                      <a:pt x="56" y="96"/>
                    </a:lnTo>
                    <a:lnTo>
                      <a:pt x="72" y="105"/>
                    </a:lnTo>
                    <a:lnTo>
                      <a:pt x="91" y="110"/>
                    </a:lnTo>
                    <a:lnTo>
                      <a:pt x="112" y="117"/>
                    </a:lnTo>
                    <a:lnTo>
                      <a:pt x="130" y="126"/>
                    </a:lnTo>
                    <a:lnTo>
                      <a:pt x="144" y="138"/>
                    </a:lnTo>
                    <a:lnTo>
                      <a:pt x="156" y="154"/>
                    </a:lnTo>
                    <a:lnTo>
                      <a:pt x="160" y="180"/>
                    </a:lnTo>
                    <a:lnTo>
                      <a:pt x="156" y="203"/>
                    </a:lnTo>
                    <a:lnTo>
                      <a:pt x="144" y="224"/>
                    </a:lnTo>
                    <a:lnTo>
                      <a:pt x="125" y="241"/>
                    </a:lnTo>
                    <a:lnTo>
                      <a:pt x="102" y="250"/>
                    </a:lnTo>
                    <a:lnTo>
                      <a:pt x="77" y="252"/>
                    </a:lnTo>
                    <a:lnTo>
                      <a:pt x="46" y="250"/>
                    </a:lnTo>
                    <a:lnTo>
                      <a:pt x="21" y="238"/>
                    </a:lnTo>
                    <a:lnTo>
                      <a:pt x="0" y="220"/>
                    </a:lnTo>
                    <a:lnTo>
                      <a:pt x="28" y="196"/>
                    </a:lnTo>
                    <a:lnTo>
                      <a:pt x="42" y="210"/>
                    </a:lnTo>
                    <a:lnTo>
                      <a:pt x="58" y="220"/>
                    </a:lnTo>
                    <a:lnTo>
                      <a:pt x="77" y="222"/>
                    </a:lnTo>
                    <a:lnTo>
                      <a:pt x="93" y="220"/>
                    </a:lnTo>
                    <a:lnTo>
                      <a:pt x="109" y="213"/>
                    </a:lnTo>
                    <a:lnTo>
                      <a:pt x="121" y="201"/>
                    </a:lnTo>
                    <a:lnTo>
                      <a:pt x="125" y="182"/>
                    </a:lnTo>
                    <a:lnTo>
                      <a:pt x="121" y="168"/>
                    </a:lnTo>
                    <a:lnTo>
                      <a:pt x="109" y="157"/>
                    </a:lnTo>
                    <a:lnTo>
                      <a:pt x="95" y="150"/>
                    </a:lnTo>
                    <a:lnTo>
                      <a:pt x="77" y="143"/>
                    </a:lnTo>
                    <a:lnTo>
                      <a:pt x="56" y="136"/>
                    </a:lnTo>
                    <a:lnTo>
                      <a:pt x="37" y="126"/>
                    </a:lnTo>
                    <a:lnTo>
                      <a:pt x="23" y="115"/>
                    </a:lnTo>
                    <a:lnTo>
                      <a:pt x="11" y="96"/>
                    </a:lnTo>
                    <a:lnTo>
                      <a:pt x="7" y="68"/>
                    </a:lnTo>
                    <a:lnTo>
                      <a:pt x="11" y="52"/>
                    </a:lnTo>
                    <a:lnTo>
                      <a:pt x="18" y="33"/>
                    </a:lnTo>
                    <a:lnTo>
                      <a:pt x="35" y="17"/>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p:cNvSpPr>
              <p:nvPr userDrawn="1"/>
            </p:nvSpPr>
            <p:spPr bwMode="auto">
              <a:xfrm>
                <a:off x="6738938" y="5280026"/>
                <a:ext cx="395288" cy="382588"/>
              </a:xfrm>
              <a:custGeom>
                <a:avLst/>
                <a:gdLst>
                  <a:gd name="T0" fmla="*/ 0 w 249"/>
                  <a:gd name="T1" fmla="*/ 0 h 241"/>
                  <a:gd name="T2" fmla="*/ 49 w 249"/>
                  <a:gd name="T3" fmla="*/ 0 h 241"/>
                  <a:gd name="T4" fmla="*/ 123 w 249"/>
                  <a:gd name="T5" fmla="*/ 182 h 241"/>
                  <a:gd name="T6" fmla="*/ 126 w 249"/>
                  <a:gd name="T7" fmla="*/ 182 h 241"/>
                  <a:gd name="T8" fmla="*/ 200 w 249"/>
                  <a:gd name="T9" fmla="*/ 0 h 241"/>
                  <a:gd name="T10" fmla="*/ 249 w 249"/>
                  <a:gd name="T11" fmla="*/ 0 h 241"/>
                  <a:gd name="T12" fmla="*/ 249 w 249"/>
                  <a:gd name="T13" fmla="*/ 241 h 241"/>
                  <a:gd name="T14" fmla="*/ 216 w 249"/>
                  <a:gd name="T15" fmla="*/ 241 h 241"/>
                  <a:gd name="T16" fmla="*/ 216 w 249"/>
                  <a:gd name="T17" fmla="*/ 42 h 241"/>
                  <a:gd name="T18" fmla="*/ 216 w 249"/>
                  <a:gd name="T19" fmla="*/ 42 h 241"/>
                  <a:gd name="T20" fmla="*/ 135 w 249"/>
                  <a:gd name="T21" fmla="*/ 241 h 241"/>
                  <a:gd name="T22" fmla="*/ 114 w 249"/>
                  <a:gd name="T23" fmla="*/ 241 h 241"/>
                  <a:gd name="T24" fmla="*/ 33 w 249"/>
                  <a:gd name="T25" fmla="*/ 42 h 241"/>
                  <a:gd name="T26" fmla="*/ 33 w 249"/>
                  <a:gd name="T27" fmla="*/ 42 h 241"/>
                  <a:gd name="T28" fmla="*/ 33 w 249"/>
                  <a:gd name="T29" fmla="*/ 241 h 241"/>
                  <a:gd name="T30" fmla="*/ 0 w 249"/>
                  <a:gd name="T31" fmla="*/ 241 h 241"/>
                  <a:gd name="T32" fmla="*/ 0 w 249"/>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1">
                    <a:moveTo>
                      <a:pt x="0" y="0"/>
                    </a:moveTo>
                    <a:lnTo>
                      <a:pt x="49" y="0"/>
                    </a:lnTo>
                    <a:lnTo>
                      <a:pt x="123" y="182"/>
                    </a:lnTo>
                    <a:lnTo>
                      <a:pt x="126" y="182"/>
                    </a:lnTo>
                    <a:lnTo>
                      <a:pt x="200" y="0"/>
                    </a:lnTo>
                    <a:lnTo>
                      <a:pt x="249" y="0"/>
                    </a:lnTo>
                    <a:lnTo>
                      <a:pt x="249" y="241"/>
                    </a:lnTo>
                    <a:lnTo>
                      <a:pt x="216" y="241"/>
                    </a:lnTo>
                    <a:lnTo>
                      <a:pt x="216" y="42"/>
                    </a:lnTo>
                    <a:lnTo>
                      <a:pt x="216" y="42"/>
                    </a:lnTo>
                    <a:lnTo>
                      <a:pt x="135" y="241"/>
                    </a:lnTo>
                    <a:lnTo>
                      <a:pt x="114" y="241"/>
                    </a:lnTo>
                    <a:lnTo>
                      <a:pt x="33" y="42"/>
                    </a:lnTo>
                    <a:lnTo>
                      <a:pt x="33" y="42"/>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7170738" y="5280026"/>
                <a:ext cx="377825" cy="382588"/>
              </a:xfrm>
              <a:custGeom>
                <a:avLst/>
                <a:gdLst>
                  <a:gd name="T0" fmla="*/ 119 w 238"/>
                  <a:gd name="T1" fmla="*/ 42 h 241"/>
                  <a:gd name="T2" fmla="*/ 72 w 238"/>
                  <a:gd name="T3" fmla="*/ 152 h 241"/>
                  <a:gd name="T4" fmla="*/ 163 w 238"/>
                  <a:gd name="T5" fmla="*/ 152 h 241"/>
                  <a:gd name="T6" fmla="*/ 119 w 238"/>
                  <a:gd name="T7" fmla="*/ 42 h 241"/>
                  <a:gd name="T8" fmla="*/ 119 w 238"/>
                  <a:gd name="T9" fmla="*/ 42 h 241"/>
                  <a:gd name="T10" fmla="*/ 105 w 238"/>
                  <a:gd name="T11" fmla="*/ 0 h 241"/>
                  <a:gd name="T12" fmla="*/ 135 w 238"/>
                  <a:gd name="T13" fmla="*/ 0 h 241"/>
                  <a:gd name="T14" fmla="*/ 238 w 238"/>
                  <a:gd name="T15" fmla="*/ 241 h 241"/>
                  <a:gd name="T16" fmla="*/ 200 w 238"/>
                  <a:gd name="T17" fmla="*/ 241 h 241"/>
                  <a:gd name="T18" fmla="*/ 175 w 238"/>
                  <a:gd name="T19" fmla="*/ 180 h 241"/>
                  <a:gd name="T20" fmla="*/ 61 w 238"/>
                  <a:gd name="T21" fmla="*/ 180 h 241"/>
                  <a:gd name="T22" fmla="*/ 37 w 238"/>
                  <a:gd name="T23" fmla="*/ 241 h 241"/>
                  <a:gd name="T24" fmla="*/ 0 w 238"/>
                  <a:gd name="T25" fmla="*/ 241 h 241"/>
                  <a:gd name="T26" fmla="*/ 105 w 238"/>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1">
                    <a:moveTo>
                      <a:pt x="119" y="42"/>
                    </a:moveTo>
                    <a:lnTo>
                      <a:pt x="72" y="152"/>
                    </a:lnTo>
                    <a:lnTo>
                      <a:pt x="163" y="152"/>
                    </a:lnTo>
                    <a:lnTo>
                      <a:pt x="119" y="42"/>
                    </a:lnTo>
                    <a:lnTo>
                      <a:pt x="119" y="42"/>
                    </a:lnTo>
                    <a:close/>
                    <a:moveTo>
                      <a:pt x="105" y="0"/>
                    </a:moveTo>
                    <a:lnTo>
                      <a:pt x="135" y="0"/>
                    </a:lnTo>
                    <a:lnTo>
                      <a:pt x="238" y="241"/>
                    </a:lnTo>
                    <a:lnTo>
                      <a:pt x="200" y="241"/>
                    </a:lnTo>
                    <a:lnTo>
                      <a:pt x="175" y="180"/>
                    </a:lnTo>
                    <a:lnTo>
                      <a:pt x="61" y="180"/>
                    </a:lnTo>
                    <a:lnTo>
                      <a:pt x="37"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7588250" y="5280026"/>
                <a:ext cx="269875" cy="382588"/>
              </a:xfrm>
              <a:custGeom>
                <a:avLst/>
                <a:gdLst>
                  <a:gd name="T0" fmla="*/ 33 w 170"/>
                  <a:gd name="T1" fmla="*/ 28 h 241"/>
                  <a:gd name="T2" fmla="*/ 33 w 170"/>
                  <a:gd name="T3" fmla="*/ 105 h 241"/>
                  <a:gd name="T4" fmla="*/ 75 w 170"/>
                  <a:gd name="T5" fmla="*/ 105 h 241"/>
                  <a:gd name="T6" fmla="*/ 91 w 170"/>
                  <a:gd name="T7" fmla="*/ 105 h 241"/>
                  <a:gd name="T8" fmla="*/ 105 w 170"/>
                  <a:gd name="T9" fmla="*/ 101 h 241"/>
                  <a:gd name="T10" fmla="*/ 117 w 170"/>
                  <a:gd name="T11" fmla="*/ 96 h 241"/>
                  <a:gd name="T12" fmla="*/ 124 w 170"/>
                  <a:gd name="T13" fmla="*/ 84 h 241"/>
                  <a:gd name="T14" fmla="*/ 126 w 170"/>
                  <a:gd name="T15" fmla="*/ 68 h 241"/>
                  <a:gd name="T16" fmla="*/ 124 w 170"/>
                  <a:gd name="T17" fmla="*/ 52 h 241"/>
                  <a:gd name="T18" fmla="*/ 117 w 170"/>
                  <a:gd name="T19" fmla="*/ 40 h 241"/>
                  <a:gd name="T20" fmla="*/ 105 w 170"/>
                  <a:gd name="T21" fmla="*/ 33 h 241"/>
                  <a:gd name="T22" fmla="*/ 91 w 170"/>
                  <a:gd name="T23" fmla="*/ 31 h 241"/>
                  <a:gd name="T24" fmla="*/ 75 w 170"/>
                  <a:gd name="T25" fmla="*/ 28 h 241"/>
                  <a:gd name="T26" fmla="*/ 33 w 170"/>
                  <a:gd name="T27" fmla="*/ 28 h 241"/>
                  <a:gd name="T28" fmla="*/ 0 w 170"/>
                  <a:gd name="T29" fmla="*/ 0 h 241"/>
                  <a:gd name="T30" fmla="*/ 84 w 170"/>
                  <a:gd name="T31" fmla="*/ 0 h 241"/>
                  <a:gd name="T32" fmla="*/ 112 w 170"/>
                  <a:gd name="T33" fmla="*/ 3 h 241"/>
                  <a:gd name="T34" fmla="*/ 131 w 170"/>
                  <a:gd name="T35" fmla="*/ 12 h 241"/>
                  <a:gd name="T36" fmla="*/ 145 w 170"/>
                  <a:gd name="T37" fmla="*/ 24 h 241"/>
                  <a:gd name="T38" fmla="*/ 154 w 170"/>
                  <a:gd name="T39" fmla="*/ 38 h 241"/>
                  <a:gd name="T40" fmla="*/ 158 w 170"/>
                  <a:gd name="T41" fmla="*/ 52 h 241"/>
                  <a:gd name="T42" fmla="*/ 161 w 170"/>
                  <a:gd name="T43" fmla="*/ 68 h 241"/>
                  <a:gd name="T44" fmla="*/ 156 w 170"/>
                  <a:gd name="T45" fmla="*/ 89 h 241"/>
                  <a:gd name="T46" fmla="*/ 145 w 170"/>
                  <a:gd name="T47" fmla="*/ 110 h 241"/>
                  <a:gd name="T48" fmla="*/ 126 w 170"/>
                  <a:gd name="T49" fmla="*/ 124 h 241"/>
                  <a:gd name="T50" fmla="*/ 103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91" y="105"/>
                    </a:lnTo>
                    <a:lnTo>
                      <a:pt x="105" y="101"/>
                    </a:lnTo>
                    <a:lnTo>
                      <a:pt x="117" y="96"/>
                    </a:lnTo>
                    <a:lnTo>
                      <a:pt x="124" y="84"/>
                    </a:lnTo>
                    <a:lnTo>
                      <a:pt x="126" y="68"/>
                    </a:lnTo>
                    <a:lnTo>
                      <a:pt x="124" y="52"/>
                    </a:lnTo>
                    <a:lnTo>
                      <a:pt x="117" y="40"/>
                    </a:lnTo>
                    <a:lnTo>
                      <a:pt x="105" y="33"/>
                    </a:lnTo>
                    <a:lnTo>
                      <a:pt x="91" y="31"/>
                    </a:lnTo>
                    <a:lnTo>
                      <a:pt x="75" y="28"/>
                    </a:lnTo>
                    <a:lnTo>
                      <a:pt x="33" y="28"/>
                    </a:lnTo>
                    <a:close/>
                    <a:moveTo>
                      <a:pt x="0" y="0"/>
                    </a:moveTo>
                    <a:lnTo>
                      <a:pt x="84" y="0"/>
                    </a:lnTo>
                    <a:lnTo>
                      <a:pt x="112" y="3"/>
                    </a:lnTo>
                    <a:lnTo>
                      <a:pt x="131" y="12"/>
                    </a:lnTo>
                    <a:lnTo>
                      <a:pt x="145" y="24"/>
                    </a:lnTo>
                    <a:lnTo>
                      <a:pt x="154" y="38"/>
                    </a:lnTo>
                    <a:lnTo>
                      <a:pt x="158" y="52"/>
                    </a:lnTo>
                    <a:lnTo>
                      <a:pt x="161" y="68"/>
                    </a:lnTo>
                    <a:lnTo>
                      <a:pt x="156" y="89"/>
                    </a:lnTo>
                    <a:lnTo>
                      <a:pt x="145" y="110"/>
                    </a:lnTo>
                    <a:lnTo>
                      <a:pt x="126" y="124"/>
                    </a:lnTo>
                    <a:lnTo>
                      <a:pt x="103"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7866063" y="5280026"/>
                <a:ext cx="295275" cy="382588"/>
              </a:xfrm>
              <a:custGeom>
                <a:avLst/>
                <a:gdLst>
                  <a:gd name="T0" fmla="*/ 0 w 186"/>
                  <a:gd name="T1" fmla="*/ 0 h 241"/>
                  <a:gd name="T2" fmla="*/ 186 w 186"/>
                  <a:gd name="T3" fmla="*/ 0 h 241"/>
                  <a:gd name="T4" fmla="*/ 186 w 186"/>
                  <a:gd name="T5" fmla="*/ 31 h 241"/>
                  <a:gd name="T6" fmla="*/ 109 w 186"/>
                  <a:gd name="T7" fmla="*/ 31 h 241"/>
                  <a:gd name="T8" fmla="*/ 109 w 186"/>
                  <a:gd name="T9" fmla="*/ 241 h 241"/>
                  <a:gd name="T10" fmla="*/ 77 w 186"/>
                  <a:gd name="T11" fmla="*/ 241 h 241"/>
                  <a:gd name="T12" fmla="*/ 77 w 186"/>
                  <a:gd name="T13" fmla="*/ 31 h 241"/>
                  <a:gd name="T14" fmla="*/ 0 w 186"/>
                  <a:gd name="T15" fmla="*/ 31 h 241"/>
                  <a:gd name="T16" fmla="*/ 0 w 186"/>
                  <a:gd name="T1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1">
                    <a:moveTo>
                      <a:pt x="0" y="0"/>
                    </a:moveTo>
                    <a:lnTo>
                      <a:pt x="186" y="0"/>
                    </a:lnTo>
                    <a:lnTo>
                      <a:pt x="186" y="31"/>
                    </a:lnTo>
                    <a:lnTo>
                      <a:pt x="109" y="31"/>
                    </a:lnTo>
                    <a:lnTo>
                      <a:pt x="109" y="241"/>
                    </a:lnTo>
                    <a:lnTo>
                      <a:pt x="77" y="241"/>
                    </a:lnTo>
                    <a:lnTo>
                      <a:pt x="77" y="31"/>
                    </a:lnTo>
                    <a:lnTo>
                      <a:pt x="0" y="3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8205788" y="5280026"/>
                <a:ext cx="254000" cy="382588"/>
              </a:xfrm>
              <a:custGeom>
                <a:avLst/>
                <a:gdLst>
                  <a:gd name="T0" fmla="*/ 0 w 160"/>
                  <a:gd name="T1" fmla="*/ 0 h 241"/>
                  <a:gd name="T2" fmla="*/ 156 w 160"/>
                  <a:gd name="T3" fmla="*/ 0 h 241"/>
                  <a:gd name="T4" fmla="*/ 156 w 160"/>
                  <a:gd name="T5" fmla="*/ 31 h 241"/>
                  <a:gd name="T6" fmla="*/ 32 w 160"/>
                  <a:gd name="T7" fmla="*/ 31 h 241"/>
                  <a:gd name="T8" fmla="*/ 32 w 160"/>
                  <a:gd name="T9" fmla="*/ 103 h 241"/>
                  <a:gd name="T10" fmla="*/ 146 w 160"/>
                  <a:gd name="T11" fmla="*/ 103 h 241"/>
                  <a:gd name="T12" fmla="*/ 146 w 160"/>
                  <a:gd name="T13" fmla="*/ 133 h 241"/>
                  <a:gd name="T14" fmla="*/ 32 w 160"/>
                  <a:gd name="T15" fmla="*/ 133 h 241"/>
                  <a:gd name="T16" fmla="*/ 32 w 160"/>
                  <a:gd name="T17" fmla="*/ 210 h 241"/>
                  <a:gd name="T18" fmla="*/ 160 w 160"/>
                  <a:gd name="T19" fmla="*/ 210 h 241"/>
                  <a:gd name="T20" fmla="*/ 160 w 160"/>
                  <a:gd name="T21" fmla="*/ 241 h 241"/>
                  <a:gd name="T22" fmla="*/ 0 w 160"/>
                  <a:gd name="T23" fmla="*/ 241 h 241"/>
                  <a:gd name="T24" fmla="*/ 0 w 160"/>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1">
                    <a:moveTo>
                      <a:pt x="0" y="0"/>
                    </a:moveTo>
                    <a:lnTo>
                      <a:pt x="156" y="0"/>
                    </a:lnTo>
                    <a:lnTo>
                      <a:pt x="156" y="31"/>
                    </a:lnTo>
                    <a:lnTo>
                      <a:pt x="32" y="31"/>
                    </a:lnTo>
                    <a:lnTo>
                      <a:pt x="32" y="103"/>
                    </a:lnTo>
                    <a:lnTo>
                      <a:pt x="146" y="103"/>
                    </a:lnTo>
                    <a:lnTo>
                      <a:pt x="146" y="133"/>
                    </a:lnTo>
                    <a:lnTo>
                      <a:pt x="32" y="133"/>
                    </a:lnTo>
                    <a:lnTo>
                      <a:pt x="32" y="210"/>
                    </a:lnTo>
                    <a:lnTo>
                      <a:pt x="160" y="210"/>
                    </a:lnTo>
                    <a:lnTo>
                      <a:pt x="160"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8526463" y="5280026"/>
                <a:ext cx="269875" cy="382588"/>
              </a:xfrm>
              <a:custGeom>
                <a:avLst/>
                <a:gdLst>
                  <a:gd name="T0" fmla="*/ 33 w 170"/>
                  <a:gd name="T1" fmla="*/ 28 h 241"/>
                  <a:gd name="T2" fmla="*/ 33 w 170"/>
                  <a:gd name="T3" fmla="*/ 105 h 241"/>
                  <a:gd name="T4" fmla="*/ 75 w 170"/>
                  <a:gd name="T5" fmla="*/ 105 h 241"/>
                  <a:gd name="T6" fmla="*/ 89 w 170"/>
                  <a:gd name="T7" fmla="*/ 105 h 241"/>
                  <a:gd name="T8" fmla="*/ 103 w 170"/>
                  <a:gd name="T9" fmla="*/ 101 h 241"/>
                  <a:gd name="T10" fmla="*/ 114 w 170"/>
                  <a:gd name="T11" fmla="*/ 96 h 241"/>
                  <a:gd name="T12" fmla="*/ 124 w 170"/>
                  <a:gd name="T13" fmla="*/ 84 h 241"/>
                  <a:gd name="T14" fmla="*/ 126 w 170"/>
                  <a:gd name="T15" fmla="*/ 68 h 241"/>
                  <a:gd name="T16" fmla="*/ 124 w 170"/>
                  <a:gd name="T17" fmla="*/ 52 h 241"/>
                  <a:gd name="T18" fmla="*/ 114 w 170"/>
                  <a:gd name="T19" fmla="*/ 40 h 241"/>
                  <a:gd name="T20" fmla="*/ 103 w 170"/>
                  <a:gd name="T21" fmla="*/ 33 h 241"/>
                  <a:gd name="T22" fmla="*/ 89 w 170"/>
                  <a:gd name="T23" fmla="*/ 31 h 241"/>
                  <a:gd name="T24" fmla="*/ 75 w 170"/>
                  <a:gd name="T25" fmla="*/ 28 h 241"/>
                  <a:gd name="T26" fmla="*/ 33 w 170"/>
                  <a:gd name="T27" fmla="*/ 28 h 241"/>
                  <a:gd name="T28" fmla="*/ 0 w 170"/>
                  <a:gd name="T29" fmla="*/ 0 h 241"/>
                  <a:gd name="T30" fmla="*/ 84 w 170"/>
                  <a:gd name="T31" fmla="*/ 0 h 241"/>
                  <a:gd name="T32" fmla="*/ 110 w 170"/>
                  <a:gd name="T33" fmla="*/ 3 h 241"/>
                  <a:gd name="T34" fmla="*/ 131 w 170"/>
                  <a:gd name="T35" fmla="*/ 12 h 241"/>
                  <a:gd name="T36" fmla="*/ 145 w 170"/>
                  <a:gd name="T37" fmla="*/ 24 h 241"/>
                  <a:gd name="T38" fmla="*/ 154 w 170"/>
                  <a:gd name="T39" fmla="*/ 38 h 241"/>
                  <a:gd name="T40" fmla="*/ 159 w 170"/>
                  <a:gd name="T41" fmla="*/ 52 h 241"/>
                  <a:gd name="T42" fmla="*/ 161 w 170"/>
                  <a:gd name="T43" fmla="*/ 68 h 241"/>
                  <a:gd name="T44" fmla="*/ 156 w 170"/>
                  <a:gd name="T45" fmla="*/ 89 h 241"/>
                  <a:gd name="T46" fmla="*/ 145 w 170"/>
                  <a:gd name="T47" fmla="*/ 110 h 241"/>
                  <a:gd name="T48" fmla="*/ 126 w 170"/>
                  <a:gd name="T49" fmla="*/ 124 h 241"/>
                  <a:gd name="T50" fmla="*/ 100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89" y="105"/>
                    </a:lnTo>
                    <a:lnTo>
                      <a:pt x="103" y="101"/>
                    </a:lnTo>
                    <a:lnTo>
                      <a:pt x="114" y="96"/>
                    </a:lnTo>
                    <a:lnTo>
                      <a:pt x="124" y="84"/>
                    </a:lnTo>
                    <a:lnTo>
                      <a:pt x="126" y="68"/>
                    </a:lnTo>
                    <a:lnTo>
                      <a:pt x="124" y="52"/>
                    </a:lnTo>
                    <a:lnTo>
                      <a:pt x="114" y="40"/>
                    </a:lnTo>
                    <a:lnTo>
                      <a:pt x="103" y="33"/>
                    </a:lnTo>
                    <a:lnTo>
                      <a:pt x="89" y="31"/>
                    </a:lnTo>
                    <a:lnTo>
                      <a:pt x="75" y="28"/>
                    </a:lnTo>
                    <a:lnTo>
                      <a:pt x="33" y="28"/>
                    </a:lnTo>
                    <a:close/>
                    <a:moveTo>
                      <a:pt x="0" y="0"/>
                    </a:moveTo>
                    <a:lnTo>
                      <a:pt x="84" y="0"/>
                    </a:lnTo>
                    <a:lnTo>
                      <a:pt x="110" y="3"/>
                    </a:lnTo>
                    <a:lnTo>
                      <a:pt x="131" y="12"/>
                    </a:lnTo>
                    <a:lnTo>
                      <a:pt x="145" y="24"/>
                    </a:lnTo>
                    <a:lnTo>
                      <a:pt x="154" y="38"/>
                    </a:lnTo>
                    <a:lnTo>
                      <a:pt x="159" y="52"/>
                    </a:lnTo>
                    <a:lnTo>
                      <a:pt x="161" y="68"/>
                    </a:lnTo>
                    <a:lnTo>
                      <a:pt x="156" y="89"/>
                    </a:lnTo>
                    <a:lnTo>
                      <a:pt x="145" y="110"/>
                    </a:lnTo>
                    <a:lnTo>
                      <a:pt x="126" y="124"/>
                    </a:lnTo>
                    <a:lnTo>
                      <a:pt x="100"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8937625" y="5280026"/>
                <a:ext cx="512763" cy="382588"/>
              </a:xfrm>
              <a:custGeom>
                <a:avLst/>
                <a:gdLst>
                  <a:gd name="T0" fmla="*/ 0 w 323"/>
                  <a:gd name="T1" fmla="*/ 0 h 241"/>
                  <a:gd name="T2" fmla="*/ 35 w 323"/>
                  <a:gd name="T3" fmla="*/ 0 h 241"/>
                  <a:gd name="T4" fmla="*/ 86 w 323"/>
                  <a:gd name="T5" fmla="*/ 192 h 241"/>
                  <a:gd name="T6" fmla="*/ 86 w 323"/>
                  <a:gd name="T7" fmla="*/ 192 h 241"/>
                  <a:gd name="T8" fmla="*/ 144 w 323"/>
                  <a:gd name="T9" fmla="*/ 0 h 241"/>
                  <a:gd name="T10" fmla="*/ 181 w 323"/>
                  <a:gd name="T11" fmla="*/ 0 h 241"/>
                  <a:gd name="T12" fmla="*/ 237 w 323"/>
                  <a:gd name="T13" fmla="*/ 192 h 241"/>
                  <a:gd name="T14" fmla="*/ 237 w 323"/>
                  <a:gd name="T15" fmla="*/ 192 h 241"/>
                  <a:gd name="T16" fmla="*/ 291 w 323"/>
                  <a:gd name="T17" fmla="*/ 0 h 241"/>
                  <a:gd name="T18" fmla="*/ 323 w 323"/>
                  <a:gd name="T19" fmla="*/ 0 h 241"/>
                  <a:gd name="T20" fmla="*/ 253 w 323"/>
                  <a:gd name="T21" fmla="*/ 241 h 241"/>
                  <a:gd name="T22" fmla="*/ 221 w 323"/>
                  <a:gd name="T23" fmla="*/ 241 h 241"/>
                  <a:gd name="T24" fmla="*/ 163 w 323"/>
                  <a:gd name="T25" fmla="*/ 45 h 241"/>
                  <a:gd name="T26" fmla="*/ 160 w 323"/>
                  <a:gd name="T27" fmla="*/ 45 h 241"/>
                  <a:gd name="T28" fmla="*/ 104 w 323"/>
                  <a:gd name="T29" fmla="*/ 241 h 241"/>
                  <a:gd name="T30" fmla="*/ 69 w 323"/>
                  <a:gd name="T31" fmla="*/ 241 h 241"/>
                  <a:gd name="T32" fmla="*/ 0 w 323"/>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1">
                    <a:moveTo>
                      <a:pt x="0" y="0"/>
                    </a:moveTo>
                    <a:lnTo>
                      <a:pt x="35" y="0"/>
                    </a:lnTo>
                    <a:lnTo>
                      <a:pt x="86" y="192"/>
                    </a:lnTo>
                    <a:lnTo>
                      <a:pt x="86" y="192"/>
                    </a:lnTo>
                    <a:lnTo>
                      <a:pt x="144" y="0"/>
                    </a:lnTo>
                    <a:lnTo>
                      <a:pt x="181" y="0"/>
                    </a:lnTo>
                    <a:lnTo>
                      <a:pt x="237" y="192"/>
                    </a:lnTo>
                    <a:lnTo>
                      <a:pt x="237" y="192"/>
                    </a:lnTo>
                    <a:lnTo>
                      <a:pt x="291" y="0"/>
                    </a:lnTo>
                    <a:lnTo>
                      <a:pt x="323" y="0"/>
                    </a:lnTo>
                    <a:lnTo>
                      <a:pt x="253" y="241"/>
                    </a:lnTo>
                    <a:lnTo>
                      <a:pt x="221" y="241"/>
                    </a:lnTo>
                    <a:lnTo>
                      <a:pt x="163" y="45"/>
                    </a:lnTo>
                    <a:lnTo>
                      <a:pt x="160" y="45"/>
                    </a:lnTo>
                    <a:lnTo>
                      <a:pt x="104" y="241"/>
                    </a:lnTo>
                    <a:lnTo>
                      <a:pt x="69"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noEditPoints="1"/>
              </p:cNvSpPr>
              <p:nvPr userDrawn="1"/>
            </p:nvSpPr>
            <p:spPr bwMode="auto">
              <a:xfrm>
                <a:off x="9469438" y="5268913"/>
                <a:ext cx="395288" cy="400050"/>
              </a:xfrm>
              <a:custGeom>
                <a:avLst/>
                <a:gdLst>
                  <a:gd name="T0" fmla="*/ 123 w 249"/>
                  <a:gd name="T1" fmla="*/ 33 h 252"/>
                  <a:gd name="T2" fmla="*/ 93 w 249"/>
                  <a:gd name="T3" fmla="*/ 38 h 252"/>
                  <a:gd name="T4" fmla="*/ 70 w 249"/>
                  <a:gd name="T5" fmla="*/ 49 h 252"/>
                  <a:gd name="T6" fmla="*/ 51 w 249"/>
                  <a:gd name="T7" fmla="*/ 70 h 252"/>
                  <a:gd name="T8" fmla="*/ 37 w 249"/>
                  <a:gd name="T9" fmla="*/ 98 h 252"/>
                  <a:gd name="T10" fmla="*/ 35 w 249"/>
                  <a:gd name="T11" fmla="*/ 126 h 252"/>
                  <a:gd name="T12" fmla="*/ 37 w 249"/>
                  <a:gd name="T13" fmla="*/ 157 h 252"/>
                  <a:gd name="T14" fmla="*/ 51 w 249"/>
                  <a:gd name="T15" fmla="*/ 182 h 252"/>
                  <a:gd name="T16" fmla="*/ 70 w 249"/>
                  <a:gd name="T17" fmla="*/ 203 h 252"/>
                  <a:gd name="T18" fmla="*/ 93 w 249"/>
                  <a:gd name="T19" fmla="*/ 217 h 252"/>
                  <a:gd name="T20" fmla="*/ 123 w 249"/>
                  <a:gd name="T21" fmla="*/ 222 h 252"/>
                  <a:gd name="T22" fmla="*/ 153 w 249"/>
                  <a:gd name="T23" fmla="*/ 217 h 252"/>
                  <a:gd name="T24" fmla="*/ 179 w 249"/>
                  <a:gd name="T25" fmla="*/ 203 h 252"/>
                  <a:gd name="T26" fmla="*/ 198 w 249"/>
                  <a:gd name="T27" fmla="*/ 182 h 252"/>
                  <a:gd name="T28" fmla="*/ 209 w 249"/>
                  <a:gd name="T29" fmla="*/ 157 h 252"/>
                  <a:gd name="T30" fmla="*/ 214 w 249"/>
                  <a:gd name="T31" fmla="*/ 126 h 252"/>
                  <a:gd name="T32" fmla="*/ 209 w 249"/>
                  <a:gd name="T33" fmla="*/ 98 h 252"/>
                  <a:gd name="T34" fmla="*/ 198 w 249"/>
                  <a:gd name="T35" fmla="*/ 70 h 252"/>
                  <a:gd name="T36" fmla="*/ 179 w 249"/>
                  <a:gd name="T37" fmla="*/ 49 h 252"/>
                  <a:gd name="T38" fmla="*/ 153 w 249"/>
                  <a:gd name="T39" fmla="*/ 38 h 252"/>
                  <a:gd name="T40" fmla="*/ 123 w 249"/>
                  <a:gd name="T41" fmla="*/ 33 h 252"/>
                  <a:gd name="T42" fmla="*/ 123 w 249"/>
                  <a:gd name="T43" fmla="*/ 0 h 252"/>
                  <a:gd name="T44" fmla="*/ 165 w 249"/>
                  <a:gd name="T45" fmla="*/ 7 h 252"/>
                  <a:gd name="T46" fmla="*/ 200 w 249"/>
                  <a:gd name="T47" fmla="*/ 26 h 252"/>
                  <a:gd name="T48" fmla="*/ 226 w 249"/>
                  <a:gd name="T49" fmla="*/ 52 h 252"/>
                  <a:gd name="T50" fmla="*/ 242 w 249"/>
                  <a:gd name="T51" fmla="*/ 87 h 252"/>
                  <a:gd name="T52" fmla="*/ 249 w 249"/>
                  <a:gd name="T53" fmla="*/ 126 h 252"/>
                  <a:gd name="T54" fmla="*/ 242 w 249"/>
                  <a:gd name="T55" fmla="*/ 168 h 252"/>
                  <a:gd name="T56" fmla="*/ 226 w 249"/>
                  <a:gd name="T57" fmla="*/ 203 h 252"/>
                  <a:gd name="T58" fmla="*/ 200 w 249"/>
                  <a:gd name="T59" fmla="*/ 229 h 252"/>
                  <a:gd name="T60" fmla="*/ 165 w 249"/>
                  <a:gd name="T61" fmla="*/ 248 h 252"/>
                  <a:gd name="T62" fmla="*/ 123 w 249"/>
                  <a:gd name="T63" fmla="*/ 252 h 252"/>
                  <a:gd name="T64" fmla="*/ 84 w 249"/>
                  <a:gd name="T65" fmla="*/ 248 h 252"/>
                  <a:gd name="T66" fmla="*/ 49 w 249"/>
                  <a:gd name="T67" fmla="*/ 229 h 252"/>
                  <a:gd name="T68" fmla="*/ 23 w 249"/>
                  <a:gd name="T69" fmla="*/ 203 h 252"/>
                  <a:gd name="T70" fmla="*/ 4 w 249"/>
                  <a:gd name="T71" fmla="*/ 168 h 252"/>
                  <a:gd name="T72" fmla="*/ 0 w 249"/>
                  <a:gd name="T73" fmla="*/ 126 h 252"/>
                  <a:gd name="T74" fmla="*/ 4 w 249"/>
                  <a:gd name="T75" fmla="*/ 87 h 252"/>
                  <a:gd name="T76" fmla="*/ 23 w 249"/>
                  <a:gd name="T77" fmla="*/ 52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8"/>
                    </a:lnTo>
                    <a:lnTo>
                      <a:pt x="70" y="49"/>
                    </a:lnTo>
                    <a:lnTo>
                      <a:pt x="51" y="70"/>
                    </a:lnTo>
                    <a:lnTo>
                      <a:pt x="37" y="98"/>
                    </a:lnTo>
                    <a:lnTo>
                      <a:pt x="35" y="126"/>
                    </a:lnTo>
                    <a:lnTo>
                      <a:pt x="37" y="157"/>
                    </a:lnTo>
                    <a:lnTo>
                      <a:pt x="51" y="182"/>
                    </a:lnTo>
                    <a:lnTo>
                      <a:pt x="70" y="203"/>
                    </a:lnTo>
                    <a:lnTo>
                      <a:pt x="93" y="217"/>
                    </a:lnTo>
                    <a:lnTo>
                      <a:pt x="123" y="222"/>
                    </a:lnTo>
                    <a:lnTo>
                      <a:pt x="153" y="217"/>
                    </a:lnTo>
                    <a:lnTo>
                      <a:pt x="179" y="203"/>
                    </a:lnTo>
                    <a:lnTo>
                      <a:pt x="198" y="182"/>
                    </a:lnTo>
                    <a:lnTo>
                      <a:pt x="209" y="157"/>
                    </a:lnTo>
                    <a:lnTo>
                      <a:pt x="214" y="126"/>
                    </a:lnTo>
                    <a:lnTo>
                      <a:pt x="209" y="98"/>
                    </a:lnTo>
                    <a:lnTo>
                      <a:pt x="198" y="70"/>
                    </a:lnTo>
                    <a:lnTo>
                      <a:pt x="179" y="49"/>
                    </a:lnTo>
                    <a:lnTo>
                      <a:pt x="153" y="38"/>
                    </a:lnTo>
                    <a:lnTo>
                      <a:pt x="123" y="33"/>
                    </a:lnTo>
                    <a:close/>
                    <a:moveTo>
                      <a:pt x="123" y="0"/>
                    </a:moveTo>
                    <a:lnTo>
                      <a:pt x="165" y="7"/>
                    </a:lnTo>
                    <a:lnTo>
                      <a:pt x="200" y="26"/>
                    </a:lnTo>
                    <a:lnTo>
                      <a:pt x="226" y="52"/>
                    </a:lnTo>
                    <a:lnTo>
                      <a:pt x="242" y="87"/>
                    </a:lnTo>
                    <a:lnTo>
                      <a:pt x="249" y="126"/>
                    </a:lnTo>
                    <a:lnTo>
                      <a:pt x="242" y="168"/>
                    </a:lnTo>
                    <a:lnTo>
                      <a:pt x="226" y="203"/>
                    </a:lnTo>
                    <a:lnTo>
                      <a:pt x="200" y="229"/>
                    </a:lnTo>
                    <a:lnTo>
                      <a:pt x="165" y="248"/>
                    </a:lnTo>
                    <a:lnTo>
                      <a:pt x="123" y="252"/>
                    </a:lnTo>
                    <a:lnTo>
                      <a:pt x="84" y="248"/>
                    </a:lnTo>
                    <a:lnTo>
                      <a:pt x="49" y="229"/>
                    </a:lnTo>
                    <a:lnTo>
                      <a:pt x="23" y="203"/>
                    </a:lnTo>
                    <a:lnTo>
                      <a:pt x="4" y="168"/>
                    </a:lnTo>
                    <a:lnTo>
                      <a:pt x="0" y="126"/>
                    </a:lnTo>
                    <a:lnTo>
                      <a:pt x="4" y="87"/>
                    </a:lnTo>
                    <a:lnTo>
                      <a:pt x="23" y="52"/>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noEditPoints="1"/>
              </p:cNvSpPr>
              <p:nvPr userDrawn="1"/>
            </p:nvSpPr>
            <p:spPr bwMode="auto">
              <a:xfrm>
                <a:off x="9931400" y="5280026"/>
                <a:ext cx="269875" cy="382588"/>
              </a:xfrm>
              <a:custGeom>
                <a:avLst/>
                <a:gdLst>
                  <a:gd name="T0" fmla="*/ 32 w 170"/>
                  <a:gd name="T1" fmla="*/ 28 h 241"/>
                  <a:gd name="T2" fmla="*/ 32 w 170"/>
                  <a:gd name="T3" fmla="*/ 105 h 241"/>
                  <a:gd name="T4" fmla="*/ 74 w 170"/>
                  <a:gd name="T5" fmla="*/ 105 h 241"/>
                  <a:gd name="T6" fmla="*/ 88 w 170"/>
                  <a:gd name="T7" fmla="*/ 105 h 241"/>
                  <a:gd name="T8" fmla="*/ 102 w 170"/>
                  <a:gd name="T9" fmla="*/ 101 h 241"/>
                  <a:gd name="T10" fmla="*/ 114 w 170"/>
                  <a:gd name="T11" fmla="*/ 96 h 241"/>
                  <a:gd name="T12" fmla="*/ 123 w 170"/>
                  <a:gd name="T13" fmla="*/ 84 h 241"/>
                  <a:gd name="T14" fmla="*/ 125 w 170"/>
                  <a:gd name="T15" fmla="*/ 68 h 241"/>
                  <a:gd name="T16" fmla="*/ 123 w 170"/>
                  <a:gd name="T17" fmla="*/ 52 h 241"/>
                  <a:gd name="T18" fmla="*/ 114 w 170"/>
                  <a:gd name="T19" fmla="*/ 40 h 241"/>
                  <a:gd name="T20" fmla="*/ 102 w 170"/>
                  <a:gd name="T21" fmla="*/ 33 h 241"/>
                  <a:gd name="T22" fmla="*/ 88 w 170"/>
                  <a:gd name="T23" fmla="*/ 31 h 241"/>
                  <a:gd name="T24" fmla="*/ 74 w 170"/>
                  <a:gd name="T25" fmla="*/ 28 h 241"/>
                  <a:gd name="T26" fmla="*/ 32 w 170"/>
                  <a:gd name="T27" fmla="*/ 28 h 241"/>
                  <a:gd name="T28" fmla="*/ 0 w 170"/>
                  <a:gd name="T29" fmla="*/ 0 h 241"/>
                  <a:gd name="T30" fmla="*/ 83 w 170"/>
                  <a:gd name="T31" fmla="*/ 0 h 241"/>
                  <a:gd name="T32" fmla="*/ 109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0 w 170"/>
                  <a:gd name="T51" fmla="*/ 131 h 241"/>
                  <a:gd name="T52" fmla="*/ 170 w 170"/>
                  <a:gd name="T53" fmla="*/ 241 h 241"/>
                  <a:gd name="T54" fmla="*/ 128 w 170"/>
                  <a:gd name="T55" fmla="*/ 241 h 241"/>
                  <a:gd name="T56" fmla="*/ 67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88" y="105"/>
                    </a:lnTo>
                    <a:lnTo>
                      <a:pt x="102" y="101"/>
                    </a:lnTo>
                    <a:lnTo>
                      <a:pt x="114" y="96"/>
                    </a:lnTo>
                    <a:lnTo>
                      <a:pt x="123" y="84"/>
                    </a:lnTo>
                    <a:lnTo>
                      <a:pt x="125" y="68"/>
                    </a:lnTo>
                    <a:lnTo>
                      <a:pt x="123" y="52"/>
                    </a:lnTo>
                    <a:lnTo>
                      <a:pt x="114" y="40"/>
                    </a:lnTo>
                    <a:lnTo>
                      <a:pt x="102" y="33"/>
                    </a:lnTo>
                    <a:lnTo>
                      <a:pt x="88" y="31"/>
                    </a:lnTo>
                    <a:lnTo>
                      <a:pt x="74" y="28"/>
                    </a:lnTo>
                    <a:lnTo>
                      <a:pt x="32" y="28"/>
                    </a:lnTo>
                    <a:close/>
                    <a:moveTo>
                      <a:pt x="0" y="0"/>
                    </a:moveTo>
                    <a:lnTo>
                      <a:pt x="83" y="0"/>
                    </a:lnTo>
                    <a:lnTo>
                      <a:pt x="109" y="3"/>
                    </a:lnTo>
                    <a:lnTo>
                      <a:pt x="130" y="12"/>
                    </a:lnTo>
                    <a:lnTo>
                      <a:pt x="144" y="24"/>
                    </a:lnTo>
                    <a:lnTo>
                      <a:pt x="153" y="38"/>
                    </a:lnTo>
                    <a:lnTo>
                      <a:pt x="158" y="52"/>
                    </a:lnTo>
                    <a:lnTo>
                      <a:pt x="160" y="68"/>
                    </a:lnTo>
                    <a:lnTo>
                      <a:pt x="156" y="89"/>
                    </a:lnTo>
                    <a:lnTo>
                      <a:pt x="144" y="110"/>
                    </a:lnTo>
                    <a:lnTo>
                      <a:pt x="125" y="124"/>
                    </a:lnTo>
                    <a:lnTo>
                      <a:pt x="100" y="131"/>
                    </a:lnTo>
                    <a:lnTo>
                      <a:pt x="170" y="241"/>
                    </a:lnTo>
                    <a:lnTo>
                      <a:pt x="128" y="241"/>
                    </a:lnTo>
                    <a:lnTo>
                      <a:pt x="67"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0248900" y="5280026"/>
                <a:ext cx="225425" cy="382588"/>
              </a:xfrm>
              <a:custGeom>
                <a:avLst/>
                <a:gdLst>
                  <a:gd name="T0" fmla="*/ 0 w 142"/>
                  <a:gd name="T1" fmla="*/ 0 h 241"/>
                  <a:gd name="T2" fmla="*/ 32 w 142"/>
                  <a:gd name="T3" fmla="*/ 0 h 241"/>
                  <a:gd name="T4" fmla="*/ 32 w 142"/>
                  <a:gd name="T5" fmla="*/ 210 h 241"/>
                  <a:gd name="T6" fmla="*/ 142 w 142"/>
                  <a:gd name="T7" fmla="*/ 210 h 241"/>
                  <a:gd name="T8" fmla="*/ 142 w 142"/>
                  <a:gd name="T9" fmla="*/ 241 h 241"/>
                  <a:gd name="T10" fmla="*/ 0 w 142"/>
                  <a:gd name="T11" fmla="*/ 241 h 241"/>
                  <a:gd name="T12" fmla="*/ 0 w 142"/>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142" h="241">
                    <a:moveTo>
                      <a:pt x="0" y="0"/>
                    </a:moveTo>
                    <a:lnTo>
                      <a:pt x="32" y="0"/>
                    </a:lnTo>
                    <a:lnTo>
                      <a:pt x="32" y="210"/>
                    </a:lnTo>
                    <a:lnTo>
                      <a:pt x="142" y="210"/>
                    </a:lnTo>
                    <a:lnTo>
                      <a:pt x="14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noEditPoints="1"/>
              </p:cNvSpPr>
              <p:nvPr userDrawn="1"/>
            </p:nvSpPr>
            <p:spPr bwMode="auto">
              <a:xfrm>
                <a:off x="10510838" y="5280026"/>
                <a:ext cx="328613" cy="382588"/>
              </a:xfrm>
              <a:custGeom>
                <a:avLst/>
                <a:gdLst>
                  <a:gd name="T0" fmla="*/ 33 w 207"/>
                  <a:gd name="T1" fmla="*/ 31 h 241"/>
                  <a:gd name="T2" fmla="*/ 33 w 207"/>
                  <a:gd name="T3" fmla="*/ 210 h 241"/>
                  <a:gd name="T4" fmla="*/ 72 w 207"/>
                  <a:gd name="T5" fmla="*/ 210 h 241"/>
                  <a:gd name="T6" fmla="*/ 105 w 207"/>
                  <a:gd name="T7" fmla="*/ 206 h 241"/>
                  <a:gd name="T8" fmla="*/ 133 w 207"/>
                  <a:gd name="T9" fmla="*/ 194 h 241"/>
                  <a:gd name="T10" fmla="*/ 154 w 207"/>
                  <a:gd name="T11" fmla="*/ 178 h 241"/>
                  <a:gd name="T12" fmla="*/ 168 w 207"/>
                  <a:gd name="T13" fmla="*/ 152 h 241"/>
                  <a:gd name="T14" fmla="*/ 175 w 207"/>
                  <a:gd name="T15" fmla="*/ 119 h 241"/>
                  <a:gd name="T16" fmla="*/ 172 w 207"/>
                  <a:gd name="T17" fmla="*/ 105 h 241"/>
                  <a:gd name="T18" fmla="*/ 170 w 207"/>
                  <a:gd name="T19" fmla="*/ 89 h 241"/>
                  <a:gd name="T20" fmla="*/ 161 w 207"/>
                  <a:gd name="T21" fmla="*/ 73 h 241"/>
                  <a:gd name="T22" fmla="*/ 149 w 207"/>
                  <a:gd name="T23" fmla="*/ 56 h 241"/>
                  <a:gd name="T24" fmla="*/ 133 w 207"/>
                  <a:gd name="T25" fmla="*/ 42 h 241"/>
                  <a:gd name="T26" fmla="*/ 109 w 207"/>
                  <a:gd name="T27" fmla="*/ 35 h 241"/>
                  <a:gd name="T28" fmla="*/ 82 w 207"/>
                  <a:gd name="T29" fmla="*/ 31 h 241"/>
                  <a:gd name="T30" fmla="*/ 33 w 207"/>
                  <a:gd name="T31" fmla="*/ 31 h 241"/>
                  <a:gd name="T32" fmla="*/ 0 w 207"/>
                  <a:gd name="T33" fmla="*/ 0 h 241"/>
                  <a:gd name="T34" fmla="*/ 84 w 207"/>
                  <a:gd name="T35" fmla="*/ 0 h 241"/>
                  <a:gd name="T36" fmla="*/ 121 w 207"/>
                  <a:gd name="T37" fmla="*/ 5 h 241"/>
                  <a:gd name="T38" fmla="*/ 151 w 207"/>
                  <a:gd name="T39" fmla="*/ 17 h 241"/>
                  <a:gd name="T40" fmla="*/ 175 w 207"/>
                  <a:gd name="T41" fmla="*/ 33 h 241"/>
                  <a:gd name="T42" fmla="*/ 191 w 207"/>
                  <a:gd name="T43" fmla="*/ 54 h 241"/>
                  <a:gd name="T44" fmla="*/ 200 w 207"/>
                  <a:gd name="T45" fmla="*/ 77 h 241"/>
                  <a:gd name="T46" fmla="*/ 207 w 207"/>
                  <a:gd name="T47" fmla="*/ 101 h 241"/>
                  <a:gd name="T48" fmla="*/ 207 w 207"/>
                  <a:gd name="T49" fmla="*/ 119 h 241"/>
                  <a:gd name="T50" fmla="*/ 205 w 207"/>
                  <a:gd name="T51" fmla="*/ 150 h 241"/>
                  <a:gd name="T52" fmla="*/ 193 w 207"/>
                  <a:gd name="T53" fmla="*/ 178 h 241"/>
                  <a:gd name="T54" fmla="*/ 175 w 207"/>
                  <a:gd name="T55" fmla="*/ 203 h 241"/>
                  <a:gd name="T56" fmla="*/ 149 w 207"/>
                  <a:gd name="T57" fmla="*/ 222 h 241"/>
                  <a:gd name="T58" fmla="*/ 116 w 207"/>
                  <a:gd name="T59" fmla="*/ 236 h 241"/>
                  <a:gd name="T60" fmla="*/ 77 w 207"/>
                  <a:gd name="T61" fmla="*/ 241 h 241"/>
                  <a:gd name="T62" fmla="*/ 0 w 207"/>
                  <a:gd name="T63" fmla="*/ 241 h 241"/>
                  <a:gd name="T64" fmla="*/ 0 w 207"/>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1">
                    <a:moveTo>
                      <a:pt x="33" y="31"/>
                    </a:moveTo>
                    <a:lnTo>
                      <a:pt x="33" y="210"/>
                    </a:lnTo>
                    <a:lnTo>
                      <a:pt x="72" y="210"/>
                    </a:lnTo>
                    <a:lnTo>
                      <a:pt x="105" y="206"/>
                    </a:lnTo>
                    <a:lnTo>
                      <a:pt x="133" y="194"/>
                    </a:lnTo>
                    <a:lnTo>
                      <a:pt x="154" y="178"/>
                    </a:lnTo>
                    <a:lnTo>
                      <a:pt x="168" y="152"/>
                    </a:lnTo>
                    <a:lnTo>
                      <a:pt x="175" y="119"/>
                    </a:lnTo>
                    <a:lnTo>
                      <a:pt x="172" y="105"/>
                    </a:lnTo>
                    <a:lnTo>
                      <a:pt x="170" y="89"/>
                    </a:lnTo>
                    <a:lnTo>
                      <a:pt x="161" y="73"/>
                    </a:lnTo>
                    <a:lnTo>
                      <a:pt x="149" y="56"/>
                    </a:lnTo>
                    <a:lnTo>
                      <a:pt x="133" y="42"/>
                    </a:lnTo>
                    <a:lnTo>
                      <a:pt x="109" y="35"/>
                    </a:lnTo>
                    <a:lnTo>
                      <a:pt x="82" y="31"/>
                    </a:lnTo>
                    <a:lnTo>
                      <a:pt x="33" y="31"/>
                    </a:lnTo>
                    <a:close/>
                    <a:moveTo>
                      <a:pt x="0" y="0"/>
                    </a:moveTo>
                    <a:lnTo>
                      <a:pt x="84" y="0"/>
                    </a:lnTo>
                    <a:lnTo>
                      <a:pt x="121" y="5"/>
                    </a:lnTo>
                    <a:lnTo>
                      <a:pt x="151" y="17"/>
                    </a:lnTo>
                    <a:lnTo>
                      <a:pt x="175" y="33"/>
                    </a:lnTo>
                    <a:lnTo>
                      <a:pt x="191" y="54"/>
                    </a:lnTo>
                    <a:lnTo>
                      <a:pt x="200" y="77"/>
                    </a:lnTo>
                    <a:lnTo>
                      <a:pt x="207" y="101"/>
                    </a:lnTo>
                    <a:lnTo>
                      <a:pt x="207" y="119"/>
                    </a:lnTo>
                    <a:lnTo>
                      <a:pt x="205" y="150"/>
                    </a:lnTo>
                    <a:lnTo>
                      <a:pt x="193" y="178"/>
                    </a:lnTo>
                    <a:lnTo>
                      <a:pt x="175" y="203"/>
                    </a:lnTo>
                    <a:lnTo>
                      <a:pt x="149" y="222"/>
                    </a:lnTo>
                    <a:lnTo>
                      <a:pt x="116" y="236"/>
                    </a:lnTo>
                    <a:lnTo>
                      <a:pt x="77"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51" name="TextBox 50"/>
          <p:cNvSpPr txBox="1"/>
          <p:nvPr userDrawn="1"/>
        </p:nvSpPr>
        <p:spPr>
          <a:xfrm>
            <a:off x="2225472" y="6412230"/>
            <a:ext cx="7746031" cy="230832"/>
          </a:xfrm>
          <a:prstGeom prst="rect">
            <a:avLst/>
          </a:prstGeom>
          <a:noFill/>
        </p:spPr>
        <p:txBody>
          <a:bodyPr wrap="none" rtlCol="0">
            <a:spAutoFit/>
          </a:bodyPr>
          <a:lstStyle/>
          <a:p>
            <a:r>
              <a:rPr lang="en-US" sz="900">
                <a:solidFill>
                  <a:schemeClr val="bg1">
                    <a:lumMod val="65000"/>
                  </a:schemeClr>
                </a:solidFill>
              </a:rPr>
              <a:t>NXP and the NXP logo are trademarks of NXP B.V. All other product or service names are the property of their respective owners. © 2018 NXP B.V.</a:t>
            </a:r>
          </a:p>
        </p:txBody>
      </p:sp>
    </p:spTree>
    <p:extLst>
      <p:ext uri="{BB962C8B-B14F-4D97-AF65-F5344CB8AC3E}">
        <p14:creationId xmlns:p14="http://schemas.microsoft.com/office/powerpoint/2010/main" val="440292608"/>
      </p:ext>
    </p:extLst>
  </p:cSld>
  <p:clrMap bg1="lt1" tx1="dk1" bg2="lt2" tx2="dk2" accent1="accent1" accent2="accent2" accent3="accent3" accent4="accent4" accent5="accent5" accent6="accent6" hlink="hlink" folHlink="folHlink"/>
  <p:sldLayoutIdLst>
    <p:sldLayoutId id="2147483960" r:id="rId1"/>
  </p:sldLayoutIdLst>
  <p:transition>
    <p:fade/>
  </p:transition>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9721A8A-B862-42E4-B571-32F87FD3F787}"/>
              </a:ext>
            </a:extLst>
          </p:cNvPr>
          <p:cNvSpPr>
            <a:spLocks noGrp="1"/>
          </p:cNvSpPr>
          <p:nvPr>
            <p:ph type="body" sz="quarter" idx="12"/>
          </p:nvPr>
        </p:nvSpPr>
        <p:spPr>
          <a:xfrm>
            <a:off x="625287" y="4449482"/>
            <a:ext cx="6174317" cy="399042"/>
          </a:xfrm>
        </p:spPr>
        <p:txBody>
          <a:bodyPr/>
          <a:lstStyle/>
          <a:p>
            <a:r>
              <a:rPr lang="en-US" altLang="zh-CN" dirty="0"/>
              <a:t>MARCH</a:t>
            </a:r>
            <a:r>
              <a:rPr lang="en-US" dirty="0"/>
              <a:t> 202</a:t>
            </a:r>
            <a:r>
              <a:rPr lang="en-US" altLang="zh-CN" dirty="0"/>
              <a:t>1</a:t>
            </a:r>
            <a:endParaRPr lang="en-US" dirty="0"/>
          </a:p>
        </p:txBody>
      </p:sp>
      <p:sp>
        <p:nvSpPr>
          <p:cNvPr id="5" name="Subtitle 4">
            <a:extLst>
              <a:ext uri="{FF2B5EF4-FFF2-40B4-BE49-F238E27FC236}">
                <a16:creationId xmlns:a16="http://schemas.microsoft.com/office/drawing/2014/main" id="{C3A3C845-9434-42E2-AC3F-C76CDC560595}"/>
              </a:ext>
            </a:extLst>
          </p:cNvPr>
          <p:cNvSpPr>
            <a:spLocks noGrp="1"/>
          </p:cNvSpPr>
          <p:nvPr>
            <p:ph type="subTitle" idx="1"/>
          </p:nvPr>
        </p:nvSpPr>
        <p:spPr>
          <a:xfrm>
            <a:off x="625286" y="3639920"/>
            <a:ext cx="6174317" cy="809562"/>
          </a:xfrm>
        </p:spPr>
        <p:txBody>
          <a:bodyPr/>
          <a:lstStyle/>
          <a:p>
            <a:r>
              <a:rPr lang="en-US" dirty="0"/>
              <a:t>Dongsheng Zhang</a:t>
            </a:r>
          </a:p>
          <a:p>
            <a:r>
              <a:rPr lang="en-US" dirty="0"/>
              <a:t>Chaosheng Xiang</a:t>
            </a:r>
          </a:p>
        </p:txBody>
      </p:sp>
      <p:sp>
        <p:nvSpPr>
          <p:cNvPr id="4" name="Title 3">
            <a:extLst>
              <a:ext uri="{FF2B5EF4-FFF2-40B4-BE49-F238E27FC236}">
                <a16:creationId xmlns:a16="http://schemas.microsoft.com/office/drawing/2014/main" id="{045CFA44-FE3D-4A6F-8DC6-089A45FC7CF5}"/>
              </a:ext>
            </a:extLst>
          </p:cNvPr>
          <p:cNvSpPr>
            <a:spLocks noGrp="1"/>
          </p:cNvSpPr>
          <p:nvPr>
            <p:ph type="ctrTitle"/>
          </p:nvPr>
        </p:nvSpPr>
        <p:spPr>
          <a:xfrm>
            <a:off x="625287" y="746203"/>
            <a:ext cx="6174317" cy="3042920"/>
          </a:xfrm>
        </p:spPr>
        <p:txBody>
          <a:bodyPr/>
          <a:lstStyle/>
          <a:p>
            <a:r>
              <a:rPr lang="en-US" altLang="zh-CN" cap="none" dirty="0"/>
              <a:t>VISION 3.0</a:t>
            </a:r>
            <a:br>
              <a:rPr lang="en-US" cap="none" spc="-50" dirty="0"/>
            </a:br>
            <a:r>
              <a:rPr lang="en-US" altLang="zh-CN" cap="none" spc="-50" dirty="0"/>
              <a:t>Smart Lock </a:t>
            </a:r>
            <a:r>
              <a:rPr lang="en-US" altLang="zh-CN" cap="none" dirty="0"/>
              <a:t>Manager </a:t>
            </a:r>
            <a:r>
              <a:rPr lang="en-US" altLang="zh-CN" cap="none" spc="-50" dirty="0"/>
              <a:t>APK </a:t>
            </a:r>
            <a:r>
              <a:rPr lang="en-US" altLang="zh-CN" sz="3200" cap="none" spc="-50" dirty="0"/>
              <a:t>Architecture, Design and Implementation</a:t>
            </a:r>
            <a:endParaRPr lang="en-US" sz="3200" spc="-50" dirty="0"/>
          </a:p>
        </p:txBody>
      </p:sp>
      <p:sp>
        <p:nvSpPr>
          <p:cNvPr id="2" name="Rectangle 1">
            <a:extLst>
              <a:ext uri="{FF2B5EF4-FFF2-40B4-BE49-F238E27FC236}">
                <a16:creationId xmlns:a16="http://schemas.microsoft.com/office/drawing/2014/main" id="{C07F1C97-1A69-445B-8882-A60E35AE6EE9}"/>
              </a:ext>
            </a:extLst>
          </p:cNvPr>
          <p:cNvSpPr/>
          <p:nvPr/>
        </p:nvSpPr>
        <p:spPr>
          <a:xfrm>
            <a:off x="168011" y="284538"/>
            <a:ext cx="6410601" cy="461665"/>
          </a:xfrm>
          <a:prstGeom prst="rect">
            <a:avLst/>
          </a:prstGeom>
        </p:spPr>
        <p:txBody>
          <a:bodyPr wrap="none">
            <a:spAutoFit/>
          </a:bodyPr>
          <a:lstStyle/>
          <a:p>
            <a:r>
              <a:rPr lang="en-US" altLang="zh-CN" sz="2400" dirty="0">
                <a:solidFill>
                  <a:srgbClr val="FF0000"/>
                </a:solidFill>
                <a:latin typeface="Calibri" panose="020F0502020204030204" pitchFamily="34" charset="0"/>
                <a:ea typeface="等线" panose="02010600030101010101" pitchFamily="2" charset="-122"/>
              </a:rPr>
              <a:t>High confidential for NXP Solutions Internal ONLY!</a:t>
            </a:r>
            <a:endParaRPr lang="zh-CN" altLang="en-US" sz="2400" dirty="0">
              <a:solidFill>
                <a:srgbClr val="FF0000"/>
              </a:solidFill>
            </a:endParaRPr>
          </a:p>
        </p:txBody>
      </p:sp>
    </p:spTree>
    <p:extLst>
      <p:ext uri="{BB962C8B-B14F-4D97-AF65-F5344CB8AC3E}">
        <p14:creationId xmlns:p14="http://schemas.microsoft.com/office/powerpoint/2010/main" val="1702103871"/>
      </p:ext>
    </p:extLst>
  </p:cSld>
  <p:clrMapOvr>
    <a:masterClrMapping/>
  </p:clrMapOvr>
  <p:transition advTm="8663">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6787B8-4A22-45EC-A8CE-4888CA6DE644}"/>
              </a:ext>
            </a:extLst>
          </p:cNvPr>
          <p:cNvSpPr>
            <a:spLocks noGrp="1"/>
          </p:cNvSpPr>
          <p:nvPr>
            <p:ph type="title"/>
          </p:nvPr>
        </p:nvSpPr>
        <p:spPr>
          <a:xfrm>
            <a:off x="299713" y="285393"/>
            <a:ext cx="11454325" cy="654049"/>
          </a:xfrm>
        </p:spPr>
        <p:txBody>
          <a:bodyPr/>
          <a:lstStyle/>
          <a:p>
            <a:r>
              <a:rPr lang="en-US" altLang="zh-CN" dirty="0"/>
              <a:t>Packet DEFINITION --- UPDATEPASSWORD</a:t>
            </a:r>
            <a:endParaRPr lang="zh-CN" altLang="en-US" dirty="0"/>
          </a:p>
        </p:txBody>
      </p:sp>
      <p:sp>
        <p:nvSpPr>
          <p:cNvPr id="6" name="TextBox 5">
            <a:extLst>
              <a:ext uri="{FF2B5EF4-FFF2-40B4-BE49-F238E27FC236}">
                <a16:creationId xmlns:a16="http://schemas.microsoft.com/office/drawing/2014/main" id="{A6C5E4BA-7978-4986-9111-1406FEAE0A38}"/>
              </a:ext>
            </a:extLst>
          </p:cNvPr>
          <p:cNvSpPr txBox="1"/>
          <p:nvPr/>
        </p:nvSpPr>
        <p:spPr>
          <a:xfrm>
            <a:off x="3835797"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graphicFrame>
        <p:nvGraphicFramePr>
          <p:cNvPr id="44" name="Table 43">
            <a:extLst>
              <a:ext uri="{FF2B5EF4-FFF2-40B4-BE49-F238E27FC236}">
                <a16:creationId xmlns:a16="http://schemas.microsoft.com/office/drawing/2014/main" id="{E29B4DAE-B62C-4D2F-9BF6-728DBD95C0BB}"/>
              </a:ext>
            </a:extLst>
          </p:cNvPr>
          <p:cNvGraphicFramePr>
            <a:graphicFrameLocks noGrp="1"/>
          </p:cNvGraphicFramePr>
          <p:nvPr>
            <p:extLst>
              <p:ext uri="{D42A27DB-BD31-4B8C-83A1-F6EECF244321}">
                <p14:modId xmlns:p14="http://schemas.microsoft.com/office/powerpoint/2010/main" val="2305361732"/>
              </p:ext>
            </p:extLst>
          </p:nvPr>
        </p:nvGraphicFramePr>
        <p:xfrm>
          <a:off x="463631" y="939442"/>
          <a:ext cx="4401667" cy="3337560"/>
        </p:xfrm>
        <a:graphic>
          <a:graphicData uri="http://schemas.openxmlformats.org/drawingml/2006/table">
            <a:tbl>
              <a:tblPr firstRow="1" bandRow="1">
                <a:tableStyleId>{5C22544A-7EE6-4342-B048-85BDC9FD1C3A}</a:tableStyleId>
              </a:tblPr>
              <a:tblGrid>
                <a:gridCol w="932721">
                  <a:extLst>
                    <a:ext uri="{9D8B030D-6E8A-4147-A177-3AD203B41FA5}">
                      <a16:colId xmlns:a16="http://schemas.microsoft.com/office/drawing/2014/main" val="1895347922"/>
                    </a:ext>
                  </a:extLst>
                </a:gridCol>
                <a:gridCol w="898274">
                  <a:extLst>
                    <a:ext uri="{9D8B030D-6E8A-4147-A177-3AD203B41FA5}">
                      <a16:colId xmlns:a16="http://schemas.microsoft.com/office/drawing/2014/main" val="1815119757"/>
                    </a:ext>
                  </a:extLst>
                </a:gridCol>
                <a:gridCol w="607117">
                  <a:extLst>
                    <a:ext uri="{9D8B030D-6E8A-4147-A177-3AD203B41FA5}">
                      <a16:colId xmlns:a16="http://schemas.microsoft.com/office/drawing/2014/main" val="3173723877"/>
                    </a:ext>
                  </a:extLst>
                </a:gridCol>
                <a:gridCol w="1963555">
                  <a:extLst>
                    <a:ext uri="{9D8B030D-6E8A-4147-A177-3AD203B41FA5}">
                      <a16:colId xmlns:a16="http://schemas.microsoft.com/office/drawing/2014/main" val="3019809143"/>
                    </a:ext>
                  </a:extLst>
                </a:gridCol>
              </a:tblGrid>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mn-lt"/>
                        </a:rPr>
                        <a:t>                     UPDATEPASSWORD_REQ</a:t>
                      </a:r>
                      <a:endParaRPr lang="zh-CN" altLang="en-US" sz="1200" b="1" dirty="0">
                        <a:solidFill>
                          <a:schemeClr val="tx1"/>
                        </a:solidFill>
                      </a:endParaRPr>
                    </a:p>
                  </a:txBody>
                  <a:tcPr/>
                </a:tc>
                <a:tc hMerge="1">
                  <a:txBody>
                    <a:bodyPr/>
                    <a:lstStyle/>
                    <a:p>
                      <a:endParaRPr lang="zh-CN" altLang="en-US" sz="1200" b="1" dirty="0">
                        <a:solidFill>
                          <a:schemeClr val="tx1"/>
                        </a:solidFill>
                      </a:endParaRPr>
                    </a:p>
                  </a:txBody>
                  <a:tcPr/>
                </a:tc>
                <a:tc hMerge="1">
                  <a:txBody>
                    <a:bodyPr/>
                    <a:lstStyle/>
                    <a:p>
                      <a:endParaRPr lang="zh-CN" altLang="en-US" sz="1200" dirty="0">
                        <a:solidFill>
                          <a:schemeClr val="tx1"/>
                        </a:solidFill>
                      </a:endParaRPr>
                    </a:p>
                  </a:txBody>
                  <a:tcPr/>
                </a:tc>
                <a:tc hMerge="1">
                  <a:txBody>
                    <a:bodyPr/>
                    <a:lstStyle/>
                    <a:p>
                      <a:endParaRPr lang="zh-CN" altLang="en-US" sz="1200" dirty="0">
                        <a:solidFill>
                          <a:schemeClr val="tx1"/>
                        </a:solidFill>
                      </a:endParaRPr>
                    </a:p>
                  </a:txBody>
                  <a:tcPr/>
                </a:tc>
                <a:extLst>
                  <a:ext uri="{0D108BD9-81ED-4DB2-BD59-A6C34878D82A}">
                    <a16:rowId xmlns:a16="http://schemas.microsoft.com/office/drawing/2014/main" val="1801549131"/>
                  </a:ext>
                </a:extLst>
              </a:tr>
              <a:tr h="370840">
                <a:tc>
                  <a:txBody>
                    <a:bodyPr/>
                    <a:lstStyle/>
                    <a:p>
                      <a:endParaRPr lang="zh-CN" altLang="en-US" sz="1200" b="1" dirty="0">
                        <a:solidFill>
                          <a:schemeClr val="tx1"/>
                        </a:solidFill>
                      </a:endParaRPr>
                    </a:p>
                  </a:txBody>
                  <a:tcPr/>
                </a:tc>
                <a:tc>
                  <a:txBody>
                    <a:bodyPr/>
                    <a:lstStyle/>
                    <a:p>
                      <a:r>
                        <a:rPr lang="en-US" altLang="zh-CN" sz="1200" b="1" dirty="0">
                          <a:solidFill>
                            <a:schemeClr val="tx1"/>
                          </a:solidFill>
                        </a:rPr>
                        <a:t>Items</a:t>
                      </a:r>
                      <a:endParaRPr lang="zh-CN" altLang="en-US" sz="1200" b="1" dirty="0">
                        <a:solidFill>
                          <a:schemeClr val="tx1"/>
                        </a:solidFill>
                      </a:endParaRPr>
                    </a:p>
                  </a:txBody>
                  <a:tcPr/>
                </a:tc>
                <a:tc>
                  <a:txBody>
                    <a:bodyPr/>
                    <a:lstStyle/>
                    <a:p>
                      <a:r>
                        <a:rPr lang="en-US" altLang="zh-CN" sz="1200" b="1" dirty="0">
                          <a:solidFill>
                            <a:schemeClr val="tx1"/>
                          </a:solidFill>
                        </a:rPr>
                        <a:t>Bytes</a:t>
                      </a:r>
                      <a:endParaRPr lang="zh-CN" altLang="en-US" sz="1200" b="1" dirty="0">
                        <a:solidFill>
                          <a:schemeClr val="tx1"/>
                        </a:solidFill>
                      </a:endParaRPr>
                    </a:p>
                  </a:txBody>
                  <a:tcPr/>
                </a:tc>
                <a:tc>
                  <a:txBody>
                    <a:bodyPr/>
                    <a:lstStyle/>
                    <a:p>
                      <a:r>
                        <a:rPr lang="en-US" altLang="zh-CN" sz="1200" b="1" dirty="0">
                          <a:solidFill>
                            <a:schemeClr val="tx1"/>
                          </a:solidFill>
                        </a:rPr>
                        <a:t>Value</a:t>
                      </a:r>
                      <a:endParaRPr lang="zh-CN" altLang="en-US" sz="1200" b="1" dirty="0">
                        <a:solidFill>
                          <a:schemeClr val="tx1"/>
                        </a:solidFill>
                      </a:endParaRPr>
                    </a:p>
                  </a:txBody>
                  <a:tcPr/>
                </a:tc>
                <a:extLst>
                  <a:ext uri="{0D108BD9-81ED-4DB2-BD59-A6C34878D82A}">
                    <a16:rowId xmlns:a16="http://schemas.microsoft.com/office/drawing/2014/main" val="3110232285"/>
                  </a:ext>
                </a:extLst>
              </a:tr>
              <a:tr h="370840">
                <a:tc rowSpan="6">
                  <a:txBody>
                    <a:bodyPr/>
                    <a:lstStyle/>
                    <a:p>
                      <a:r>
                        <a:rPr lang="en-US" altLang="zh-CN" sz="1100" b="1" dirty="0"/>
                        <a:t>Header</a:t>
                      </a:r>
                    </a:p>
                    <a:p>
                      <a:r>
                        <a:rPr lang="en-US" altLang="zh-CN" sz="1100" b="1" dirty="0"/>
                        <a:t>TU</a:t>
                      </a:r>
                      <a:endParaRPr lang="zh-CN" altLang="en-US" sz="1100" b="1" dirty="0"/>
                    </a:p>
                  </a:txBody>
                  <a:tcPr/>
                </a:tc>
                <a:tc>
                  <a:txBody>
                    <a:bodyPr/>
                    <a:lstStyle/>
                    <a:p>
                      <a:r>
                        <a:rPr lang="en-US" altLang="zh-CN" sz="1100" dirty="0" err="1"/>
                        <a:t>tu_type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0x79</a:t>
                      </a:r>
                      <a:endParaRPr lang="zh-CN" altLang="en-US" sz="1100" dirty="0"/>
                    </a:p>
                  </a:txBody>
                  <a:tcPr/>
                </a:tc>
                <a:extLst>
                  <a:ext uri="{0D108BD9-81ED-4DB2-BD59-A6C34878D82A}">
                    <a16:rowId xmlns:a16="http://schemas.microsoft.com/office/drawing/2014/main" val="4081992355"/>
                  </a:ext>
                </a:extLst>
              </a:tr>
              <a:tr h="370840">
                <a:tc vMerge="1">
                  <a:txBody>
                    <a:bodyPr/>
                    <a:lstStyle/>
                    <a:p>
                      <a:endParaRPr lang="zh-CN" altLang="en-US" sz="1100" dirty="0"/>
                    </a:p>
                  </a:txBody>
                  <a:tcPr/>
                </a:tc>
                <a:tc>
                  <a:txBody>
                    <a:bodyPr/>
                    <a:lstStyle/>
                    <a:p>
                      <a:r>
                        <a:rPr lang="en-US" altLang="zh-CN" sz="1100" dirty="0" err="1"/>
                        <a:t>pkt_type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2</a:t>
                      </a:r>
                      <a:endParaRPr lang="zh-CN" altLang="en-US" sz="1100" dirty="0"/>
                    </a:p>
                  </a:txBody>
                  <a:tcPr/>
                </a:tc>
                <a:extLst>
                  <a:ext uri="{0D108BD9-81ED-4DB2-BD59-A6C34878D82A}">
                    <a16:rowId xmlns:a16="http://schemas.microsoft.com/office/drawing/2014/main" val="838025016"/>
                  </a:ext>
                </a:extLst>
              </a:tr>
              <a:tr h="370840">
                <a:tc vMerge="1">
                  <a:txBody>
                    <a:bodyPr/>
                    <a:lstStyle/>
                    <a:p>
                      <a:endParaRPr lang="zh-CN" altLang="en-US" sz="1100" dirty="0"/>
                    </a:p>
                  </a:txBody>
                  <a:tcPr/>
                </a:tc>
                <a:tc>
                  <a:txBody>
                    <a:bodyPr/>
                    <a:lstStyle/>
                    <a:p>
                      <a:r>
                        <a:rPr lang="en-US" altLang="zh-CN" sz="1100" dirty="0" err="1"/>
                        <a:t>pkt_len</a:t>
                      </a:r>
                      <a:endParaRPr lang="zh-CN" altLang="en-US" sz="1100" dirty="0"/>
                    </a:p>
                  </a:txBody>
                  <a:tcPr/>
                </a:tc>
                <a:tc>
                  <a:txBody>
                    <a:bodyPr/>
                    <a:lstStyle/>
                    <a:p>
                      <a:r>
                        <a:rPr lang="en-US" altLang="zh-CN" sz="1100" dirty="0"/>
                        <a:t>2</a:t>
                      </a:r>
                      <a:endParaRPr lang="zh-CN" altLang="en-US" sz="1100" dirty="0"/>
                    </a:p>
                  </a:txBody>
                  <a:tcPr/>
                </a:tc>
                <a:tc>
                  <a:txBody>
                    <a:bodyPr/>
                    <a:lstStyle/>
                    <a:p>
                      <a:r>
                        <a:rPr lang="en-US" altLang="zh-CN" sz="1100" dirty="0"/>
                        <a:t>6</a:t>
                      </a:r>
                      <a:endParaRPr lang="zh-CN" altLang="en-US" sz="1100" dirty="0"/>
                    </a:p>
                  </a:txBody>
                  <a:tcPr/>
                </a:tc>
                <a:extLst>
                  <a:ext uri="{0D108BD9-81ED-4DB2-BD59-A6C34878D82A}">
                    <a16:rowId xmlns:a16="http://schemas.microsoft.com/office/drawing/2014/main" val="109827291"/>
                  </a:ext>
                </a:extLst>
              </a:tr>
              <a:tr h="370840">
                <a:tc vMerge="1">
                  <a:txBody>
                    <a:bodyPr/>
                    <a:lstStyle/>
                    <a:p>
                      <a:endParaRPr lang="zh-CN" altLang="en-US" sz="1100" dirty="0"/>
                    </a:p>
                  </a:txBody>
                  <a:tcPr/>
                </a:tc>
                <a:tc>
                  <a:txBody>
                    <a:bodyPr/>
                    <a:lstStyle/>
                    <a:p>
                      <a:r>
                        <a:rPr lang="en-US" altLang="zh-CN" sz="1100" dirty="0" err="1"/>
                        <a:t>pkt_id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ID of this packet</a:t>
                      </a:r>
                      <a:endParaRPr lang="zh-CN" altLang="en-US" sz="1100" dirty="0"/>
                    </a:p>
                  </a:txBody>
                  <a:tcPr/>
                </a:tc>
                <a:extLst>
                  <a:ext uri="{0D108BD9-81ED-4DB2-BD59-A6C34878D82A}">
                    <a16:rowId xmlns:a16="http://schemas.microsoft.com/office/drawing/2014/main" val="2368380227"/>
                  </a:ext>
                </a:extLst>
              </a:tr>
              <a:tr h="370840">
                <a:tc vMerge="1">
                  <a:txBody>
                    <a:bodyPr/>
                    <a:lstStyle/>
                    <a:p>
                      <a:endParaRPr lang="zh-CN" altLang="en-US" sz="1100" dirty="0"/>
                    </a:p>
                  </a:txBody>
                  <a:tcPr/>
                </a:tc>
                <a:tc>
                  <a:txBody>
                    <a:bodyPr/>
                    <a:lstStyle/>
                    <a:p>
                      <a:r>
                        <a:rPr lang="en-US" altLang="zh-CN" sz="1100" dirty="0" err="1"/>
                        <a:t>pkt_crc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451874998"/>
                  </a:ext>
                </a:extLst>
              </a:tr>
              <a:tr h="370840">
                <a:tc vMerge="1">
                  <a:txBody>
                    <a:bodyPr/>
                    <a:lstStyle/>
                    <a:p>
                      <a:endParaRPr lang="zh-CN" altLang="en-US" sz="1100" dirty="0"/>
                    </a:p>
                  </a:txBody>
                  <a:tcPr/>
                </a:tc>
                <a:tc>
                  <a:txBody>
                    <a:bodyPr/>
                    <a:lstStyle/>
                    <a:p>
                      <a:r>
                        <a:rPr lang="en-US" altLang="zh-CN" sz="1100" dirty="0" err="1"/>
                        <a:t>tu_crc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245177487"/>
                  </a:ext>
                </a:extLst>
              </a:tr>
              <a:tr h="370840">
                <a:tc>
                  <a:txBody>
                    <a:bodyPr/>
                    <a:lstStyle/>
                    <a:p>
                      <a:r>
                        <a:rPr lang="en-US" altLang="zh-CN" sz="1100" b="1" dirty="0"/>
                        <a:t>Data TU</a:t>
                      </a:r>
                      <a:endParaRPr lang="zh-CN" altLang="en-US" sz="1100" b="1" dirty="0"/>
                    </a:p>
                  </a:txBody>
                  <a:tcPr/>
                </a:tc>
                <a:tc>
                  <a:txBody>
                    <a:bodyPr/>
                    <a:lstStyle/>
                    <a:p>
                      <a:r>
                        <a:rPr lang="en-US" altLang="zh-CN" sz="1100" dirty="0"/>
                        <a:t>password</a:t>
                      </a:r>
                      <a:endParaRPr lang="zh-CN" altLang="en-US" sz="1100" dirty="0"/>
                    </a:p>
                  </a:txBody>
                  <a:tcPr/>
                </a:tc>
                <a:tc>
                  <a:txBody>
                    <a:bodyPr/>
                    <a:lstStyle/>
                    <a:p>
                      <a:r>
                        <a:rPr lang="en-US" altLang="zh-CN" sz="1100" dirty="0"/>
                        <a:t>6</a:t>
                      </a:r>
                      <a:endParaRPr lang="zh-CN" altLang="en-US" sz="1100" dirty="0"/>
                    </a:p>
                  </a:txBody>
                  <a:tcPr/>
                </a:tc>
                <a:tc>
                  <a:txBody>
                    <a:bodyPr/>
                    <a:lstStyle/>
                    <a:p>
                      <a:r>
                        <a:rPr lang="en-US" altLang="zh-CN" sz="1100" dirty="0"/>
                        <a:t>New password</a:t>
                      </a:r>
                      <a:endParaRPr lang="zh-CN" altLang="en-US" sz="1100" dirty="0"/>
                    </a:p>
                  </a:txBody>
                  <a:tcPr/>
                </a:tc>
                <a:extLst>
                  <a:ext uri="{0D108BD9-81ED-4DB2-BD59-A6C34878D82A}">
                    <a16:rowId xmlns:a16="http://schemas.microsoft.com/office/drawing/2014/main" val="356010189"/>
                  </a:ext>
                </a:extLst>
              </a:tr>
            </a:tbl>
          </a:graphicData>
        </a:graphic>
      </p:graphicFrame>
      <p:sp>
        <p:nvSpPr>
          <p:cNvPr id="47" name="TextBox 46">
            <a:extLst>
              <a:ext uri="{FF2B5EF4-FFF2-40B4-BE49-F238E27FC236}">
                <a16:creationId xmlns:a16="http://schemas.microsoft.com/office/drawing/2014/main" id="{1A38CDDD-40BD-40C5-A14A-1F306DF5B09E}"/>
              </a:ext>
            </a:extLst>
          </p:cNvPr>
          <p:cNvSpPr txBox="1"/>
          <p:nvPr/>
        </p:nvSpPr>
        <p:spPr>
          <a:xfrm>
            <a:off x="8715472"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graphicFrame>
        <p:nvGraphicFramePr>
          <p:cNvPr id="48" name="Table 47">
            <a:extLst>
              <a:ext uri="{FF2B5EF4-FFF2-40B4-BE49-F238E27FC236}">
                <a16:creationId xmlns:a16="http://schemas.microsoft.com/office/drawing/2014/main" id="{316FA4CD-E4E4-41F3-9A94-6A6A7396FB90}"/>
              </a:ext>
            </a:extLst>
          </p:cNvPr>
          <p:cNvGraphicFramePr>
            <a:graphicFrameLocks noGrp="1"/>
          </p:cNvGraphicFramePr>
          <p:nvPr>
            <p:extLst>
              <p:ext uri="{D42A27DB-BD31-4B8C-83A1-F6EECF244321}">
                <p14:modId xmlns:p14="http://schemas.microsoft.com/office/powerpoint/2010/main" val="474323052"/>
              </p:ext>
            </p:extLst>
          </p:nvPr>
        </p:nvGraphicFramePr>
        <p:xfrm>
          <a:off x="5337808" y="902632"/>
          <a:ext cx="6204335" cy="3393440"/>
        </p:xfrm>
        <a:graphic>
          <a:graphicData uri="http://schemas.openxmlformats.org/drawingml/2006/table">
            <a:tbl>
              <a:tblPr firstRow="1" bandRow="1">
                <a:tableStyleId>{5C22544A-7EE6-4342-B048-85BDC9FD1C3A}</a:tableStyleId>
              </a:tblPr>
              <a:tblGrid>
                <a:gridCol w="1314710">
                  <a:extLst>
                    <a:ext uri="{9D8B030D-6E8A-4147-A177-3AD203B41FA5}">
                      <a16:colId xmlns:a16="http://schemas.microsoft.com/office/drawing/2014/main" val="1895347922"/>
                    </a:ext>
                  </a:extLst>
                </a:gridCol>
                <a:gridCol w="1889875">
                  <a:extLst>
                    <a:ext uri="{9D8B030D-6E8A-4147-A177-3AD203B41FA5}">
                      <a16:colId xmlns:a16="http://schemas.microsoft.com/office/drawing/2014/main" val="1815119757"/>
                    </a:ext>
                  </a:extLst>
                </a:gridCol>
                <a:gridCol w="712483">
                  <a:extLst>
                    <a:ext uri="{9D8B030D-6E8A-4147-A177-3AD203B41FA5}">
                      <a16:colId xmlns:a16="http://schemas.microsoft.com/office/drawing/2014/main" val="3173723877"/>
                    </a:ext>
                  </a:extLst>
                </a:gridCol>
                <a:gridCol w="2287267">
                  <a:extLst>
                    <a:ext uri="{9D8B030D-6E8A-4147-A177-3AD203B41FA5}">
                      <a16:colId xmlns:a16="http://schemas.microsoft.com/office/drawing/2014/main" val="3019809143"/>
                    </a:ext>
                  </a:extLst>
                </a:gridCol>
              </a:tblGrid>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mn-lt"/>
                        </a:rPr>
                        <a:t>                                         UPDATEPASSWORD_RES</a:t>
                      </a:r>
                      <a:endParaRPr lang="zh-CN" altLang="en-US" sz="1200" b="1" dirty="0">
                        <a:solidFill>
                          <a:schemeClr val="tx1"/>
                        </a:solidFill>
                      </a:endParaRPr>
                    </a:p>
                  </a:txBody>
                  <a:tcPr>
                    <a:solidFill>
                      <a:schemeClr val="accent4">
                        <a:lumMod val="20000"/>
                        <a:lumOff val="80000"/>
                      </a:schemeClr>
                    </a:solidFill>
                  </a:tcPr>
                </a:tc>
                <a:tc hMerge="1">
                  <a:txBody>
                    <a:bodyPr/>
                    <a:lstStyle/>
                    <a:p>
                      <a:endParaRPr lang="zh-CN" altLang="en-US" sz="1200" b="1" dirty="0">
                        <a:solidFill>
                          <a:schemeClr val="tx1"/>
                        </a:solidFill>
                      </a:endParaRPr>
                    </a:p>
                  </a:txBody>
                  <a:tcPr/>
                </a:tc>
                <a:tc hMerge="1">
                  <a:txBody>
                    <a:bodyPr/>
                    <a:lstStyle/>
                    <a:p>
                      <a:endParaRPr lang="zh-CN" altLang="en-US" sz="1200" dirty="0">
                        <a:solidFill>
                          <a:schemeClr val="tx1"/>
                        </a:solidFill>
                      </a:endParaRPr>
                    </a:p>
                  </a:txBody>
                  <a:tcPr/>
                </a:tc>
                <a:tc hMerge="1">
                  <a:txBody>
                    <a:bodyPr/>
                    <a:lstStyle/>
                    <a:p>
                      <a:endParaRPr lang="zh-CN" altLang="en-US" sz="1200" dirty="0">
                        <a:solidFill>
                          <a:schemeClr val="tx1"/>
                        </a:solidFill>
                      </a:endParaRPr>
                    </a:p>
                  </a:txBody>
                  <a:tcPr/>
                </a:tc>
                <a:extLst>
                  <a:ext uri="{0D108BD9-81ED-4DB2-BD59-A6C34878D82A}">
                    <a16:rowId xmlns:a16="http://schemas.microsoft.com/office/drawing/2014/main" val="1801549131"/>
                  </a:ext>
                </a:extLst>
              </a:tr>
              <a:tr h="370840">
                <a:tc>
                  <a:txBody>
                    <a:bodyPr/>
                    <a:lstStyle/>
                    <a:p>
                      <a:endParaRPr lang="zh-CN" altLang="en-US" sz="1200" b="1" dirty="0">
                        <a:solidFill>
                          <a:schemeClr val="tx1"/>
                        </a:solidFill>
                      </a:endParaRPr>
                    </a:p>
                  </a:txBody>
                  <a:tcPr/>
                </a:tc>
                <a:tc>
                  <a:txBody>
                    <a:bodyPr/>
                    <a:lstStyle/>
                    <a:p>
                      <a:r>
                        <a:rPr lang="en-US" altLang="zh-CN" sz="1200" b="1" dirty="0">
                          <a:solidFill>
                            <a:schemeClr val="tx1"/>
                          </a:solidFill>
                        </a:rPr>
                        <a:t>Items</a:t>
                      </a:r>
                      <a:endParaRPr lang="zh-CN" altLang="en-US" sz="1200" b="1" dirty="0">
                        <a:solidFill>
                          <a:schemeClr val="tx1"/>
                        </a:solidFill>
                      </a:endParaRPr>
                    </a:p>
                  </a:txBody>
                  <a:tcPr/>
                </a:tc>
                <a:tc>
                  <a:txBody>
                    <a:bodyPr/>
                    <a:lstStyle/>
                    <a:p>
                      <a:r>
                        <a:rPr lang="en-US" altLang="zh-CN" sz="1200" b="1" dirty="0">
                          <a:solidFill>
                            <a:schemeClr val="tx1"/>
                          </a:solidFill>
                        </a:rPr>
                        <a:t>Bytes</a:t>
                      </a:r>
                      <a:endParaRPr lang="zh-CN" altLang="en-US" sz="1200" b="1" dirty="0">
                        <a:solidFill>
                          <a:schemeClr val="tx1"/>
                        </a:solidFill>
                      </a:endParaRPr>
                    </a:p>
                  </a:txBody>
                  <a:tcPr/>
                </a:tc>
                <a:tc>
                  <a:txBody>
                    <a:bodyPr/>
                    <a:lstStyle/>
                    <a:p>
                      <a:r>
                        <a:rPr lang="en-US" altLang="zh-CN" sz="1200" b="1" dirty="0">
                          <a:solidFill>
                            <a:schemeClr val="tx1"/>
                          </a:solidFill>
                        </a:rPr>
                        <a:t>Value</a:t>
                      </a:r>
                      <a:endParaRPr lang="zh-CN" altLang="en-US" sz="1200" b="1" dirty="0">
                        <a:solidFill>
                          <a:schemeClr val="tx1"/>
                        </a:solidFill>
                      </a:endParaRPr>
                    </a:p>
                  </a:txBody>
                  <a:tcPr/>
                </a:tc>
                <a:extLst>
                  <a:ext uri="{0D108BD9-81ED-4DB2-BD59-A6C34878D82A}">
                    <a16:rowId xmlns:a16="http://schemas.microsoft.com/office/drawing/2014/main" val="3110232285"/>
                  </a:ext>
                </a:extLst>
              </a:tr>
              <a:tr h="370840">
                <a:tc rowSpan="6">
                  <a:txBody>
                    <a:bodyPr/>
                    <a:lstStyle/>
                    <a:p>
                      <a:r>
                        <a:rPr lang="en-US" altLang="zh-CN" sz="1100" b="1" dirty="0"/>
                        <a:t>Header</a:t>
                      </a:r>
                    </a:p>
                    <a:p>
                      <a:r>
                        <a:rPr lang="en-US" altLang="zh-CN" sz="1100" b="1" dirty="0"/>
                        <a:t>TU</a:t>
                      </a:r>
                      <a:endParaRPr lang="zh-CN" altLang="en-US" sz="1100" b="1" dirty="0"/>
                    </a:p>
                  </a:txBody>
                  <a:tcPr/>
                </a:tc>
                <a:tc>
                  <a:txBody>
                    <a:bodyPr/>
                    <a:lstStyle/>
                    <a:p>
                      <a:r>
                        <a:rPr lang="en-US" altLang="zh-CN" sz="1100" dirty="0" err="1"/>
                        <a:t>tu_type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0x79</a:t>
                      </a:r>
                      <a:endParaRPr lang="zh-CN" altLang="en-US" sz="1100" dirty="0"/>
                    </a:p>
                  </a:txBody>
                  <a:tcPr/>
                </a:tc>
                <a:extLst>
                  <a:ext uri="{0D108BD9-81ED-4DB2-BD59-A6C34878D82A}">
                    <a16:rowId xmlns:a16="http://schemas.microsoft.com/office/drawing/2014/main" val="4081992355"/>
                  </a:ext>
                </a:extLst>
              </a:tr>
              <a:tr h="370840">
                <a:tc vMerge="1">
                  <a:txBody>
                    <a:bodyPr/>
                    <a:lstStyle/>
                    <a:p>
                      <a:endParaRPr lang="zh-CN" altLang="en-US" sz="1100" dirty="0"/>
                    </a:p>
                  </a:txBody>
                  <a:tcPr/>
                </a:tc>
                <a:tc>
                  <a:txBody>
                    <a:bodyPr/>
                    <a:lstStyle/>
                    <a:p>
                      <a:r>
                        <a:rPr lang="en-US" altLang="zh-CN" sz="1100" dirty="0" err="1"/>
                        <a:t>pkt_type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3</a:t>
                      </a:r>
                      <a:endParaRPr lang="zh-CN" altLang="en-US" sz="1100" dirty="0"/>
                    </a:p>
                  </a:txBody>
                  <a:tcPr/>
                </a:tc>
                <a:extLst>
                  <a:ext uri="{0D108BD9-81ED-4DB2-BD59-A6C34878D82A}">
                    <a16:rowId xmlns:a16="http://schemas.microsoft.com/office/drawing/2014/main" val="838025016"/>
                  </a:ext>
                </a:extLst>
              </a:tr>
              <a:tr h="370840">
                <a:tc vMerge="1">
                  <a:txBody>
                    <a:bodyPr/>
                    <a:lstStyle/>
                    <a:p>
                      <a:endParaRPr lang="zh-CN" altLang="en-US" sz="1100" dirty="0"/>
                    </a:p>
                  </a:txBody>
                  <a:tcPr/>
                </a:tc>
                <a:tc>
                  <a:txBody>
                    <a:bodyPr/>
                    <a:lstStyle/>
                    <a:p>
                      <a:r>
                        <a:rPr lang="en-US" altLang="zh-CN" sz="1100" dirty="0" err="1"/>
                        <a:t>pkt_len</a:t>
                      </a:r>
                      <a:endParaRPr lang="zh-CN" altLang="en-US" sz="1100" dirty="0"/>
                    </a:p>
                  </a:txBody>
                  <a:tcPr/>
                </a:tc>
                <a:tc>
                  <a:txBody>
                    <a:bodyPr/>
                    <a:lstStyle/>
                    <a:p>
                      <a:r>
                        <a:rPr lang="en-US" altLang="zh-CN" sz="1100" dirty="0"/>
                        <a:t>2</a:t>
                      </a:r>
                      <a:endParaRPr lang="zh-CN" altLang="en-US" sz="1100" dirty="0"/>
                    </a:p>
                  </a:txBody>
                  <a:tcPr/>
                </a:tc>
                <a:tc>
                  <a:txBody>
                    <a:bodyPr/>
                    <a:lstStyle/>
                    <a:p>
                      <a:r>
                        <a:rPr lang="en-US" altLang="zh-CN" sz="1100" dirty="0"/>
                        <a:t>1</a:t>
                      </a:r>
                      <a:endParaRPr lang="zh-CN" altLang="en-US" sz="1100" dirty="0"/>
                    </a:p>
                  </a:txBody>
                  <a:tcPr/>
                </a:tc>
                <a:extLst>
                  <a:ext uri="{0D108BD9-81ED-4DB2-BD59-A6C34878D82A}">
                    <a16:rowId xmlns:a16="http://schemas.microsoft.com/office/drawing/2014/main" val="109827291"/>
                  </a:ext>
                </a:extLst>
              </a:tr>
              <a:tr h="370840">
                <a:tc vMerge="1">
                  <a:txBody>
                    <a:bodyPr/>
                    <a:lstStyle/>
                    <a:p>
                      <a:endParaRPr lang="zh-CN" altLang="en-US" sz="1100" dirty="0"/>
                    </a:p>
                  </a:txBody>
                  <a:tcPr/>
                </a:tc>
                <a:tc>
                  <a:txBody>
                    <a:bodyPr/>
                    <a:lstStyle/>
                    <a:p>
                      <a:r>
                        <a:rPr lang="en-US" altLang="zh-CN" sz="1100" dirty="0" err="1"/>
                        <a:t>pkt_id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same ID in the REQ</a:t>
                      </a:r>
                      <a:endParaRPr lang="zh-CN" altLang="en-US" sz="1100" dirty="0"/>
                    </a:p>
                  </a:txBody>
                  <a:tcPr/>
                </a:tc>
                <a:extLst>
                  <a:ext uri="{0D108BD9-81ED-4DB2-BD59-A6C34878D82A}">
                    <a16:rowId xmlns:a16="http://schemas.microsoft.com/office/drawing/2014/main" val="2368380227"/>
                  </a:ext>
                </a:extLst>
              </a:tr>
              <a:tr h="370840">
                <a:tc vMerge="1">
                  <a:txBody>
                    <a:bodyPr/>
                    <a:lstStyle/>
                    <a:p>
                      <a:endParaRPr lang="zh-CN" altLang="en-US" sz="1100" dirty="0"/>
                    </a:p>
                  </a:txBody>
                  <a:tcPr/>
                </a:tc>
                <a:tc>
                  <a:txBody>
                    <a:bodyPr/>
                    <a:lstStyle/>
                    <a:p>
                      <a:r>
                        <a:rPr lang="en-US" altLang="zh-CN" sz="1100" dirty="0" err="1"/>
                        <a:t>pkt_crc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451874998"/>
                  </a:ext>
                </a:extLst>
              </a:tr>
              <a:tr h="370840">
                <a:tc vMerge="1">
                  <a:txBody>
                    <a:bodyPr/>
                    <a:lstStyle/>
                    <a:p>
                      <a:endParaRPr lang="zh-CN" altLang="en-US" sz="1100" dirty="0"/>
                    </a:p>
                  </a:txBody>
                  <a:tcPr/>
                </a:tc>
                <a:tc>
                  <a:txBody>
                    <a:bodyPr/>
                    <a:lstStyle/>
                    <a:p>
                      <a:r>
                        <a:rPr lang="en-US" altLang="zh-CN" sz="1100" dirty="0" err="1"/>
                        <a:t>tu_crc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245177487"/>
                  </a:ext>
                </a:extLst>
              </a:tr>
              <a:tr h="370840">
                <a:tc>
                  <a:txBody>
                    <a:bodyPr/>
                    <a:lstStyle/>
                    <a:p>
                      <a:r>
                        <a:rPr lang="en-US" altLang="zh-CN" sz="1100" b="1" dirty="0"/>
                        <a:t>Data TU</a:t>
                      </a:r>
                      <a:endParaRPr lang="zh-CN" altLang="en-US" sz="1100" b="1" dirty="0"/>
                    </a:p>
                  </a:txBody>
                  <a:tcPr/>
                </a:tc>
                <a:tc>
                  <a:txBody>
                    <a:bodyPr/>
                    <a:lstStyle/>
                    <a:p>
                      <a:r>
                        <a:rPr lang="en-US" altLang="zh-CN" sz="1100" dirty="0"/>
                        <a:t>Password update status</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 success</a:t>
                      </a:r>
                    </a:p>
                    <a:p>
                      <a:r>
                        <a:rPr lang="en-US" altLang="zh-CN" sz="1100" dirty="0"/>
                        <a:t>other: error code</a:t>
                      </a:r>
                      <a:endParaRPr lang="zh-CN" altLang="en-US" sz="1100" dirty="0"/>
                    </a:p>
                  </a:txBody>
                  <a:tcPr/>
                </a:tc>
                <a:extLst>
                  <a:ext uri="{0D108BD9-81ED-4DB2-BD59-A6C34878D82A}">
                    <a16:rowId xmlns:a16="http://schemas.microsoft.com/office/drawing/2014/main" val="356010189"/>
                  </a:ext>
                </a:extLst>
              </a:tr>
            </a:tbl>
          </a:graphicData>
        </a:graphic>
      </p:graphicFrame>
    </p:spTree>
    <p:extLst>
      <p:ext uri="{BB962C8B-B14F-4D97-AF65-F5344CB8AC3E}">
        <p14:creationId xmlns:p14="http://schemas.microsoft.com/office/powerpoint/2010/main" val="30016011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6787B8-4A22-45EC-A8CE-4888CA6DE644}"/>
              </a:ext>
            </a:extLst>
          </p:cNvPr>
          <p:cNvSpPr>
            <a:spLocks noGrp="1"/>
          </p:cNvSpPr>
          <p:nvPr>
            <p:ph type="title"/>
          </p:nvPr>
        </p:nvSpPr>
        <p:spPr>
          <a:xfrm>
            <a:off x="299713" y="285393"/>
            <a:ext cx="11454325" cy="654049"/>
          </a:xfrm>
        </p:spPr>
        <p:txBody>
          <a:bodyPr/>
          <a:lstStyle/>
          <a:p>
            <a:r>
              <a:rPr lang="en-US" altLang="zh-CN" dirty="0"/>
              <a:t>Packet DEFINITION --- REGISTRATION</a:t>
            </a:r>
            <a:endParaRPr lang="zh-CN" altLang="en-US" dirty="0"/>
          </a:p>
        </p:txBody>
      </p:sp>
      <p:sp>
        <p:nvSpPr>
          <p:cNvPr id="6" name="TextBox 5">
            <a:extLst>
              <a:ext uri="{FF2B5EF4-FFF2-40B4-BE49-F238E27FC236}">
                <a16:creationId xmlns:a16="http://schemas.microsoft.com/office/drawing/2014/main" id="{A6C5E4BA-7978-4986-9111-1406FEAE0A38}"/>
              </a:ext>
            </a:extLst>
          </p:cNvPr>
          <p:cNvSpPr txBox="1"/>
          <p:nvPr/>
        </p:nvSpPr>
        <p:spPr>
          <a:xfrm>
            <a:off x="3835797"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graphicFrame>
        <p:nvGraphicFramePr>
          <p:cNvPr id="44" name="Table 43">
            <a:extLst>
              <a:ext uri="{FF2B5EF4-FFF2-40B4-BE49-F238E27FC236}">
                <a16:creationId xmlns:a16="http://schemas.microsoft.com/office/drawing/2014/main" id="{E29B4DAE-B62C-4D2F-9BF6-728DBD95C0BB}"/>
              </a:ext>
            </a:extLst>
          </p:cNvPr>
          <p:cNvGraphicFramePr>
            <a:graphicFrameLocks noGrp="1"/>
          </p:cNvGraphicFramePr>
          <p:nvPr>
            <p:extLst>
              <p:ext uri="{D42A27DB-BD31-4B8C-83A1-F6EECF244321}">
                <p14:modId xmlns:p14="http://schemas.microsoft.com/office/powerpoint/2010/main" val="946383795"/>
              </p:ext>
            </p:extLst>
          </p:nvPr>
        </p:nvGraphicFramePr>
        <p:xfrm>
          <a:off x="463631" y="939442"/>
          <a:ext cx="4401667" cy="3708400"/>
        </p:xfrm>
        <a:graphic>
          <a:graphicData uri="http://schemas.openxmlformats.org/drawingml/2006/table">
            <a:tbl>
              <a:tblPr firstRow="1" bandRow="1">
                <a:tableStyleId>{5C22544A-7EE6-4342-B048-85BDC9FD1C3A}</a:tableStyleId>
              </a:tblPr>
              <a:tblGrid>
                <a:gridCol w="932721">
                  <a:extLst>
                    <a:ext uri="{9D8B030D-6E8A-4147-A177-3AD203B41FA5}">
                      <a16:colId xmlns:a16="http://schemas.microsoft.com/office/drawing/2014/main" val="1895347922"/>
                    </a:ext>
                  </a:extLst>
                </a:gridCol>
                <a:gridCol w="898274">
                  <a:extLst>
                    <a:ext uri="{9D8B030D-6E8A-4147-A177-3AD203B41FA5}">
                      <a16:colId xmlns:a16="http://schemas.microsoft.com/office/drawing/2014/main" val="1815119757"/>
                    </a:ext>
                  </a:extLst>
                </a:gridCol>
                <a:gridCol w="607117">
                  <a:extLst>
                    <a:ext uri="{9D8B030D-6E8A-4147-A177-3AD203B41FA5}">
                      <a16:colId xmlns:a16="http://schemas.microsoft.com/office/drawing/2014/main" val="3173723877"/>
                    </a:ext>
                  </a:extLst>
                </a:gridCol>
                <a:gridCol w="1963555">
                  <a:extLst>
                    <a:ext uri="{9D8B030D-6E8A-4147-A177-3AD203B41FA5}">
                      <a16:colId xmlns:a16="http://schemas.microsoft.com/office/drawing/2014/main" val="3019809143"/>
                    </a:ext>
                  </a:extLst>
                </a:gridCol>
              </a:tblGrid>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mn-lt"/>
                        </a:rPr>
                        <a:t>                     REGISTRATION_REQ</a:t>
                      </a:r>
                      <a:endParaRPr lang="zh-CN" altLang="en-US" sz="1200" b="1" dirty="0">
                        <a:solidFill>
                          <a:schemeClr val="tx1"/>
                        </a:solidFill>
                      </a:endParaRPr>
                    </a:p>
                  </a:txBody>
                  <a:tcPr/>
                </a:tc>
                <a:tc hMerge="1">
                  <a:txBody>
                    <a:bodyPr/>
                    <a:lstStyle/>
                    <a:p>
                      <a:endParaRPr lang="zh-CN" altLang="en-US" sz="1200" b="1" dirty="0">
                        <a:solidFill>
                          <a:schemeClr val="tx1"/>
                        </a:solidFill>
                      </a:endParaRPr>
                    </a:p>
                  </a:txBody>
                  <a:tcPr/>
                </a:tc>
                <a:tc hMerge="1">
                  <a:txBody>
                    <a:bodyPr/>
                    <a:lstStyle/>
                    <a:p>
                      <a:endParaRPr lang="zh-CN" altLang="en-US" sz="1200" dirty="0">
                        <a:solidFill>
                          <a:schemeClr val="tx1"/>
                        </a:solidFill>
                      </a:endParaRPr>
                    </a:p>
                  </a:txBody>
                  <a:tcPr/>
                </a:tc>
                <a:tc hMerge="1">
                  <a:txBody>
                    <a:bodyPr/>
                    <a:lstStyle/>
                    <a:p>
                      <a:endParaRPr lang="zh-CN" altLang="en-US" sz="1200" dirty="0">
                        <a:solidFill>
                          <a:schemeClr val="tx1"/>
                        </a:solidFill>
                      </a:endParaRPr>
                    </a:p>
                  </a:txBody>
                  <a:tcPr/>
                </a:tc>
                <a:extLst>
                  <a:ext uri="{0D108BD9-81ED-4DB2-BD59-A6C34878D82A}">
                    <a16:rowId xmlns:a16="http://schemas.microsoft.com/office/drawing/2014/main" val="1801549131"/>
                  </a:ext>
                </a:extLst>
              </a:tr>
              <a:tr h="370840">
                <a:tc>
                  <a:txBody>
                    <a:bodyPr/>
                    <a:lstStyle/>
                    <a:p>
                      <a:endParaRPr lang="zh-CN" altLang="en-US" sz="1200" b="1" dirty="0">
                        <a:solidFill>
                          <a:schemeClr val="tx1"/>
                        </a:solidFill>
                      </a:endParaRPr>
                    </a:p>
                  </a:txBody>
                  <a:tcPr/>
                </a:tc>
                <a:tc>
                  <a:txBody>
                    <a:bodyPr/>
                    <a:lstStyle/>
                    <a:p>
                      <a:r>
                        <a:rPr lang="en-US" altLang="zh-CN" sz="1200" b="1" dirty="0">
                          <a:solidFill>
                            <a:schemeClr val="tx1"/>
                          </a:solidFill>
                        </a:rPr>
                        <a:t>Items</a:t>
                      </a:r>
                      <a:endParaRPr lang="zh-CN" altLang="en-US" sz="1200" b="1" dirty="0">
                        <a:solidFill>
                          <a:schemeClr val="tx1"/>
                        </a:solidFill>
                      </a:endParaRPr>
                    </a:p>
                  </a:txBody>
                  <a:tcPr/>
                </a:tc>
                <a:tc>
                  <a:txBody>
                    <a:bodyPr/>
                    <a:lstStyle/>
                    <a:p>
                      <a:r>
                        <a:rPr lang="en-US" altLang="zh-CN" sz="1200" b="1" dirty="0">
                          <a:solidFill>
                            <a:schemeClr val="tx1"/>
                          </a:solidFill>
                        </a:rPr>
                        <a:t>Bytes</a:t>
                      </a:r>
                      <a:endParaRPr lang="zh-CN" altLang="en-US" sz="1200" b="1" dirty="0">
                        <a:solidFill>
                          <a:schemeClr val="tx1"/>
                        </a:solidFill>
                      </a:endParaRPr>
                    </a:p>
                  </a:txBody>
                  <a:tcPr/>
                </a:tc>
                <a:tc>
                  <a:txBody>
                    <a:bodyPr/>
                    <a:lstStyle/>
                    <a:p>
                      <a:r>
                        <a:rPr lang="en-US" altLang="zh-CN" sz="1200" b="1" dirty="0">
                          <a:solidFill>
                            <a:schemeClr val="tx1"/>
                          </a:solidFill>
                        </a:rPr>
                        <a:t>Value</a:t>
                      </a:r>
                      <a:endParaRPr lang="zh-CN" altLang="en-US" sz="1200" b="1" dirty="0">
                        <a:solidFill>
                          <a:schemeClr val="tx1"/>
                        </a:solidFill>
                      </a:endParaRPr>
                    </a:p>
                  </a:txBody>
                  <a:tcPr/>
                </a:tc>
                <a:extLst>
                  <a:ext uri="{0D108BD9-81ED-4DB2-BD59-A6C34878D82A}">
                    <a16:rowId xmlns:a16="http://schemas.microsoft.com/office/drawing/2014/main" val="3110232285"/>
                  </a:ext>
                </a:extLst>
              </a:tr>
              <a:tr h="370840">
                <a:tc rowSpan="6">
                  <a:txBody>
                    <a:bodyPr/>
                    <a:lstStyle/>
                    <a:p>
                      <a:r>
                        <a:rPr lang="en-US" altLang="zh-CN" sz="1100" b="1" dirty="0"/>
                        <a:t>Header</a:t>
                      </a:r>
                    </a:p>
                    <a:p>
                      <a:r>
                        <a:rPr lang="en-US" altLang="zh-CN" sz="1100" b="1" dirty="0"/>
                        <a:t>TU</a:t>
                      </a:r>
                      <a:endParaRPr lang="zh-CN" altLang="en-US" sz="1100" b="1" dirty="0"/>
                    </a:p>
                  </a:txBody>
                  <a:tcPr/>
                </a:tc>
                <a:tc>
                  <a:txBody>
                    <a:bodyPr/>
                    <a:lstStyle/>
                    <a:p>
                      <a:r>
                        <a:rPr lang="en-US" altLang="zh-CN" sz="1100" dirty="0" err="1"/>
                        <a:t>tu_type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0x79</a:t>
                      </a:r>
                      <a:endParaRPr lang="zh-CN" altLang="en-US" sz="1100" dirty="0"/>
                    </a:p>
                  </a:txBody>
                  <a:tcPr/>
                </a:tc>
                <a:extLst>
                  <a:ext uri="{0D108BD9-81ED-4DB2-BD59-A6C34878D82A}">
                    <a16:rowId xmlns:a16="http://schemas.microsoft.com/office/drawing/2014/main" val="4081992355"/>
                  </a:ext>
                </a:extLst>
              </a:tr>
              <a:tr h="370840">
                <a:tc vMerge="1">
                  <a:txBody>
                    <a:bodyPr/>
                    <a:lstStyle/>
                    <a:p>
                      <a:endParaRPr lang="zh-CN" altLang="en-US" sz="1100" dirty="0"/>
                    </a:p>
                  </a:txBody>
                  <a:tcPr/>
                </a:tc>
                <a:tc>
                  <a:txBody>
                    <a:bodyPr/>
                    <a:lstStyle/>
                    <a:p>
                      <a:r>
                        <a:rPr lang="en-US" altLang="zh-CN" sz="1100" dirty="0" err="1"/>
                        <a:t>pkt_type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4</a:t>
                      </a:r>
                      <a:endParaRPr lang="zh-CN" altLang="en-US" sz="1100" dirty="0"/>
                    </a:p>
                  </a:txBody>
                  <a:tcPr/>
                </a:tc>
                <a:extLst>
                  <a:ext uri="{0D108BD9-81ED-4DB2-BD59-A6C34878D82A}">
                    <a16:rowId xmlns:a16="http://schemas.microsoft.com/office/drawing/2014/main" val="838025016"/>
                  </a:ext>
                </a:extLst>
              </a:tr>
              <a:tr h="370840">
                <a:tc vMerge="1">
                  <a:txBody>
                    <a:bodyPr/>
                    <a:lstStyle/>
                    <a:p>
                      <a:endParaRPr lang="zh-CN" altLang="en-US" sz="1100" dirty="0"/>
                    </a:p>
                  </a:txBody>
                  <a:tcPr/>
                </a:tc>
                <a:tc>
                  <a:txBody>
                    <a:bodyPr/>
                    <a:lstStyle/>
                    <a:p>
                      <a:r>
                        <a:rPr lang="en-US" altLang="zh-CN" sz="1100" dirty="0" err="1"/>
                        <a:t>pkt_len</a:t>
                      </a:r>
                      <a:endParaRPr lang="zh-CN" altLang="en-US" sz="1100" dirty="0"/>
                    </a:p>
                  </a:txBody>
                  <a:tcPr/>
                </a:tc>
                <a:tc>
                  <a:txBody>
                    <a:bodyPr/>
                    <a:lstStyle/>
                    <a:p>
                      <a:r>
                        <a:rPr lang="en-US" altLang="zh-CN" sz="1100" dirty="0"/>
                        <a:t>2</a:t>
                      </a:r>
                      <a:endParaRPr lang="zh-CN" altLang="en-US" sz="1100" dirty="0"/>
                    </a:p>
                  </a:txBody>
                  <a:tcPr/>
                </a:tc>
                <a:tc>
                  <a:txBody>
                    <a:bodyPr/>
                    <a:lstStyle/>
                    <a:p>
                      <a:r>
                        <a:rPr lang="en-US" altLang="zh-CN" sz="1100" dirty="0"/>
                        <a:t>432</a:t>
                      </a:r>
                      <a:endParaRPr lang="zh-CN" altLang="en-US" sz="1100" dirty="0"/>
                    </a:p>
                  </a:txBody>
                  <a:tcPr/>
                </a:tc>
                <a:extLst>
                  <a:ext uri="{0D108BD9-81ED-4DB2-BD59-A6C34878D82A}">
                    <a16:rowId xmlns:a16="http://schemas.microsoft.com/office/drawing/2014/main" val="109827291"/>
                  </a:ext>
                </a:extLst>
              </a:tr>
              <a:tr h="370840">
                <a:tc vMerge="1">
                  <a:txBody>
                    <a:bodyPr/>
                    <a:lstStyle/>
                    <a:p>
                      <a:endParaRPr lang="zh-CN" altLang="en-US" sz="1100" dirty="0"/>
                    </a:p>
                  </a:txBody>
                  <a:tcPr/>
                </a:tc>
                <a:tc>
                  <a:txBody>
                    <a:bodyPr/>
                    <a:lstStyle/>
                    <a:p>
                      <a:r>
                        <a:rPr lang="en-US" altLang="zh-CN" sz="1100" dirty="0" err="1"/>
                        <a:t>pkt_id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ID of this packet</a:t>
                      </a:r>
                      <a:endParaRPr lang="zh-CN" altLang="en-US" sz="1100" dirty="0"/>
                    </a:p>
                  </a:txBody>
                  <a:tcPr/>
                </a:tc>
                <a:extLst>
                  <a:ext uri="{0D108BD9-81ED-4DB2-BD59-A6C34878D82A}">
                    <a16:rowId xmlns:a16="http://schemas.microsoft.com/office/drawing/2014/main" val="2368380227"/>
                  </a:ext>
                </a:extLst>
              </a:tr>
              <a:tr h="370840">
                <a:tc vMerge="1">
                  <a:txBody>
                    <a:bodyPr/>
                    <a:lstStyle/>
                    <a:p>
                      <a:endParaRPr lang="zh-CN" altLang="en-US" sz="1100" dirty="0"/>
                    </a:p>
                  </a:txBody>
                  <a:tcPr/>
                </a:tc>
                <a:tc>
                  <a:txBody>
                    <a:bodyPr/>
                    <a:lstStyle/>
                    <a:p>
                      <a:r>
                        <a:rPr lang="en-US" altLang="zh-CN" sz="1100" dirty="0" err="1"/>
                        <a:t>pkt_crc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451874998"/>
                  </a:ext>
                </a:extLst>
              </a:tr>
              <a:tr h="370840">
                <a:tc vMerge="1">
                  <a:txBody>
                    <a:bodyPr/>
                    <a:lstStyle/>
                    <a:p>
                      <a:endParaRPr lang="zh-CN" altLang="en-US" sz="1100" dirty="0"/>
                    </a:p>
                  </a:txBody>
                  <a:tcPr/>
                </a:tc>
                <a:tc>
                  <a:txBody>
                    <a:bodyPr/>
                    <a:lstStyle/>
                    <a:p>
                      <a:r>
                        <a:rPr lang="en-US" altLang="zh-CN" sz="1100" dirty="0" err="1"/>
                        <a:t>tu_crc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245177487"/>
                  </a:ext>
                </a:extLst>
              </a:tr>
              <a:tr h="370840">
                <a:tc rowSpan="2">
                  <a:txBody>
                    <a:bodyPr/>
                    <a:lstStyle/>
                    <a:p>
                      <a:r>
                        <a:rPr lang="en-US" altLang="zh-CN" sz="1100" b="1" dirty="0"/>
                        <a:t>Data TU</a:t>
                      </a:r>
                      <a:endParaRPr lang="zh-CN" altLang="en-US" sz="1100" b="1" dirty="0"/>
                    </a:p>
                  </a:txBody>
                  <a:tcPr/>
                </a:tc>
                <a:tc>
                  <a:txBody>
                    <a:bodyPr/>
                    <a:lstStyle/>
                    <a:p>
                      <a:r>
                        <a:rPr lang="en-US" altLang="zh-CN" sz="1100" dirty="0"/>
                        <a:t>name</a:t>
                      </a:r>
                      <a:endParaRPr lang="zh-CN" altLang="en-US" sz="1100" dirty="0"/>
                    </a:p>
                  </a:txBody>
                  <a:tcPr/>
                </a:tc>
                <a:tc>
                  <a:txBody>
                    <a:bodyPr/>
                    <a:lstStyle/>
                    <a:p>
                      <a:r>
                        <a:rPr lang="en-US" altLang="zh-CN" sz="1100" dirty="0"/>
                        <a:t>32</a:t>
                      </a:r>
                      <a:endParaRPr lang="zh-CN" altLang="en-US" sz="1100" dirty="0"/>
                    </a:p>
                  </a:txBody>
                  <a:tcPr/>
                </a:tc>
                <a:tc>
                  <a:txBody>
                    <a:bodyPr/>
                    <a:lstStyle/>
                    <a:p>
                      <a:r>
                        <a:rPr lang="en-US" altLang="zh-CN" sz="1100" dirty="0"/>
                        <a:t>User name</a:t>
                      </a:r>
                      <a:endParaRPr lang="zh-CN" altLang="en-US" sz="1100" dirty="0"/>
                    </a:p>
                  </a:txBody>
                  <a:tcPr/>
                </a:tc>
                <a:extLst>
                  <a:ext uri="{0D108BD9-81ED-4DB2-BD59-A6C34878D82A}">
                    <a16:rowId xmlns:a16="http://schemas.microsoft.com/office/drawing/2014/main" val="356010189"/>
                  </a:ext>
                </a:extLst>
              </a:tr>
              <a:tr h="370840">
                <a:tc vMerge="1">
                  <a:txBody>
                    <a:bodyPr/>
                    <a:lstStyle/>
                    <a:p>
                      <a:endParaRPr lang="zh-CN" altLang="en-US" sz="1100" b="1" dirty="0"/>
                    </a:p>
                  </a:txBody>
                  <a:tcPr/>
                </a:tc>
                <a:tc>
                  <a:txBody>
                    <a:bodyPr/>
                    <a:lstStyle/>
                    <a:p>
                      <a:r>
                        <a:rPr lang="en-US" altLang="zh-CN" sz="1100" dirty="0"/>
                        <a:t>Face data</a:t>
                      </a:r>
                      <a:endParaRPr lang="zh-CN" altLang="en-US" sz="1100" dirty="0"/>
                    </a:p>
                  </a:txBody>
                  <a:tcPr/>
                </a:tc>
                <a:tc>
                  <a:txBody>
                    <a:bodyPr/>
                    <a:lstStyle/>
                    <a:p>
                      <a:r>
                        <a:rPr lang="en-US" altLang="zh-CN" sz="1100" dirty="0"/>
                        <a:t>400</a:t>
                      </a:r>
                      <a:endParaRPr lang="zh-CN" altLang="en-US" sz="1100" dirty="0"/>
                    </a:p>
                  </a:txBody>
                  <a:tcPr/>
                </a:tc>
                <a:tc>
                  <a:txBody>
                    <a:bodyPr/>
                    <a:lstStyle/>
                    <a:p>
                      <a:r>
                        <a:rPr lang="en-US" altLang="zh-CN" sz="1100" dirty="0"/>
                        <a:t>Face data</a:t>
                      </a:r>
                      <a:endParaRPr lang="zh-CN" altLang="en-US" sz="1100" dirty="0"/>
                    </a:p>
                  </a:txBody>
                  <a:tcPr/>
                </a:tc>
                <a:extLst>
                  <a:ext uri="{0D108BD9-81ED-4DB2-BD59-A6C34878D82A}">
                    <a16:rowId xmlns:a16="http://schemas.microsoft.com/office/drawing/2014/main" val="937777767"/>
                  </a:ext>
                </a:extLst>
              </a:tr>
            </a:tbl>
          </a:graphicData>
        </a:graphic>
      </p:graphicFrame>
      <p:sp>
        <p:nvSpPr>
          <p:cNvPr id="47" name="TextBox 46">
            <a:extLst>
              <a:ext uri="{FF2B5EF4-FFF2-40B4-BE49-F238E27FC236}">
                <a16:creationId xmlns:a16="http://schemas.microsoft.com/office/drawing/2014/main" id="{1A38CDDD-40BD-40C5-A14A-1F306DF5B09E}"/>
              </a:ext>
            </a:extLst>
          </p:cNvPr>
          <p:cNvSpPr txBox="1"/>
          <p:nvPr/>
        </p:nvSpPr>
        <p:spPr>
          <a:xfrm>
            <a:off x="8715472"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graphicFrame>
        <p:nvGraphicFramePr>
          <p:cNvPr id="48" name="Table 47">
            <a:extLst>
              <a:ext uri="{FF2B5EF4-FFF2-40B4-BE49-F238E27FC236}">
                <a16:creationId xmlns:a16="http://schemas.microsoft.com/office/drawing/2014/main" id="{316FA4CD-E4E4-41F3-9A94-6A6A7396FB90}"/>
              </a:ext>
            </a:extLst>
          </p:cNvPr>
          <p:cNvGraphicFramePr>
            <a:graphicFrameLocks noGrp="1"/>
          </p:cNvGraphicFramePr>
          <p:nvPr>
            <p:extLst>
              <p:ext uri="{D42A27DB-BD31-4B8C-83A1-F6EECF244321}">
                <p14:modId xmlns:p14="http://schemas.microsoft.com/office/powerpoint/2010/main" val="2636918593"/>
              </p:ext>
            </p:extLst>
          </p:nvPr>
        </p:nvGraphicFramePr>
        <p:xfrm>
          <a:off x="5337808" y="902632"/>
          <a:ext cx="6204335" cy="3561080"/>
        </p:xfrm>
        <a:graphic>
          <a:graphicData uri="http://schemas.openxmlformats.org/drawingml/2006/table">
            <a:tbl>
              <a:tblPr firstRow="1" bandRow="1">
                <a:tableStyleId>{5C22544A-7EE6-4342-B048-85BDC9FD1C3A}</a:tableStyleId>
              </a:tblPr>
              <a:tblGrid>
                <a:gridCol w="1314710">
                  <a:extLst>
                    <a:ext uri="{9D8B030D-6E8A-4147-A177-3AD203B41FA5}">
                      <a16:colId xmlns:a16="http://schemas.microsoft.com/office/drawing/2014/main" val="1895347922"/>
                    </a:ext>
                  </a:extLst>
                </a:gridCol>
                <a:gridCol w="1889875">
                  <a:extLst>
                    <a:ext uri="{9D8B030D-6E8A-4147-A177-3AD203B41FA5}">
                      <a16:colId xmlns:a16="http://schemas.microsoft.com/office/drawing/2014/main" val="1815119757"/>
                    </a:ext>
                  </a:extLst>
                </a:gridCol>
                <a:gridCol w="712483">
                  <a:extLst>
                    <a:ext uri="{9D8B030D-6E8A-4147-A177-3AD203B41FA5}">
                      <a16:colId xmlns:a16="http://schemas.microsoft.com/office/drawing/2014/main" val="3173723877"/>
                    </a:ext>
                  </a:extLst>
                </a:gridCol>
                <a:gridCol w="2287267">
                  <a:extLst>
                    <a:ext uri="{9D8B030D-6E8A-4147-A177-3AD203B41FA5}">
                      <a16:colId xmlns:a16="http://schemas.microsoft.com/office/drawing/2014/main" val="3019809143"/>
                    </a:ext>
                  </a:extLst>
                </a:gridCol>
              </a:tblGrid>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mn-lt"/>
                        </a:rPr>
                        <a:t>                                         REGISTRATION_RES</a:t>
                      </a:r>
                      <a:endParaRPr lang="zh-CN" altLang="en-US" sz="1200" b="1" dirty="0">
                        <a:solidFill>
                          <a:schemeClr val="tx1"/>
                        </a:solidFill>
                      </a:endParaRPr>
                    </a:p>
                  </a:txBody>
                  <a:tcPr>
                    <a:solidFill>
                      <a:schemeClr val="accent4">
                        <a:lumMod val="20000"/>
                        <a:lumOff val="80000"/>
                      </a:schemeClr>
                    </a:solidFill>
                  </a:tcPr>
                </a:tc>
                <a:tc hMerge="1">
                  <a:txBody>
                    <a:bodyPr/>
                    <a:lstStyle/>
                    <a:p>
                      <a:endParaRPr lang="zh-CN" altLang="en-US" sz="1200" b="1" dirty="0">
                        <a:solidFill>
                          <a:schemeClr val="tx1"/>
                        </a:solidFill>
                      </a:endParaRPr>
                    </a:p>
                  </a:txBody>
                  <a:tcPr/>
                </a:tc>
                <a:tc hMerge="1">
                  <a:txBody>
                    <a:bodyPr/>
                    <a:lstStyle/>
                    <a:p>
                      <a:endParaRPr lang="zh-CN" altLang="en-US" sz="1200" dirty="0">
                        <a:solidFill>
                          <a:schemeClr val="tx1"/>
                        </a:solidFill>
                      </a:endParaRPr>
                    </a:p>
                  </a:txBody>
                  <a:tcPr/>
                </a:tc>
                <a:tc hMerge="1">
                  <a:txBody>
                    <a:bodyPr/>
                    <a:lstStyle/>
                    <a:p>
                      <a:endParaRPr lang="zh-CN" altLang="en-US" sz="1200" dirty="0">
                        <a:solidFill>
                          <a:schemeClr val="tx1"/>
                        </a:solidFill>
                      </a:endParaRPr>
                    </a:p>
                  </a:txBody>
                  <a:tcPr/>
                </a:tc>
                <a:extLst>
                  <a:ext uri="{0D108BD9-81ED-4DB2-BD59-A6C34878D82A}">
                    <a16:rowId xmlns:a16="http://schemas.microsoft.com/office/drawing/2014/main" val="1801549131"/>
                  </a:ext>
                </a:extLst>
              </a:tr>
              <a:tr h="370840">
                <a:tc>
                  <a:txBody>
                    <a:bodyPr/>
                    <a:lstStyle/>
                    <a:p>
                      <a:endParaRPr lang="zh-CN" altLang="en-US" sz="1200" b="1" dirty="0">
                        <a:solidFill>
                          <a:schemeClr val="tx1"/>
                        </a:solidFill>
                      </a:endParaRPr>
                    </a:p>
                  </a:txBody>
                  <a:tcPr/>
                </a:tc>
                <a:tc>
                  <a:txBody>
                    <a:bodyPr/>
                    <a:lstStyle/>
                    <a:p>
                      <a:r>
                        <a:rPr lang="en-US" altLang="zh-CN" sz="1200" b="1" dirty="0">
                          <a:solidFill>
                            <a:schemeClr val="tx1"/>
                          </a:solidFill>
                        </a:rPr>
                        <a:t>Items</a:t>
                      </a:r>
                      <a:endParaRPr lang="zh-CN" altLang="en-US" sz="1200" b="1" dirty="0">
                        <a:solidFill>
                          <a:schemeClr val="tx1"/>
                        </a:solidFill>
                      </a:endParaRPr>
                    </a:p>
                  </a:txBody>
                  <a:tcPr/>
                </a:tc>
                <a:tc>
                  <a:txBody>
                    <a:bodyPr/>
                    <a:lstStyle/>
                    <a:p>
                      <a:r>
                        <a:rPr lang="en-US" altLang="zh-CN" sz="1200" b="1" dirty="0">
                          <a:solidFill>
                            <a:schemeClr val="tx1"/>
                          </a:solidFill>
                        </a:rPr>
                        <a:t>Bytes</a:t>
                      </a:r>
                      <a:endParaRPr lang="zh-CN" altLang="en-US" sz="1200" b="1" dirty="0">
                        <a:solidFill>
                          <a:schemeClr val="tx1"/>
                        </a:solidFill>
                      </a:endParaRPr>
                    </a:p>
                  </a:txBody>
                  <a:tcPr/>
                </a:tc>
                <a:tc>
                  <a:txBody>
                    <a:bodyPr/>
                    <a:lstStyle/>
                    <a:p>
                      <a:r>
                        <a:rPr lang="en-US" altLang="zh-CN" sz="1200" b="1" dirty="0">
                          <a:solidFill>
                            <a:schemeClr val="tx1"/>
                          </a:solidFill>
                        </a:rPr>
                        <a:t>Value</a:t>
                      </a:r>
                      <a:endParaRPr lang="zh-CN" altLang="en-US" sz="1200" b="1" dirty="0">
                        <a:solidFill>
                          <a:schemeClr val="tx1"/>
                        </a:solidFill>
                      </a:endParaRPr>
                    </a:p>
                  </a:txBody>
                  <a:tcPr/>
                </a:tc>
                <a:extLst>
                  <a:ext uri="{0D108BD9-81ED-4DB2-BD59-A6C34878D82A}">
                    <a16:rowId xmlns:a16="http://schemas.microsoft.com/office/drawing/2014/main" val="3110232285"/>
                  </a:ext>
                </a:extLst>
              </a:tr>
              <a:tr h="370840">
                <a:tc rowSpan="6">
                  <a:txBody>
                    <a:bodyPr/>
                    <a:lstStyle/>
                    <a:p>
                      <a:r>
                        <a:rPr lang="en-US" altLang="zh-CN" sz="1100" b="1" dirty="0"/>
                        <a:t>Header</a:t>
                      </a:r>
                    </a:p>
                    <a:p>
                      <a:r>
                        <a:rPr lang="en-US" altLang="zh-CN" sz="1100" b="1" dirty="0"/>
                        <a:t>TU</a:t>
                      </a:r>
                      <a:endParaRPr lang="zh-CN" altLang="en-US" sz="1100" b="1" dirty="0"/>
                    </a:p>
                  </a:txBody>
                  <a:tcPr/>
                </a:tc>
                <a:tc>
                  <a:txBody>
                    <a:bodyPr/>
                    <a:lstStyle/>
                    <a:p>
                      <a:r>
                        <a:rPr lang="en-US" altLang="zh-CN" sz="1100" dirty="0" err="1"/>
                        <a:t>tu_type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0x79</a:t>
                      </a:r>
                      <a:endParaRPr lang="zh-CN" altLang="en-US" sz="1100" dirty="0"/>
                    </a:p>
                  </a:txBody>
                  <a:tcPr/>
                </a:tc>
                <a:extLst>
                  <a:ext uri="{0D108BD9-81ED-4DB2-BD59-A6C34878D82A}">
                    <a16:rowId xmlns:a16="http://schemas.microsoft.com/office/drawing/2014/main" val="4081992355"/>
                  </a:ext>
                </a:extLst>
              </a:tr>
              <a:tr h="370840">
                <a:tc vMerge="1">
                  <a:txBody>
                    <a:bodyPr/>
                    <a:lstStyle/>
                    <a:p>
                      <a:endParaRPr lang="zh-CN" altLang="en-US" sz="1100" dirty="0"/>
                    </a:p>
                  </a:txBody>
                  <a:tcPr/>
                </a:tc>
                <a:tc>
                  <a:txBody>
                    <a:bodyPr/>
                    <a:lstStyle/>
                    <a:p>
                      <a:r>
                        <a:rPr lang="en-US" altLang="zh-CN" sz="1100" dirty="0" err="1"/>
                        <a:t>pkt_type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5</a:t>
                      </a:r>
                      <a:endParaRPr lang="zh-CN" altLang="en-US" sz="1100" dirty="0"/>
                    </a:p>
                  </a:txBody>
                  <a:tcPr/>
                </a:tc>
                <a:extLst>
                  <a:ext uri="{0D108BD9-81ED-4DB2-BD59-A6C34878D82A}">
                    <a16:rowId xmlns:a16="http://schemas.microsoft.com/office/drawing/2014/main" val="838025016"/>
                  </a:ext>
                </a:extLst>
              </a:tr>
              <a:tr h="370840">
                <a:tc vMerge="1">
                  <a:txBody>
                    <a:bodyPr/>
                    <a:lstStyle/>
                    <a:p>
                      <a:endParaRPr lang="zh-CN" altLang="en-US" sz="1100" dirty="0"/>
                    </a:p>
                  </a:txBody>
                  <a:tcPr/>
                </a:tc>
                <a:tc>
                  <a:txBody>
                    <a:bodyPr/>
                    <a:lstStyle/>
                    <a:p>
                      <a:r>
                        <a:rPr lang="en-US" altLang="zh-CN" sz="1100" dirty="0" err="1"/>
                        <a:t>pkt_len</a:t>
                      </a:r>
                      <a:endParaRPr lang="zh-CN" altLang="en-US" sz="1100" dirty="0"/>
                    </a:p>
                  </a:txBody>
                  <a:tcPr/>
                </a:tc>
                <a:tc>
                  <a:txBody>
                    <a:bodyPr/>
                    <a:lstStyle/>
                    <a:p>
                      <a:r>
                        <a:rPr lang="en-US" altLang="zh-CN" sz="1100" dirty="0"/>
                        <a:t>2</a:t>
                      </a:r>
                      <a:endParaRPr lang="zh-CN" altLang="en-US" sz="1100" dirty="0"/>
                    </a:p>
                  </a:txBody>
                  <a:tcPr/>
                </a:tc>
                <a:tc>
                  <a:txBody>
                    <a:bodyPr/>
                    <a:lstStyle/>
                    <a:p>
                      <a:r>
                        <a:rPr lang="en-US" altLang="zh-CN" sz="1100" dirty="0"/>
                        <a:t>1</a:t>
                      </a:r>
                      <a:endParaRPr lang="zh-CN" altLang="en-US" sz="1100" dirty="0"/>
                    </a:p>
                  </a:txBody>
                  <a:tcPr/>
                </a:tc>
                <a:extLst>
                  <a:ext uri="{0D108BD9-81ED-4DB2-BD59-A6C34878D82A}">
                    <a16:rowId xmlns:a16="http://schemas.microsoft.com/office/drawing/2014/main" val="109827291"/>
                  </a:ext>
                </a:extLst>
              </a:tr>
              <a:tr h="370840">
                <a:tc vMerge="1">
                  <a:txBody>
                    <a:bodyPr/>
                    <a:lstStyle/>
                    <a:p>
                      <a:endParaRPr lang="zh-CN" altLang="en-US" sz="1100" dirty="0"/>
                    </a:p>
                  </a:txBody>
                  <a:tcPr/>
                </a:tc>
                <a:tc>
                  <a:txBody>
                    <a:bodyPr/>
                    <a:lstStyle/>
                    <a:p>
                      <a:r>
                        <a:rPr lang="en-US" altLang="zh-CN" sz="1100" dirty="0" err="1"/>
                        <a:t>pkt_id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same ID in the REQ</a:t>
                      </a:r>
                      <a:endParaRPr lang="zh-CN" altLang="en-US" sz="1100" dirty="0"/>
                    </a:p>
                  </a:txBody>
                  <a:tcPr/>
                </a:tc>
                <a:extLst>
                  <a:ext uri="{0D108BD9-81ED-4DB2-BD59-A6C34878D82A}">
                    <a16:rowId xmlns:a16="http://schemas.microsoft.com/office/drawing/2014/main" val="2368380227"/>
                  </a:ext>
                </a:extLst>
              </a:tr>
              <a:tr h="370840">
                <a:tc vMerge="1">
                  <a:txBody>
                    <a:bodyPr/>
                    <a:lstStyle/>
                    <a:p>
                      <a:endParaRPr lang="zh-CN" altLang="en-US" sz="1100" dirty="0"/>
                    </a:p>
                  </a:txBody>
                  <a:tcPr/>
                </a:tc>
                <a:tc>
                  <a:txBody>
                    <a:bodyPr/>
                    <a:lstStyle/>
                    <a:p>
                      <a:r>
                        <a:rPr lang="en-US" altLang="zh-CN" sz="1100" dirty="0" err="1"/>
                        <a:t>pkt_crc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451874998"/>
                  </a:ext>
                </a:extLst>
              </a:tr>
              <a:tr h="370840">
                <a:tc vMerge="1">
                  <a:txBody>
                    <a:bodyPr/>
                    <a:lstStyle/>
                    <a:p>
                      <a:endParaRPr lang="zh-CN" altLang="en-US" sz="1100" dirty="0"/>
                    </a:p>
                  </a:txBody>
                  <a:tcPr/>
                </a:tc>
                <a:tc>
                  <a:txBody>
                    <a:bodyPr/>
                    <a:lstStyle/>
                    <a:p>
                      <a:r>
                        <a:rPr lang="en-US" altLang="zh-CN" sz="1100" dirty="0" err="1"/>
                        <a:t>tu_crc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245177487"/>
                  </a:ext>
                </a:extLst>
              </a:tr>
              <a:tr h="370840">
                <a:tc>
                  <a:txBody>
                    <a:bodyPr/>
                    <a:lstStyle/>
                    <a:p>
                      <a:r>
                        <a:rPr lang="en-US" altLang="zh-CN" sz="1100" b="1" dirty="0"/>
                        <a:t>Data TU</a:t>
                      </a:r>
                      <a:endParaRPr lang="zh-CN" altLang="en-US" sz="1100" b="1" dirty="0"/>
                    </a:p>
                  </a:txBody>
                  <a:tcPr/>
                </a:tc>
                <a:tc>
                  <a:txBody>
                    <a:bodyPr/>
                    <a:lstStyle/>
                    <a:p>
                      <a:r>
                        <a:rPr lang="en-US" altLang="zh-CN" sz="1100" dirty="0"/>
                        <a:t>Registration status</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 success</a:t>
                      </a:r>
                    </a:p>
                    <a:p>
                      <a:r>
                        <a:rPr lang="en-US" altLang="zh-CN" sz="1100" dirty="0"/>
                        <a:t>1: duplicate registration</a:t>
                      </a:r>
                    </a:p>
                    <a:p>
                      <a:r>
                        <a:rPr lang="en-US" altLang="zh-CN" sz="1100" dirty="0"/>
                        <a:t>Other: error code</a:t>
                      </a:r>
                      <a:endParaRPr lang="zh-CN" altLang="en-US" sz="1100" dirty="0"/>
                    </a:p>
                  </a:txBody>
                  <a:tcPr/>
                </a:tc>
                <a:extLst>
                  <a:ext uri="{0D108BD9-81ED-4DB2-BD59-A6C34878D82A}">
                    <a16:rowId xmlns:a16="http://schemas.microsoft.com/office/drawing/2014/main" val="356010189"/>
                  </a:ext>
                </a:extLst>
              </a:tr>
            </a:tbl>
          </a:graphicData>
        </a:graphic>
      </p:graphicFrame>
    </p:spTree>
    <p:extLst>
      <p:ext uri="{BB962C8B-B14F-4D97-AF65-F5344CB8AC3E}">
        <p14:creationId xmlns:p14="http://schemas.microsoft.com/office/powerpoint/2010/main" val="180664368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6787B8-4A22-45EC-A8CE-4888CA6DE644}"/>
              </a:ext>
            </a:extLst>
          </p:cNvPr>
          <p:cNvSpPr>
            <a:spLocks noGrp="1"/>
          </p:cNvSpPr>
          <p:nvPr>
            <p:ph type="title"/>
          </p:nvPr>
        </p:nvSpPr>
        <p:spPr>
          <a:xfrm>
            <a:off x="299713" y="285393"/>
            <a:ext cx="11454325" cy="654049"/>
          </a:xfrm>
        </p:spPr>
        <p:txBody>
          <a:bodyPr/>
          <a:lstStyle/>
          <a:p>
            <a:r>
              <a:rPr lang="en-US" altLang="zh-CN" dirty="0"/>
              <a:t>Packet DEFINITION --- registration </a:t>
            </a:r>
            <a:r>
              <a:rPr lang="en-US" altLang="zh-CN" dirty="0" err="1"/>
              <a:t>apk</a:t>
            </a:r>
            <a:r>
              <a:rPr lang="en-US" altLang="zh-CN" dirty="0"/>
              <a:t> side:</a:t>
            </a:r>
            <a:endParaRPr lang="zh-CN" altLang="en-US" dirty="0"/>
          </a:p>
        </p:txBody>
      </p:sp>
      <p:sp>
        <p:nvSpPr>
          <p:cNvPr id="6" name="TextBox 5">
            <a:extLst>
              <a:ext uri="{FF2B5EF4-FFF2-40B4-BE49-F238E27FC236}">
                <a16:creationId xmlns:a16="http://schemas.microsoft.com/office/drawing/2014/main" id="{A6C5E4BA-7978-4986-9111-1406FEAE0A38}"/>
              </a:ext>
            </a:extLst>
          </p:cNvPr>
          <p:cNvSpPr txBox="1"/>
          <p:nvPr/>
        </p:nvSpPr>
        <p:spPr>
          <a:xfrm>
            <a:off x="3835797"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sp>
        <p:nvSpPr>
          <p:cNvPr id="57" name="Rectangle 56">
            <a:extLst>
              <a:ext uri="{FF2B5EF4-FFF2-40B4-BE49-F238E27FC236}">
                <a16:creationId xmlns:a16="http://schemas.microsoft.com/office/drawing/2014/main" id="{E0B77861-6D6B-4449-B268-9078E417CF26}"/>
              </a:ext>
            </a:extLst>
          </p:cNvPr>
          <p:cNvSpPr/>
          <p:nvPr/>
        </p:nvSpPr>
        <p:spPr>
          <a:xfrm>
            <a:off x="4589184" y="1626001"/>
            <a:ext cx="1205545" cy="9637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endParaRPr lang="zh-CN" altLang="en-US" sz="1000" dirty="0">
              <a:solidFill>
                <a:schemeClr val="tx1"/>
              </a:solidFill>
              <a:latin typeface="Calibri" panose="020F0502020204030204" pitchFamily="34" charset="0"/>
              <a:cs typeface="Calibri" panose="020F0502020204030204" pitchFamily="34" charset="0"/>
            </a:endParaRPr>
          </a:p>
        </p:txBody>
      </p:sp>
      <p:sp>
        <p:nvSpPr>
          <p:cNvPr id="61" name="TextBox 60">
            <a:extLst>
              <a:ext uri="{FF2B5EF4-FFF2-40B4-BE49-F238E27FC236}">
                <a16:creationId xmlns:a16="http://schemas.microsoft.com/office/drawing/2014/main" id="{ACCAF7EA-C7C1-4CB8-851E-F2A85949ABB9}"/>
              </a:ext>
            </a:extLst>
          </p:cNvPr>
          <p:cNvSpPr txBox="1"/>
          <p:nvPr/>
        </p:nvSpPr>
        <p:spPr>
          <a:xfrm>
            <a:off x="4589184" y="1719946"/>
            <a:ext cx="1048818" cy="548644"/>
          </a:xfrm>
          <a:prstGeom prst="rect">
            <a:avLst/>
          </a:prstGeom>
          <a:noFill/>
        </p:spPr>
        <p:txBody>
          <a:bodyPr wrap="none" lIns="91440" tIns="45720" rIns="91440" rtlCol="0" anchor="t">
            <a:noAutofit/>
          </a:bodyPr>
          <a:lstStyle/>
          <a:p>
            <a:pPr algn="l">
              <a:spcBef>
                <a:spcPts val="600"/>
              </a:spcBef>
            </a:pPr>
            <a:r>
              <a:rPr lang="en-US" altLang="zh-CN" sz="1000" dirty="0">
                <a:latin typeface="Calibri" panose="020F0502020204030204" pitchFamily="34" charset="0"/>
                <a:cs typeface="Calibri" panose="020F0502020204030204" pitchFamily="34" charset="0"/>
              </a:rPr>
              <a:t>Extract the </a:t>
            </a:r>
          </a:p>
          <a:p>
            <a:pPr algn="l">
              <a:spcBef>
                <a:spcPts val="600"/>
              </a:spcBef>
            </a:pPr>
            <a:r>
              <a:rPr lang="en-US" altLang="zh-CN" sz="1000" dirty="0">
                <a:latin typeface="Calibri" panose="020F0502020204030204" pitchFamily="34" charset="0"/>
                <a:cs typeface="Calibri" panose="020F0502020204030204" pitchFamily="34" charset="0"/>
              </a:rPr>
              <a:t>face data  with oasis</a:t>
            </a:r>
          </a:p>
          <a:p>
            <a:pPr algn="l">
              <a:spcBef>
                <a:spcPts val="600"/>
              </a:spcBef>
            </a:pPr>
            <a:r>
              <a:rPr lang="en-US" altLang="zh-CN" sz="1000" dirty="0">
                <a:latin typeface="Calibri" panose="020F0502020204030204" pitchFamily="34" charset="0"/>
                <a:cs typeface="Calibri" panose="020F0502020204030204" pitchFamily="34" charset="0"/>
              </a:rPr>
              <a:t>lite</a:t>
            </a:r>
            <a:endParaRPr lang="zh-CN" altLang="en-US" sz="800" dirty="0">
              <a:latin typeface="Calibri" panose="020F0502020204030204" pitchFamily="34" charset="0"/>
              <a:cs typeface="Calibri" panose="020F0502020204030204" pitchFamily="34" charset="0"/>
            </a:endParaRPr>
          </a:p>
        </p:txBody>
      </p:sp>
      <p:sp>
        <p:nvSpPr>
          <p:cNvPr id="66" name="Rectangle 65">
            <a:extLst>
              <a:ext uri="{FF2B5EF4-FFF2-40B4-BE49-F238E27FC236}">
                <a16:creationId xmlns:a16="http://schemas.microsoft.com/office/drawing/2014/main" id="{8AA805F7-5B37-489B-B7E8-9368C2D261BB}"/>
              </a:ext>
            </a:extLst>
          </p:cNvPr>
          <p:cNvSpPr/>
          <p:nvPr/>
        </p:nvSpPr>
        <p:spPr>
          <a:xfrm>
            <a:off x="2763030" y="1855231"/>
            <a:ext cx="1205545" cy="4773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endParaRPr lang="zh-CN" altLang="en-US" sz="1000" dirty="0">
              <a:solidFill>
                <a:schemeClr val="tx1"/>
              </a:solidFill>
              <a:latin typeface="Calibri" panose="020F0502020204030204" pitchFamily="34" charset="0"/>
              <a:cs typeface="Calibri" panose="020F0502020204030204" pitchFamily="34" charset="0"/>
            </a:endParaRPr>
          </a:p>
        </p:txBody>
      </p:sp>
      <p:sp>
        <p:nvSpPr>
          <p:cNvPr id="67" name="Rectangle 66">
            <a:extLst>
              <a:ext uri="{FF2B5EF4-FFF2-40B4-BE49-F238E27FC236}">
                <a16:creationId xmlns:a16="http://schemas.microsoft.com/office/drawing/2014/main" id="{EC912788-DB0A-4024-B5A3-D3BC2EB19C05}"/>
              </a:ext>
            </a:extLst>
          </p:cNvPr>
          <p:cNvSpPr/>
          <p:nvPr/>
        </p:nvSpPr>
        <p:spPr>
          <a:xfrm>
            <a:off x="7362154" y="1612872"/>
            <a:ext cx="1205545" cy="16558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endParaRPr lang="zh-CN" altLang="en-US" sz="1000" dirty="0">
              <a:solidFill>
                <a:schemeClr val="tx1"/>
              </a:solidFill>
              <a:latin typeface="Calibri" panose="020F0502020204030204" pitchFamily="34" charset="0"/>
              <a:cs typeface="Calibri" panose="020F0502020204030204" pitchFamily="34" charset="0"/>
            </a:endParaRPr>
          </a:p>
        </p:txBody>
      </p:sp>
      <p:sp>
        <p:nvSpPr>
          <p:cNvPr id="73" name="Rectangle 72">
            <a:extLst>
              <a:ext uri="{FF2B5EF4-FFF2-40B4-BE49-F238E27FC236}">
                <a16:creationId xmlns:a16="http://schemas.microsoft.com/office/drawing/2014/main" id="{27A88358-2704-4AAD-A82E-EBEB14A7E0FF}"/>
              </a:ext>
            </a:extLst>
          </p:cNvPr>
          <p:cNvSpPr/>
          <p:nvPr/>
        </p:nvSpPr>
        <p:spPr>
          <a:xfrm>
            <a:off x="4607742" y="2898160"/>
            <a:ext cx="1205545" cy="5081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r>
              <a:rPr lang="en-US" altLang="zh-CN" sz="1000" dirty="0">
                <a:solidFill>
                  <a:schemeClr val="tx1"/>
                </a:solidFill>
                <a:latin typeface="Calibri" panose="020F0502020204030204" pitchFamily="34" charset="0"/>
                <a:cs typeface="Calibri" panose="020F0502020204030204" pitchFamily="34" charset="0"/>
              </a:rPr>
              <a:t>Collect the user name</a:t>
            </a:r>
            <a:endParaRPr lang="zh-CN" altLang="en-US" sz="1000" dirty="0">
              <a:solidFill>
                <a:schemeClr val="tx1"/>
              </a:solidFill>
              <a:latin typeface="Calibri" panose="020F0502020204030204" pitchFamily="34" charset="0"/>
              <a:cs typeface="Calibri" panose="020F0502020204030204" pitchFamily="34" charset="0"/>
            </a:endParaRPr>
          </a:p>
        </p:txBody>
      </p:sp>
      <p:sp>
        <p:nvSpPr>
          <p:cNvPr id="79" name="TextBox 78">
            <a:extLst>
              <a:ext uri="{FF2B5EF4-FFF2-40B4-BE49-F238E27FC236}">
                <a16:creationId xmlns:a16="http://schemas.microsoft.com/office/drawing/2014/main" id="{95B6ACC4-4303-4A19-98CA-9D454782C49E}"/>
              </a:ext>
            </a:extLst>
          </p:cNvPr>
          <p:cNvSpPr txBox="1"/>
          <p:nvPr/>
        </p:nvSpPr>
        <p:spPr>
          <a:xfrm>
            <a:off x="2832894" y="1971846"/>
            <a:ext cx="940636" cy="384426"/>
          </a:xfrm>
          <a:prstGeom prst="rect">
            <a:avLst/>
          </a:prstGeom>
          <a:noFill/>
        </p:spPr>
        <p:txBody>
          <a:bodyPr wrap="none" lIns="91440" tIns="45720" rIns="91440" rtlCol="0" anchor="t">
            <a:noAutofit/>
          </a:bodyPr>
          <a:lstStyle/>
          <a:p>
            <a:pPr algn="l">
              <a:spcBef>
                <a:spcPts val="600"/>
              </a:spcBef>
            </a:pPr>
            <a:r>
              <a:rPr lang="en-US" altLang="zh-CN" sz="1000" dirty="0">
                <a:latin typeface="Calibri" panose="020F0502020204030204" pitchFamily="34" charset="0"/>
                <a:cs typeface="Calibri" panose="020F0502020204030204" pitchFamily="34" charset="0"/>
              </a:rPr>
              <a:t>GRAY88 frame</a:t>
            </a:r>
            <a:endParaRPr lang="zh-CN" altLang="en-US" sz="800" dirty="0">
              <a:latin typeface="Calibri" panose="020F0502020204030204" pitchFamily="34" charset="0"/>
              <a:cs typeface="Calibri" panose="020F0502020204030204" pitchFamily="34" charset="0"/>
            </a:endParaRPr>
          </a:p>
        </p:txBody>
      </p:sp>
      <p:sp>
        <p:nvSpPr>
          <p:cNvPr id="3" name="Flowchart: Direct Access Storage 2">
            <a:extLst>
              <a:ext uri="{FF2B5EF4-FFF2-40B4-BE49-F238E27FC236}">
                <a16:creationId xmlns:a16="http://schemas.microsoft.com/office/drawing/2014/main" id="{1C85EEAD-DE79-4690-8786-C6EDD4AEA6C4}"/>
              </a:ext>
            </a:extLst>
          </p:cNvPr>
          <p:cNvSpPr/>
          <p:nvPr/>
        </p:nvSpPr>
        <p:spPr>
          <a:xfrm>
            <a:off x="6322779" y="1719946"/>
            <a:ext cx="482925" cy="860415"/>
          </a:xfrm>
          <a:prstGeom prst="flowChartMagneticDrum">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8" name="Rectangle 7">
            <a:extLst>
              <a:ext uri="{FF2B5EF4-FFF2-40B4-BE49-F238E27FC236}">
                <a16:creationId xmlns:a16="http://schemas.microsoft.com/office/drawing/2014/main" id="{510B4AE1-5320-4B0F-BEE5-DADB565B9533}"/>
              </a:ext>
            </a:extLst>
          </p:cNvPr>
          <p:cNvSpPr/>
          <p:nvPr/>
        </p:nvSpPr>
        <p:spPr>
          <a:xfrm>
            <a:off x="6291464" y="2924826"/>
            <a:ext cx="580447" cy="3883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81" name="Rectangle 80">
            <a:extLst>
              <a:ext uri="{FF2B5EF4-FFF2-40B4-BE49-F238E27FC236}">
                <a16:creationId xmlns:a16="http://schemas.microsoft.com/office/drawing/2014/main" id="{4B408329-2F2A-48F5-996E-144A95DD2189}"/>
              </a:ext>
            </a:extLst>
          </p:cNvPr>
          <p:cNvSpPr/>
          <p:nvPr/>
        </p:nvSpPr>
        <p:spPr>
          <a:xfrm>
            <a:off x="7344795" y="3559333"/>
            <a:ext cx="1205545" cy="165581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endParaRPr lang="zh-CN" altLang="en-US" sz="1000" dirty="0">
              <a:solidFill>
                <a:schemeClr val="tx1"/>
              </a:solidFill>
              <a:latin typeface="Calibri" panose="020F0502020204030204" pitchFamily="34" charset="0"/>
              <a:cs typeface="Calibri" panose="020F0502020204030204" pitchFamily="34" charset="0"/>
            </a:endParaRPr>
          </a:p>
        </p:txBody>
      </p:sp>
      <p:sp>
        <p:nvSpPr>
          <p:cNvPr id="10" name="Speech Bubble: Rectangle with Corners Rounded 9">
            <a:extLst>
              <a:ext uri="{FF2B5EF4-FFF2-40B4-BE49-F238E27FC236}">
                <a16:creationId xmlns:a16="http://schemas.microsoft.com/office/drawing/2014/main" id="{3452BBE5-1643-484A-B264-464455FA029D}"/>
              </a:ext>
            </a:extLst>
          </p:cNvPr>
          <p:cNvSpPr/>
          <p:nvPr/>
        </p:nvSpPr>
        <p:spPr>
          <a:xfrm>
            <a:off x="4626303" y="3945698"/>
            <a:ext cx="1168425" cy="770351"/>
          </a:xfrm>
          <a:prstGeom prst="wedgeRoundRectCallou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82" name="TextBox 81">
            <a:extLst>
              <a:ext uri="{FF2B5EF4-FFF2-40B4-BE49-F238E27FC236}">
                <a16:creationId xmlns:a16="http://schemas.microsoft.com/office/drawing/2014/main" id="{9070F08A-D38A-4E48-84A4-440569FBE518}"/>
              </a:ext>
            </a:extLst>
          </p:cNvPr>
          <p:cNvSpPr txBox="1"/>
          <p:nvPr/>
        </p:nvSpPr>
        <p:spPr>
          <a:xfrm>
            <a:off x="4626303" y="4008033"/>
            <a:ext cx="1048818" cy="548644"/>
          </a:xfrm>
          <a:prstGeom prst="rect">
            <a:avLst/>
          </a:prstGeom>
          <a:noFill/>
        </p:spPr>
        <p:txBody>
          <a:bodyPr wrap="none" lIns="91440" tIns="45720" rIns="91440" rtlCol="0" anchor="t">
            <a:noAutofit/>
          </a:bodyPr>
          <a:lstStyle/>
          <a:p>
            <a:pPr algn="l">
              <a:spcBef>
                <a:spcPts val="600"/>
              </a:spcBef>
            </a:pPr>
            <a:r>
              <a:rPr lang="en-US" altLang="zh-CN" sz="1000" dirty="0">
                <a:latin typeface="Calibri" panose="020F0502020204030204" pitchFamily="34" charset="0"/>
                <a:cs typeface="Calibri" panose="020F0502020204030204" pitchFamily="34" charset="0"/>
              </a:rPr>
              <a:t>Registration</a:t>
            </a:r>
          </a:p>
          <a:p>
            <a:pPr algn="l">
              <a:spcBef>
                <a:spcPts val="600"/>
              </a:spcBef>
            </a:pPr>
            <a:r>
              <a:rPr lang="en-US" altLang="zh-CN" sz="1000" dirty="0">
                <a:latin typeface="Calibri" panose="020F0502020204030204" pitchFamily="34" charset="0"/>
                <a:cs typeface="Calibri" panose="020F0502020204030204" pitchFamily="34" charset="0"/>
              </a:rPr>
              <a:t>Result Feedback</a:t>
            </a:r>
            <a:endParaRPr lang="zh-CN" altLang="en-US" sz="800" dirty="0">
              <a:latin typeface="Calibri" panose="020F0502020204030204" pitchFamily="34" charset="0"/>
              <a:cs typeface="Calibri" panose="020F0502020204030204" pitchFamily="34" charset="0"/>
            </a:endParaRPr>
          </a:p>
        </p:txBody>
      </p:sp>
      <p:sp>
        <p:nvSpPr>
          <p:cNvPr id="83" name="TextBox 82">
            <a:extLst>
              <a:ext uri="{FF2B5EF4-FFF2-40B4-BE49-F238E27FC236}">
                <a16:creationId xmlns:a16="http://schemas.microsoft.com/office/drawing/2014/main" id="{6DD779E7-4A48-413C-80D2-9D1F87450D07}"/>
              </a:ext>
            </a:extLst>
          </p:cNvPr>
          <p:cNvSpPr txBox="1"/>
          <p:nvPr/>
        </p:nvSpPr>
        <p:spPr>
          <a:xfrm>
            <a:off x="7336608" y="1719946"/>
            <a:ext cx="1048818" cy="548644"/>
          </a:xfrm>
          <a:prstGeom prst="rect">
            <a:avLst/>
          </a:prstGeom>
          <a:noFill/>
        </p:spPr>
        <p:txBody>
          <a:bodyPr wrap="none" lIns="91440" tIns="45720" rIns="91440" rtlCol="0" anchor="t">
            <a:noAutofit/>
          </a:bodyPr>
          <a:lstStyle/>
          <a:p>
            <a:pPr algn="l">
              <a:spcBef>
                <a:spcPts val="600"/>
              </a:spcBef>
            </a:pPr>
            <a:r>
              <a:rPr lang="en-US" altLang="zh-CN" sz="1000" dirty="0">
                <a:latin typeface="Calibri" panose="020F0502020204030204" pitchFamily="34" charset="0"/>
                <a:cs typeface="Calibri" panose="020F0502020204030204" pitchFamily="34" charset="0"/>
              </a:rPr>
              <a:t>     Send Task</a:t>
            </a:r>
            <a:endParaRPr lang="zh-CN" altLang="en-US" sz="800" dirty="0">
              <a:latin typeface="Calibri" panose="020F0502020204030204" pitchFamily="34" charset="0"/>
              <a:cs typeface="Calibri" panose="020F0502020204030204" pitchFamily="34" charset="0"/>
            </a:endParaRPr>
          </a:p>
        </p:txBody>
      </p:sp>
      <p:sp>
        <p:nvSpPr>
          <p:cNvPr id="85" name="Rectangle 84">
            <a:extLst>
              <a:ext uri="{FF2B5EF4-FFF2-40B4-BE49-F238E27FC236}">
                <a16:creationId xmlns:a16="http://schemas.microsoft.com/office/drawing/2014/main" id="{AA52B8FD-BB26-4E49-81FD-C23D4C31A49F}"/>
              </a:ext>
            </a:extLst>
          </p:cNvPr>
          <p:cNvSpPr/>
          <p:nvPr/>
        </p:nvSpPr>
        <p:spPr>
          <a:xfrm>
            <a:off x="9160992" y="1626002"/>
            <a:ext cx="691157" cy="3599438"/>
          </a:xfrm>
          <a:prstGeom prst="rect">
            <a:avLst/>
          </a:prstGeom>
          <a:solidFill>
            <a:schemeClr val="accent4">
              <a:lumMod val="20000"/>
              <a:lumOff val="80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86" name="TextBox 85">
            <a:extLst>
              <a:ext uri="{FF2B5EF4-FFF2-40B4-BE49-F238E27FC236}">
                <a16:creationId xmlns:a16="http://schemas.microsoft.com/office/drawing/2014/main" id="{53AD5C14-C992-4EB4-AC4B-B8CDEDC57719}"/>
              </a:ext>
            </a:extLst>
          </p:cNvPr>
          <p:cNvSpPr txBox="1"/>
          <p:nvPr/>
        </p:nvSpPr>
        <p:spPr>
          <a:xfrm>
            <a:off x="9231133" y="2318387"/>
            <a:ext cx="525640" cy="2813257"/>
          </a:xfrm>
          <a:prstGeom prst="rect">
            <a:avLst/>
          </a:prstGeom>
          <a:noFill/>
        </p:spPr>
        <p:txBody>
          <a:bodyPr wrap="none" lIns="91440" tIns="45720" rIns="91440" rtlCol="0" anchor="t">
            <a:noAutofit/>
          </a:bodyPr>
          <a:lstStyle/>
          <a:p>
            <a:pPr algn="l">
              <a:spcBef>
                <a:spcPts val="600"/>
              </a:spcBef>
            </a:pPr>
            <a:r>
              <a:rPr lang="en-US" altLang="zh-CN" sz="900" dirty="0">
                <a:latin typeface="Calibri" panose="020F0502020204030204" pitchFamily="34" charset="0"/>
                <a:cs typeface="Calibri" panose="020F0502020204030204" pitchFamily="34" charset="0"/>
              </a:rPr>
              <a:t>Low </a:t>
            </a:r>
          </a:p>
          <a:p>
            <a:pPr algn="l">
              <a:spcBef>
                <a:spcPts val="600"/>
              </a:spcBef>
            </a:pPr>
            <a:r>
              <a:rPr lang="en-US" altLang="zh-CN" sz="900" dirty="0">
                <a:latin typeface="Calibri" panose="020F0502020204030204" pitchFamily="34" charset="0"/>
                <a:cs typeface="Calibri" panose="020F0502020204030204" pitchFamily="34" charset="0"/>
              </a:rPr>
              <a:t>level </a:t>
            </a:r>
          </a:p>
          <a:p>
            <a:pPr algn="l">
              <a:spcBef>
                <a:spcPts val="600"/>
              </a:spcBef>
            </a:pPr>
            <a:r>
              <a:rPr lang="en-US" altLang="zh-CN" sz="900" dirty="0">
                <a:latin typeface="Calibri" panose="020F0502020204030204" pitchFamily="34" charset="0"/>
                <a:cs typeface="Calibri" panose="020F0502020204030204" pitchFamily="34" charset="0"/>
              </a:rPr>
              <a:t>BLE</a:t>
            </a:r>
          </a:p>
          <a:p>
            <a:pPr algn="l">
              <a:spcBef>
                <a:spcPts val="600"/>
              </a:spcBef>
            </a:pPr>
            <a:r>
              <a:rPr lang="en-US" altLang="zh-CN" sz="900" dirty="0" err="1">
                <a:latin typeface="Calibri" panose="020F0502020204030204" pitchFamily="34" charset="0"/>
                <a:cs typeface="Calibri" panose="020F0502020204030204" pitchFamily="34" charset="0"/>
              </a:rPr>
              <a:t>uart</a:t>
            </a:r>
            <a:r>
              <a:rPr lang="en-US" altLang="zh-CN" sz="900" dirty="0">
                <a:latin typeface="Calibri" panose="020F0502020204030204" pitchFamily="34" charset="0"/>
                <a:cs typeface="Calibri" panose="020F0502020204030204" pitchFamily="34" charset="0"/>
              </a:rPr>
              <a:t> </a:t>
            </a:r>
          </a:p>
          <a:p>
            <a:pPr algn="l">
              <a:spcBef>
                <a:spcPts val="600"/>
              </a:spcBef>
            </a:pPr>
            <a:r>
              <a:rPr lang="en-US" altLang="zh-CN" sz="900" dirty="0">
                <a:latin typeface="Calibri" panose="020F0502020204030204" pitchFamily="34" charset="0"/>
                <a:cs typeface="Calibri" panose="020F0502020204030204" pitchFamily="34" charset="0"/>
              </a:rPr>
              <a:t>send</a:t>
            </a:r>
          </a:p>
          <a:p>
            <a:pPr algn="l">
              <a:spcBef>
                <a:spcPts val="600"/>
              </a:spcBef>
            </a:pPr>
            <a:r>
              <a:rPr lang="en-US" altLang="zh-CN" sz="900" dirty="0">
                <a:latin typeface="Calibri" panose="020F0502020204030204" pitchFamily="34" charset="0"/>
                <a:cs typeface="Calibri" panose="020F0502020204030204" pitchFamily="34" charset="0"/>
              </a:rPr>
              <a:t>receive</a:t>
            </a:r>
            <a:endParaRPr lang="zh-CN" altLang="en-US" sz="900" dirty="0">
              <a:latin typeface="Calibri" panose="020F0502020204030204" pitchFamily="34" charset="0"/>
              <a:cs typeface="Calibri" panose="020F0502020204030204" pitchFamily="34" charset="0"/>
            </a:endParaRPr>
          </a:p>
        </p:txBody>
      </p:sp>
      <p:cxnSp>
        <p:nvCxnSpPr>
          <p:cNvPr id="88" name="Straight Arrow Connector 87">
            <a:extLst>
              <a:ext uri="{FF2B5EF4-FFF2-40B4-BE49-F238E27FC236}">
                <a16:creationId xmlns:a16="http://schemas.microsoft.com/office/drawing/2014/main" id="{2DF82C72-8B51-4901-BAEF-B8682F832977}"/>
              </a:ext>
            </a:extLst>
          </p:cNvPr>
          <p:cNvCxnSpPr>
            <a:cxnSpLocks/>
          </p:cNvCxnSpPr>
          <p:nvPr/>
        </p:nvCxnSpPr>
        <p:spPr>
          <a:xfrm>
            <a:off x="4031011" y="2088071"/>
            <a:ext cx="429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50A6F5A-713A-4519-BD2F-C2CE9C0DCD9D}"/>
              </a:ext>
            </a:extLst>
          </p:cNvPr>
          <p:cNvCxnSpPr>
            <a:cxnSpLocks/>
          </p:cNvCxnSpPr>
          <p:nvPr/>
        </p:nvCxnSpPr>
        <p:spPr>
          <a:xfrm>
            <a:off x="5843110" y="2088071"/>
            <a:ext cx="429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F1CF694-6F4F-449B-9E3D-E8B7AA1C6C84}"/>
              </a:ext>
            </a:extLst>
          </p:cNvPr>
          <p:cNvCxnSpPr>
            <a:cxnSpLocks/>
          </p:cNvCxnSpPr>
          <p:nvPr/>
        </p:nvCxnSpPr>
        <p:spPr>
          <a:xfrm>
            <a:off x="6830578" y="2088071"/>
            <a:ext cx="429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D4507D7-D71E-42FC-91B5-BE490E80055D}"/>
              </a:ext>
            </a:extLst>
          </p:cNvPr>
          <p:cNvCxnSpPr>
            <a:cxnSpLocks/>
          </p:cNvCxnSpPr>
          <p:nvPr/>
        </p:nvCxnSpPr>
        <p:spPr>
          <a:xfrm>
            <a:off x="5843110" y="3098504"/>
            <a:ext cx="429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41E836C-357D-4D57-9227-57CB41241A66}"/>
              </a:ext>
            </a:extLst>
          </p:cNvPr>
          <p:cNvCxnSpPr>
            <a:cxnSpLocks/>
          </p:cNvCxnSpPr>
          <p:nvPr/>
        </p:nvCxnSpPr>
        <p:spPr>
          <a:xfrm>
            <a:off x="6882085" y="3079715"/>
            <a:ext cx="429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DA94F6E-0C30-45D5-8439-C6FC4C858070}"/>
              </a:ext>
            </a:extLst>
          </p:cNvPr>
          <p:cNvCxnSpPr>
            <a:cxnSpLocks/>
          </p:cNvCxnSpPr>
          <p:nvPr/>
        </p:nvCxnSpPr>
        <p:spPr>
          <a:xfrm>
            <a:off x="8617625" y="2318387"/>
            <a:ext cx="429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5542EDC-4828-405F-9738-EE55369D729C}"/>
              </a:ext>
            </a:extLst>
          </p:cNvPr>
          <p:cNvCxnSpPr>
            <a:cxnSpLocks/>
          </p:cNvCxnSpPr>
          <p:nvPr/>
        </p:nvCxnSpPr>
        <p:spPr>
          <a:xfrm flipH="1">
            <a:off x="8617625" y="4399795"/>
            <a:ext cx="4425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5132037C-7374-48B2-A074-558C1E5073EE}"/>
              </a:ext>
            </a:extLst>
          </p:cNvPr>
          <p:cNvSpPr txBox="1"/>
          <p:nvPr/>
        </p:nvSpPr>
        <p:spPr>
          <a:xfrm>
            <a:off x="7519794" y="3616859"/>
            <a:ext cx="1048818" cy="548644"/>
          </a:xfrm>
          <a:prstGeom prst="rect">
            <a:avLst/>
          </a:prstGeom>
          <a:noFill/>
        </p:spPr>
        <p:txBody>
          <a:bodyPr wrap="none" lIns="91440" tIns="45720" rIns="91440" rtlCol="0" anchor="t">
            <a:noAutofit/>
          </a:bodyPr>
          <a:lstStyle/>
          <a:p>
            <a:pPr algn="l">
              <a:spcBef>
                <a:spcPts val="600"/>
              </a:spcBef>
            </a:pPr>
            <a:r>
              <a:rPr lang="en-US" altLang="zh-CN" sz="1000" dirty="0">
                <a:latin typeface="Calibri" panose="020F0502020204030204" pitchFamily="34" charset="0"/>
                <a:cs typeface="Calibri" panose="020F0502020204030204" pitchFamily="34" charset="0"/>
              </a:rPr>
              <a:t>Receive Task</a:t>
            </a:r>
            <a:endParaRPr lang="zh-CN" altLang="en-US" sz="800" dirty="0">
              <a:latin typeface="Calibri" panose="020F0502020204030204" pitchFamily="34" charset="0"/>
              <a:cs typeface="Calibri" panose="020F0502020204030204" pitchFamily="34" charset="0"/>
            </a:endParaRPr>
          </a:p>
        </p:txBody>
      </p:sp>
      <p:sp>
        <p:nvSpPr>
          <p:cNvPr id="16" name="Rectangle: Rounded Corners 15">
            <a:extLst>
              <a:ext uri="{FF2B5EF4-FFF2-40B4-BE49-F238E27FC236}">
                <a16:creationId xmlns:a16="http://schemas.microsoft.com/office/drawing/2014/main" id="{06D0BA8C-C5A2-40F5-811B-501B11D2530C}"/>
              </a:ext>
            </a:extLst>
          </p:cNvPr>
          <p:cNvSpPr/>
          <p:nvPr/>
        </p:nvSpPr>
        <p:spPr>
          <a:xfrm>
            <a:off x="7531292" y="2106023"/>
            <a:ext cx="870559" cy="474338"/>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99" name="TextBox 98">
            <a:extLst>
              <a:ext uri="{FF2B5EF4-FFF2-40B4-BE49-F238E27FC236}">
                <a16:creationId xmlns:a16="http://schemas.microsoft.com/office/drawing/2014/main" id="{0D17C44B-41D2-42AF-B327-FDD0F584798A}"/>
              </a:ext>
            </a:extLst>
          </p:cNvPr>
          <p:cNvSpPr txBox="1"/>
          <p:nvPr/>
        </p:nvSpPr>
        <p:spPr>
          <a:xfrm>
            <a:off x="7559064" y="2122729"/>
            <a:ext cx="745819" cy="246069"/>
          </a:xfrm>
          <a:prstGeom prst="rect">
            <a:avLst/>
          </a:prstGeom>
          <a:noFill/>
        </p:spPr>
        <p:txBody>
          <a:bodyPr wrap="none" lIns="91440" tIns="45720" rIns="91440" rtlCol="0" anchor="t">
            <a:noAutofit/>
          </a:bodyPr>
          <a:lstStyle/>
          <a:p>
            <a:pPr algn="l">
              <a:spcBef>
                <a:spcPts val="600"/>
              </a:spcBef>
            </a:pPr>
            <a:r>
              <a:rPr lang="en-US" altLang="zh-CN" sz="1000" dirty="0">
                <a:latin typeface="Calibri" panose="020F0502020204030204" pitchFamily="34" charset="0"/>
                <a:cs typeface="Calibri" panose="020F0502020204030204" pitchFamily="34" charset="0"/>
              </a:rPr>
              <a:t>Assembly the</a:t>
            </a:r>
          </a:p>
          <a:p>
            <a:pPr algn="l">
              <a:spcBef>
                <a:spcPts val="600"/>
              </a:spcBef>
            </a:pPr>
            <a:r>
              <a:rPr lang="en-US" altLang="zh-CN" sz="1000" dirty="0">
                <a:latin typeface="Calibri" panose="020F0502020204030204" pitchFamily="34" charset="0"/>
                <a:cs typeface="Calibri" panose="020F0502020204030204" pitchFamily="34" charset="0"/>
              </a:rPr>
              <a:t> Packet</a:t>
            </a:r>
            <a:endParaRPr lang="zh-CN" altLang="en-US" sz="800" dirty="0">
              <a:latin typeface="Calibri" panose="020F0502020204030204" pitchFamily="34" charset="0"/>
              <a:cs typeface="Calibri" panose="020F0502020204030204" pitchFamily="34" charset="0"/>
            </a:endParaRPr>
          </a:p>
        </p:txBody>
      </p:sp>
      <p:sp>
        <p:nvSpPr>
          <p:cNvPr id="100" name="Rectangle: Rounded Corners 99">
            <a:extLst>
              <a:ext uri="{FF2B5EF4-FFF2-40B4-BE49-F238E27FC236}">
                <a16:creationId xmlns:a16="http://schemas.microsoft.com/office/drawing/2014/main" id="{785BF33A-F64E-4A75-B442-7C02BC5C76EF}"/>
              </a:ext>
            </a:extLst>
          </p:cNvPr>
          <p:cNvSpPr/>
          <p:nvPr/>
        </p:nvSpPr>
        <p:spPr>
          <a:xfrm>
            <a:off x="7568777" y="2751723"/>
            <a:ext cx="870559" cy="32513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101" name="TextBox 100">
            <a:extLst>
              <a:ext uri="{FF2B5EF4-FFF2-40B4-BE49-F238E27FC236}">
                <a16:creationId xmlns:a16="http://schemas.microsoft.com/office/drawing/2014/main" id="{2726F50F-51D1-4979-B24E-D9194BB3DFA8}"/>
              </a:ext>
            </a:extLst>
          </p:cNvPr>
          <p:cNvSpPr txBox="1"/>
          <p:nvPr/>
        </p:nvSpPr>
        <p:spPr>
          <a:xfrm>
            <a:off x="7621080" y="2776434"/>
            <a:ext cx="745819" cy="246069"/>
          </a:xfrm>
          <a:prstGeom prst="rect">
            <a:avLst/>
          </a:prstGeom>
          <a:noFill/>
        </p:spPr>
        <p:txBody>
          <a:bodyPr wrap="none" lIns="91440" tIns="45720" rIns="91440" rtlCol="0" anchor="t">
            <a:noAutofit/>
          </a:bodyPr>
          <a:lstStyle/>
          <a:p>
            <a:pPr algn="l">
              <a:spcBef>
                <a:spcPts val="600"/>
              </a:spcBef>
            </a:pPr>
            <a:r>
              <a:rPr lang="en-US" altLang="zh-CN" sz="1000" dirty="0">
                <a:latin typeface="Calibri" panose="020F0502020204030204" pitchFamily="34" charset="0"/>
                <a:cs typeface="Calibri" panose="020F0502020204030204" pitchFamily="34" charset="0"/>
              </a:rPr>
              <a:t>Send Packet </a:t>
            </a:r>
            <a:endParaRPr lang="zh-CN" altLang="en-US" sz="800" dirty="0">
              <a:latin typeface="Calibri" panose="020F0502020204030204" pitchFamily="34" charset="0"/>
              <a:cs typeface="Calibri" panose="020F0502020204030204" pitchFamily="34" charset="0"/>
            </a:endParaRPr>
          </a:p>
        </p:txBody>
      </p:sp>
      <p:sp>
        <p:nvSpPr>
          <p:cNvPr id="102" name="Rectangle: Rounded Corners 101">
            <a:extLst>
              <a:ext uri="{FF2B5EF4-FFF2-40B4-BE49-F238E27FC236}">
                <a16:creationId xmlns:a16="http://schemas.microsoft.com/office/drawing/2014/main" id="{C89439C7-3EFE-408D-AFFB-1754AB65B378}"/>
              </a:ext>
            </a:extLst>
          </p:cNvPr>
          <p:cNvSpPr/>
          <p:nvPr/>
        </p:nvSpPr>
        <p:spPr>
          <a:xfrm>
            <a:off x="7532291" y="4098507"/>
            <a:ext cx="870559" cy="32513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104" name="TextBox 103">
            <a:extLst>
              <a:ext uri="{FF2B5EF4-FFF2-40B4-BE49-F238E27FC236}">
                <a16:creationId xmlns:a16="http://schemas.microsoft.com/office/drawing/2014/main" id="{8EFF26F9-5E46-4277-AE8B-F3C8B7D38E65}"/>
              </a:ext>
            </a:extLst>
          </p:cNvPr>
          <p:cNvSpPr txBox="1"/>
          <p:nvPr/>
        </p:nvSpPr>
        <p:spPr>
          <a:xfrm>
            <a:off x="7531292" y="4102327"/>
            <a:ext cx="745819" cy="246069"/>
          </a:xfrm>
          <a:prstGeom prst="rect">
            <a:avLst/>
          </a:prstGeom>
          <a:noFill/>
        </p:spPr>
        <p:txBody>
          <a:bodyPr wrap="none" lIns="91440" tIns="45720" rIns="91440" rtlCol="0" anchor="t">
            <a:noAutofit/>
          </a:bodyPr>
          <a:lstStyle/>
          <a:p>
            <a:pPr algn="l">
              <a:spcBef>
                <a:spcPts val="600"/>
              </a:spcBef>
            </a:pPr>
            <a:r>
              <a:rPr lang="en-US" altLang="zh-CN" sz="1000" dirty="0">
                <a:latin typeface="Calibri" panose="020F0502020204030204" pitchFamily="34" charset="0"/>
                <a:cs typeface="Calibri" panose="020F0502020204030204" pitchFamily="34" charset="0"/>
              </a:rPr>
              <a:t>Receive Packet </a:t>
            </a:r>
            <a:endParaRPr lang="zh-CN" altLang="en-US" sz="800" dirty="0">
              <a:latin typeface="Calibri" panose="020F0502020204030204" pitchFamily="34" charset="0"/>
              <a:cs typeface="Calibri" panose="020F0502020204030204" pitchFamily="34" charset="0"/>
            </a:endParaRPr>
          </a:p>
        </p:txBody>
      </p:sp>
      <p:sp>
        <p:nvSpPr>
          <p:cNvPr id="105" name="Rectangle: Rounded Corners 104">
            <a:extLst>
              <a:ext uri="{FF2B5EF4-FFF2-40B4-BE49-F238E27FC236}">
                <a16:creationId xmlns:a16="http://schemas.microsoft.com/office/drawing/2014/main" id="{CE0524E6-22E2-41EA-BCFF-EED83A12D6C9}"/>
              </a:ext>
            </a:extLst>
          </p:cNvPr>
          <p:cNvSpPr/>
          <p:nvPr/>
        </p:nvSpPr>
        <p:spPr>
          <a:xfrm>
            <a:off x="7526454" y="4607645"/>
            <a:ext cx="870559" cy="32513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107" name="TextBox 106">
            <a:extLst>
              <a:ext uri="{FF2B5EF4-FFF2-40B4-BE49-F238E27FC236}">
                <a16:creationId xmlns:a16="http://schemas.microsoft.com/office/drawing/2014/main" id="{CDA5A6BC-5CF1-45F9-8308-351EEA690C22}"/>
              </a:ext>
            </a:extLst>
          </p:cNvPr>
          <p:cNvSpPr txBox="1"/>
          <p:nvPr/>
        </p:nvSpPr>
        <p:spPr>
          <a:xfrm>
            <a:off x="7554226" y="4624351"/>
            <a:ext cx="745819" cy="246069"/>
          </a:xfrm>
          <a:prstGeom prst="rect">
            <a:avLst/>
          </a:prstGeom>
          <a:noFill/>
        </p:spPr>
        <p:txBody>
          <a:bodyPr wrap="none" lIns="91440" tIns="45720" rIns="91440" rtlCol="0" anchor="t">
            <a:noAutofit/>
          </a:bodyPr>
          <a:lstStyle/>
          <a:p>
            <a:pPr algn="l">
              <a:spcBef>
                <a:spcPts val="600"/>
              </a:spcBef>
            </a:pPr>
            <a:r>
              <a:rPr lang="en-US" altLang="zh-CN" sz="1000" dirty="0">
                <a:latin typeface="Calibri" panose="020F0502020204030204" pitchFamily="34" charset="0"/>
                <a:cs typeface="Calibri" panose="020F0502020204030204" pitchFamily="34" charset="0"/>
              </a:rPr>
              <a:t>Parse Packet </a:t>
            </a:r>
            <a:endParaRPr lang="zh-CN" altLang="en-US" sz="800" dirty="0">
              <a:latin typeface="Calibri" panose="020F0502020204030204" pitchFamily="34" charset="0"/>
              <a:cs typeface="Calibri" panose="020F0502020204030204" pitchFamily="34" charset="0"/>
            </a:endParaRPr>
          </a:p>
        </p:txBody>
      </p:sp>
      <p:cxnSp>
        <p:nvCxnSpPr>
          <p:cNvPr id="108" name="Straight Arrow Connector 107">
            <a:extLst>
              <a:ext uri="{FF2B5EF4-FFF2-40B4-BE49-F238E27FC236}">
                <a16:creationId xmlns:a16="http://schemas.microsoft.com/office/drawing/2014/main" id="{D68B2C85-AE41-4F6F-9DB5-81F6C4DC3052}"/>
              </a:ext>
            </a:extLst>
          </p:cNvPr>
          <p:cNvCxnSpPr>
            <a:cxnSpLocks/>
          </p:cNvCxnSpPr>
          <p:nvPr/>
        </p:nvCxnSpPr>
        <p:spPr>
          <a:xfrm flipH="1">
            <a:off x="5972546" y="4330873"/>
            <a:ext cx="1216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C557858E-F0C2-43E6-AD82-8FB9DB94508B}"/>
              </a:ext>
            </a:extLst>
          </p:cNvPr>
          <p:cNvSpPr txBox="1"/>
          <p:nvPr/>
        </p:nvSpPr>
        <p:spPr>
          <a:xfrm>
            <a:off x="6334742" y="1954829"/>
            <a:ext cx="568484" cy="476328"/>
          </a:xfrm>
          <a:prstGeom prst="rect">
            <a:avLst/>
          </a:prstGeom>
          <a:noFill/>
        </p:spPr>
        <p:txBody>
          <a:bodyPr wrap="none" lIns="91440" tIns="45720" rIns="91440" rtlCol="0" anchor="t">
            <a:noAutofit/>
          </a:bodyPr>
          <a:lstStyle/>
          <a:p>
            <a:pPr algn="l">
              <a:spcBef>
                <a:spcPts val="600"/>
              </a:spcBef>
            </a:pPr>
            <a:r>
              <a:rPr lang="en-US" altLang="zh-CN" sz="900" dirty="0">
                <a:latin typeface="Calibri" panose="020F0502020204030204" pitchFamily="34" charset="0"/>
                <a:cs typeface="Calibri" panose="020F0502020204030204" pitchFamily="34" charset="0"/>
              </a:rPr>
              <a:t>Face</a:t>
            </a:r>
          </a:p>
          <a:p>
            <a:pPr algn="l">
              <a:spcBef>
                <a:spcPts val="600"/>
              </a:spcBef>
            </a:pPr>
            <a:r>
              <a:rPr lang="en-US" altLang="zh-CN" sz="900" dirty="0">
                <a:latin typeface="Calibri" panose="020F0502020204030204" pitchFamily="34" charset="0"/>
                <a:cs typeface="Calibri" panose="020F0502020204030204" pitchFamily="34" charset="0"/>
              </a:rPr>
              <a:t>data</a:t>
            </a:r>
            <a:endParaRPr lang="zh-CN" altLang="en-US" sz="900" dirty="0">
              <a:latin typeface="Calibri" panose="020F0502020204030204" pitchFamily="34" charset="0"/>
              <a:cs typeface="Calibri" panose="020F0502020204030204" pitchFamily="34" charset="0"/>
            </a:endParaRPr>
          </a:p>
        </p:txBody>
      </p:sp>
      <p:sp>
        <p:nvSpPr>
          <p:cNvPr id="110" name="TextBox 109">
            <a:extLst>
              <a:ext uri="{FF2B5EF4-FFF2-40B4-BE49-F238E27FC236}">
                <a16:creationId xmlns:a16="http://schemas.microsoft.com/office/drawing/2014/main" id="{DD9F3BD3-BEB9-4097-A3C1-A21DE24BEF9D}"/>
              </a:ext>
            </a:extLst>
          </p:cNvPr>
          <p:cNvSpPr txBox="1"/>
          <p:nvPr/>
        </p:nvSpPr>
        <p:spPr>
          <a:xfrm>
            <a:off x="6348961" y="2898160"/>
            <a:ext cx="568484" cy="476328"/>
          </a:xfrm>
          <a:prstGeom prst="rect">
            <a:avLst/>
          </a:prstGeom>
          <a:noFill/>
        </p:spPr>
        <p:txBody>
          <a:bodyPr wrap="none" lIns="91440" tIns="45720" rIns="91440" rtlCol="0" anchor="t">
            <a:noAutofit/>
          </a:bodyPr>
          <a:lstStyle/>
          <a:p>
            <a:pPr algn="l">
              <a:spcBef>
                <a:spcPts val="600"/>
              </a:spcBef>
            </a:pPr>
            <a:r>
              <a:rPr lang="en-US" altLang="zh-CN" sz="900" dirty="0">
                <a:latin typeface="Calibri" panose="020F0502020204030204" pitchFamily="34" charset="0"/>
                <a:cs typeface="Calibri" panose="020F0502020204030204" pitchFamily="34" charset="0"/>
              </a:rPr>
              <a:t>Face</a:t>
            </a:r>
          </a:p>
          <a:p>
            <a:pPr algn="l">
              <a:spcBef>
                <a:spcPts val="600"/>
              </a:spcBef>
            </a:pPr>
            <a:r>
              <a:rPr lang="en-US" altLang="zh-CN" sz="900" dirty="0">
                <a:latin typeface="Calibri" panose="020F0502020204030204" pitchFamily="34" charset="0"/>
                <a:cs typeface="Calibri" panose="020F0502020204030204" pitchFamily="34" charset="0"/>
              </a:rPr>
              <a:t>Name</a:t>
            </a:r>
            <a:endParaRPr lang="zh-CN" altLang="en-US" sz="900" dirty="0">
              <a:latin typeface="Calibri" panose="020F0502020204030204" pitchFamily="34" charset="0"/>
              <a:cs typeface="Calibri" panose="020F0502020204030204" pitchFamily="34" charset="0"/>
            </a:endParaRPr>
          </a:p>
        </p:txBody>
      </p:sp>
      <p:sp>
        <p:nvSpPr>
          <p:cNvPr id="37" name="Rectangle 36">
            <a:extLst>
              <a:ext uri="{FF2B5EF4-FFF2-40B4-BE49-F238E27FC236}">
                <a16:creationId xmlns:a16="http://schemas.microsoft.com/office/drawing/2014/main" id="{58776574-A67B-415B-9962-60BAC4BFC660}"/>
              </a:ext>
            </a:extLst>
          </p:cNvPr>
          <p:cNvSpPr/>
          <p:nvPr/>
        </p:nvSpPr>
        <p:spPr>
          <a:xfrm>
            <a:off x="1069401" y="3135803"/>
            <a:ext cx="1205545" cy="4773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endParaRPr lang="zh-CN" altLang="en-US" sz="1000" dirty="0">
              <a:solidFill>
                <a:schemeClr val="tx1"/>
              </a:solidFill>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0CEAB2D5-5984-4945-8076-0AD7DBDC7BC7}"/>
              </a:ext>
            </a:extLst>
          </p:cNvPr>
          <p:cNvSpPr txBox="1"/>
          <p:nvPr/>
        </p:nvSpPr>
        <p:spPr>
          <a:xfrm>
            <a:off x="1334310" y="3215983"/>
            <a:ext cx="940636" cy="384426"/>
          </a:xfrm>
          <a:prstGeom prst="rect">
            <a:avLst/>
          </a:prstGeom>
          <a:noFill/>
        </p:spPr>
        <p:txBody>
          <a:bodyPr wrap="none" lIns="91440" tIns="45720" rIns="91440" rtlCol="0" anchor="t">
            <a:noAutofit/>
          </a:bodyPr>
          <a:lstStyle/>
          <a:p>
            <a:pPr algn="l">
              <a:spcBef>
                <a:spcPts val="600"/>
              </a:spcBef>
            </a:pPr>
            <a:r>
              <a:rPr lang="en-US" altLang="zh-CN" sz="1000" dirty="0">
                <a:latin typeface="Calibri" panose="020F0502020204030204" pitchFamily="34" charset="0"/>
                <a:cs typeface="Calibri" panose="020F0502020204030204" pitchFamily="34" charset="0"/>
              </a:rPr>
              <a:t>Camera</a:t>
            </a:r>
            <a:endParaRPr lang="zh-CN" altLang="en-US" sz="800" dirty="0">
              <a:latin typeface="Calibri" panose="020F0502020204030204" pitchFamily="34" charset="0"/>
              <a:cs typeface="Calibri" panose="020F0502020204030204" pitchFamily="34" charset="0"/>
            </a:endParaRPr>
          </a:p>
        </p:txBody>
      </p:sp>
      <p:sp>
        <p:nvSpPr>
          <p:cNvPr id="39" name="Rectangle 38">
            <a:extLst>
              <a:ext uri="{FF2B5EF4-FFF2-40B4-BE49-F238E27FC236}">
                <a16:creationId xmlns:a16="http://schemas.microsoft.com/office/drawing/2014/main" id="{DBB3AEAA-24B2-4F51-AC9C-75ECA9E734DD}"/>
              </a:ext>
            </a:extLst>
          </p:cNvPr>
          <p:cNvSpPr/>
          <p:nvPr/>
        </p:nvSpPr>
        <p:spPr>
          <a:xfrm>
            <a:off x="1069401" y="1855231"/>
            <a:ext cx="1205545" cy="4773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endParaRPr lang="zh-CN" altLang="en-US" sz="1000" dirty="0">
              <a:solidFill>
                <a:schemeClr val="tx1"/>
              </a:solidFill>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D4DF4EFA-DF22-47A4-8070-A2C2584163C6}"/>
              </a:ext>
            </a:extLst>
          </p:cNvPr>
          <p:cNvSpPr txBox="1"/>
          <p:nvPr/>
        </p:nvSpPr>
        <p:spPr>
          <a:xfrm>
            <a:off x="1156983" y="1966412"/>
            <a:ext cx="940636" cy="384426"/>
          </a:xfrm>
          <a:prstGeom prst="rect">
            <a:avLst/>
          </a:prstGeom>
          <a:noFill/>
        </p:spPr>
        <p:txBody>
          <a:bodyPr wrap="none" lIns="91440" tIns="45720" rIns="91440" rtlCol="0" anchor="t">
            <a:noAutofit/>
          </a:bodyPr>
          <a:lstStyle/>
          <a:p>
            <a:pPr algn="l">
              <a:spcBef>
                <a:spcPts val="600"/>
              </a:spcBef>
            </a:pPr>
            <a:r>
              <a:rPr lang="en-US" altLang="zh-CN" sz="1000" dirty="0">
                <a:latin typeface="Calibri" panose="020F0502020204030204" pitchFamily="34" charset="0"/>
                <a:cs typeface="Calibri" panose="020F0502020204030204" pitchFamily="34" charset="0"/>
              </a:rPr>
              <a:t>RGB frame</a:t>
            </a:r>
            <a:endParaRPr lang="zh-CN" altLang="en-US" sz="800" dirty="0">
              <a:latin typeface="Calibri" panose="020F0502020204030204" pitchFamily="34" charset="0"/>
              <a:cs typeface="Calibri" panose="020F0502020204030204" pitchFamily="34" charset="0"/>
            </a:endParaRPr>
          </a:p>
        </p:txBody>
      </p:sp>
      <p:cxnSp>
        <p:nvCxnSpPr>
          <p:cNvPr id="41" name="Straight Arrow Connector 40">
            <a:extLst>
              <a:ext uri="{FF2B5EF4-FFF2-40B4-BE49-F238E27FC236}">
                <a16:creationId xmlns:a16="http://schemas.microsoft.com/office/drawing/2014/main" id="{66B749E8-7FD3-4E57-BED3-155F96AED3D8}"/>
              </a:ext>
            </a:extLst>
          </p:cNvPr>
          <p:cNvCxnSpPr>
            <a:cxnSpLocks/>
          </p:cNvCxnSpPr>
          <p:nvPr/>
        </p:nvCxnSpPr>
        <p:spPr>
          <a:xfrm>
            <a:off x="2299009" y="2106023"/>
            <a:ext cx="429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91365D0-6018-4587-B601-2DE2960F3210}"/>
              </a:ext>
            </a:extLst>
          </p:cNvPr>
          <p:cNvCxnSpPr>
            <a:cxnSpLocks/>
          </p:cNvCxnSpPr>
          <p:nvPr/>
        </p:nvCxnSpPr>
        <p:spPr>
          <a:xfrm flipV="1">
            <a:off x="1627301" y="2549488"/>
            <a:ext cx="0" cy="426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1834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6787B8-4A22-45EC-A8CE-4888CA6DE644}"/>
              </a:ext>
            </a:extLst>
          </p:cNvPr>
          <p:cNvSpPr>
            <a:spLocks noGrp="1"/>
          </p:cNvSpPr>
          <p:nvPr>
            <p:ph type="title"/>
          </p:nvPr>
        </p:nvSpPr>
        <p:spPr>
          <a:xfrm>
            <a:off x="299713" y="285393"/>
            <a:ext cx="11454325" cy="654049"/>
          </a:xfrm>
        </p:spPr>
        <p:txBody>
          <a:bodyPr/>
          <a:lstStyle/>
          <a:p>
            <a:r>
              <a:rPr lang="en-US" altLang="zh-CN" dirty="0"/>
              <a:t>Packet DEFINITION --- registration device side:</a:t>
            </a:r>
            <a:endParaRPr lang="zh-CN" altLang="en-US" dirty="0"/>
          </a:p>
        </p:txBody>
      </p:sp>
      <p:sp>
        <p:nvSpPr>
          <p:cNvPr id="4" name="Rectangle: Rounded Corners 3">
            <a:extLst>
              <a:ext uri="{FF2B5EF4-FFF2-40B4-BE49-F238E27FC236}">
                <a16:creationId xmlns:a16="http://schemas.microsoft.com/office/drawing/2014/main" id="{4FDAF2FF-6947-4805-949C-C4921A91D296}"/>
              </a:ext>
            </a:extLst>
          </p:cNvPr>
          <p:cNvSpPr/>
          <p:nvPr/>
        </p:nvSpPr>
        <p:spPr>
          <a:xfrm>
            <a:off x="1361623" y="1607625"/>
            <a:ext cx="3097031" cy="3093037"/>
          </a:xfrm>
          <a:prstGeom prst="roundRect">
            <a:avLst/>
          </a:prstGeom>
          <a:ln/>
        </p:spPr>
        <p:style>
          <a:lnRef idx="2">
            <a:schemeClr val="accent1"/>
          </a:lnRef>
          <a:fillRef idx="1">
            <a:schemeClr val="lt1"/>
          </a:fillRef>
          <a:effectRef idx="0">
            <a:schemeClr val="accent1"/>
          </a:effectRef>
          <a:fontRef idx="minor">
            <a:schemeClr val="dk1"/>
          </a:fontRef>
        </p:style>
        <p:txBody>
          <a:bodyPr lIns="182880" tIns="182880" rIns="182880" bIns="182880" rtlCol="0" anchor="t"/>
          <a:lstStyle/>
          <a:p>
            <a:pPr algn="l"/>
            <a:endParaRPr lang="zh-CN" altLang="en-US" dirty="0">
              <a:solidFill>
                <a:schemeClr val="bg1"/>
              </a:solidFill>
              <a:latin typeface="+mj-lt"/>
            </a:endParaRPr>
          </a:p>
        </p:txBody>
      </p:sp>
      <p:sp>
        <p:nvSpPr>
          <p:cNvPr id="13" name="Rectangle: Rounded Corners 12">
            <a:extLst>
              <a:ext uri="{FF2B5EF4-FFF2-40B4-BE49-F238E27FC236}">
                <a16:creationId xmlns:a16="http://schemas.microsoft.com/office/drawing/2014/main" id="{C1B36442-005A-4E92-BEB2-36A4E68914DC}"/>
              </a:ext>
            </a:extLst>
          </p:cNvPr>
          <p:cNvSpPr/>
          <p:nvPr/>
        </p:nvSpPr>
        <p:spPr>
          <a:xfrm>
            <a:off x="6187856" y="1631588"/>
            <a:ext cx="1937966" cy="2000807"/>
          </a:xfrm>
          <a:prstGeom prst="roundRect">
            <a:avLst/>
          </a:prstGeom>
          <a:ln/>
        </p:spPr>
        <p:style>
          <a:lnRef idx="2">
            <a:schemeClr val="accent1"/>
          </a:lnRef>
          <a:fillRef idx="1">
            <a:schemeClr val="lt1"/>
          </a:fillRef>
          <a:effectRef idx="0">
            <a:schemeClr val="accent1"/>
          </a:effectRef>
          <a:fontRef idx="minor">
            <a:schemeClr val="dk1"/>
          </a:fontRef>
        </p:style>
        <p:txBody>
          <a:bodyPr lIns="182880" tIns="182880" rIns="182880" bIns="182880" rtlCol="0" anchor="t"/>
          <a:lstStyle/>
          <a:p>
            <a:pPr algn="l"/>
            <a:endParaRPr lang="zh-CN" altLang="en-US" dirty="0">
              <a:solidFill>
                <a:schemeClr val="bg1"/>
              </a:solidFill>
              <a:latin typeface="+mj-lt"/>
            </a:endParaRPr>
          </a:p>
        </p:txBody>
      </p:sp>
      <p:sp>
        <p:nvSpPr>
          <p:cNvPr id="11" name="Rectangle 10">
            <a:extLst>
              <a:ext uri="{FF2B5EF4-FFF2-40B4-BE49-F238E27FC236}">
                <a16:creationId xmlns:a16="http://schemas.microsoft.com/office/drawing/2014/main" id="{A7CF97AB-4E96-4B54-9BBC-DA3A2E22F9BA}"/>
              </a:ext>
            </a:extLst>
          </p:cNvPr>
          <p:cNvSpPr/>
          <p:nvPr/>
        </p:nvSpPr>
        <p:spPr>
          <a:xfrm>
            <a:off x="3331709" y="1860911"/>
            <a:ext cx="876743" cy="11723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endParaRPr lang="zh-CN" altLang="en-US" sz="1000" dirty="0">
              <a:solidFill>
                <a:schemeClr val="tx1"/>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6C5E4BA-7978-4986-9111-1406FEAE0A38}"/>
              </a:ext>
            </a:extLst>
          </p:cNvPr>
          <p:cNvSpPr txBox="1"/>
          <p:nvPr/>
        </p:nvSpPr>
        <p:spPr>
          <a:xfrm>
            <a:off x="3835797"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6E3805F-C77A-45B4-AE64-EC411D6612A4}"/>
              </a:ext>
            </a:extLst>
          </p:cNvPr>
          <p:cNvSpPr txBox="1"/>
          <p:nvPr/>
        </p:nvSpPr>
        <p:spPr>
          <a:xfrm>
            <a:off x="3364424" y="1848893"/>
            <a:ext cx="818707" cy="427331"/>
          </a:xfrm>
          <a:prstGeom prst="rect">
            <a:avLst/>
          </a:prstGeom>
          <a:noFill/>
        </p:spPr>
        <p:txBody>
          <a:bodyPr wrap="none" lIns="91440" tIns="45720" rIns="91440" rtlCol="0" anchor="t">
            <a:noAutofit/>
          </a:bodyPr>
          <a:lstStyle/>
          <a:p>
            <a:pPr algn="l">
              <a:spcBef>
                <a:spcPts val="600"/>
              </a:spcBef>
            </a:pPr>
            <a:r>
              <a:rPr lang="en-US" altLang="zh-CN" sz="900" b="1" dirty="0">
                <a:latin typeface="Calibri" panose="020F0502020204030204" pitchFamily="34" charset="0"/>
                <a:cs typeface="Calibri" panose="020F0502020204030204" pitchFamily="34" charset="0"/>
              </a:rPr>
              <a:t>Input device</a:t>
            </a:r>
            <a:r>
              <a:rPr lang="en-US" altLang="zh-CN" sz="900" dirty="0">
                <a:latin typeface="Calibri" panose="020F0502020204030204" pitchFamily="34" charset="0"/>
                <a:cs typeface="Calibri" panose="020F0502020204030204" pitchFamily="34" charset="0"/>
              </a:rPr>
              <a:t>:</a:t>
            </a:r>
          </a:p>
          <a:p>
            <a:pPr algn="l">
              <a:spcBef>
                <a:spcPts val="600"/>
              </a:spcBef>
            </a:pPr>
            <a:r>
              <a:rPr lang="en-US" altLang="zh-CN" sz="900" dirty="0" err="1">
                <a:latin typeface="Calibri" panose="020F0502020204030204" pitchFamily="34" charset="0"/>
                <a:cs typeface="Calibri" panose="020F0502020204030204" pitchFamily="34" charset="0"/>
              </a:rPr>
              <a:t>ble</a:t>
            </a:r>
            <a:r>
              <a:rPr lang="en-US" altLang="zh-CN" sz="900" dirty="0">
                <a:latin typeface="Calibri" panose="020F0502020204030204" pitchFamily="34" charset="0"/>
                <a:cs typeface="Calibri" panose="020F0502020204030204" pitchFamily="34" charset="0"/>
              </a:rPr>
              <a:t> </a:t>
            </a:r>
            <a:r>
              <a:rPr lang="en-US" altLang="zh-CN" sz="900" dirty="0" err="1">
                <a:latin typeface="Calibri" panose="020F0502020204030204" pitchFamily="34" charset="0"/>
                <a:cs typeface="Calibri" panose="020F0502020204030204" pitchFamily="34" charset="0"/>
              </a:rPr>
              <a:t>uart</a:t>
            </a:r>
            <a:endParaRPr lang="zh-CN" altLang="en-US" sz="900" dirty="0">
              <a:latin typeface="Calibri" panose="020F0502020204030204" pitchFamily="34" charset="0"/>
              <a:cs typeface="Calibri" panose="020F0502020204030204" pitchFamily="34" charset="0"/>
            </a:endParaRPr>
          </a:p>
        </p:txBody>
      </p:sp>
      <p:sp>
        <p:nvSpPr>
          <p:cNvPr id="19" name="Rectangle 18">
            <a:extLst>
              <a:ext uri="{FF2B5EF4-FFF2-40B4-BE49-F238E27FC236}">
                <a16:creationId xmlns:a16="http://schemas.microsoft.com/office/drawing/2014/main" id="{C62CF52E-6098-473F-82EF-257A23E547DF}"/>
              </a:ext>
            </a:extLst>
          </p:cNvPr>
          <p:cNvSpPr/>
          <p:nvPr/>
        </p:nvSpPr>
        <p:spPr>
          <a:xfrm>
            <a:off x="3348559" y="3247760"/>
            <a:ext cx="876743" cy="11457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endParaRPr lang="zh-CN" altLang="en-US" sz="1000" dirty="0">
              <a:solidFill>
                <a:schemeClr val="tx1"/>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0274725E-E133-4BC2-A831-3481D03B9C16}"/>
              </a:ext>
            </a:extLst>
          </p:cNvPr>
          <p:cNvSpPr txBox="1"/>
          <p:nvPr/>
        </p:nvSpPr>
        <p:spPr>
          <a:xfrm>
            <a:off x="3336351" y="3311129"/>
            <a:ext cx="818707" cy="446567"/>
          </a:xfrm>
          <a:prstGeom prst="rect">
            <a:avLst/>
          </a:prstGeom>
          <a:noFill/>
        </p:spPr>
        <p:txBody>
          <a:bodyPr wrap="none" lIns="91440" tIns="45720" rIns="91440" rtlCol="0" anchor="t">
            <a:noAutofit/>
          </a:bodyPr>
          <a:lstStyle/>
          <a:p>
            <a:pPr algn="l">
              <a:spcBef>
                <a:spcPts val="600"/>
              </a:spcBef>
            </a:pPr>
            <a:r>
              <a:rPr lang="en-US" altLang="zh-CN" sz="900" b="1" dirty="0">
                <a:latin typeface="Calibri" panose="020F0502020204030204" pitchFamily="34" charset="0"/>
                <a:cs typeface="Calibri" panose="020F0502020204030204" pitchFamily="34" charset="0"/>
              </a:rPr>
              <a:t>Output device:</a:t>
            </a:r>
          </a:p>
          <a:p>
            <a:pPr algn="l">
              <a:spcBef>
                <a:spcPts val="600"/>
              </a:spcBef>
            </a:pPr>
            <a:r>
              <a:rPr lang="en-US" altLang="zh-CN" sz="900" dirty="0" err="1">
                <a:latin typeface="Calibri" panose="020F0502020204030204" pitchFamily="34" charset="0"/>
                <a:cs typeface="Calibri" panose="020F0502020204030204" pitchFamily="34" charset="0"/>
              </a:rPr>
              <a:t>ble</a:t>
            </a:r>
            <a:r>
              <a:rPr lang="en-US" altLang="zh-CN" sz="900" dirty="0">
                <a:latin typeface="Calibri" panose="020F0502020204030204" pitchFamily="34" charset="0"/>
                <a:cs typeface="Calibri" panose="020F0502020204030204" pitchFamily="34" charset="0"/>
              </a:rPr>
              <a:t> </a:t>
            </a:r>
            <a:r>
              <a:rPr lang="en-US" altLang="zh-CN" sz="900" dirty="0" err="1">
                <a:latin typeface="Calibri" panose="020F0502020204030204" pitchFamily="34" charset="0"/>
                <a:cs typeface="Calibri" panose="020F0502020204030204" pitchFamily="34" charset="0"/>
              </a:rPr>
              <a:t>uart</a:t>
            </a:r>
            <a:endParaRPr lang="zh-CN" altLang="en-US" sz="900" dirty="0">
              <a:latin typeface="Calibri" panose="020F0502020204030204" pitchFamily="34" charset="0"/>
              <a:cs typeface="Calibri" panose="020F0502020204030204" pitchFamily="34" charset="0"/>
            </a:endParaRPr>
          </a:p>
        </p:txBody>
      </p:sp>
      <p:grpSp>
        <p:nvGrpSpPr>
          <p:cNvPr id="18" name="Group 17">
            <a:extLst>
              <a:ext uri="{FF2B5EF4-FFF2-40B4-BE49-F238E27FC236}">
                <a16:creationId xmlns:a16="http://schemas.microsoft.com/office/drawing/2014/main" id="{EEC58B05-7A89-41D5-90DB-7201D98EBB7F}"/>
              </a:ext>
            </a:extLst>
          </p:cNvPr>
          <p:cNvGrpSpPr/>
          <p:nvPr/>
        </p:nvGrpSpPr>
        <p:grpSpPr>
          <a:xfrm>
            <a:off x="4764025" y="1914100"/>
            <a:ext cx="1134957" cy="685282"/>
            <a:chOff x="3101410" y="1880137"/>
            <a:chExt cx="1134957" cy="685282"/>
          </a:xfrm>
        </p:grpSpPr>
        <p:sp>
          <p:nvSpPr>
            <p:cNvPr id="15" name="Flowchart: Document 14">
              <a:extLst>
                <a:ext uri="{FF2B5EF4-FFF2-40B4-BE49-F238E27FC236}">
                  <a16:creationId xmlns:a16="http://schemas.microsoft.com/office/drawing/2014/main" id="{6C2EA934-57B0-40D9-8D9D-C6A92B3078CD}"/>
                </a:ext>
              </a:extLst>
            </p:cNvPr>
            <p:cNvSpPr/>
            <p:nvPr/>
          </p:nvSpPr>
          <p:spPr>
            <a:xfrm>
              <a:off x="3101410" y="1895568"/>
              <a:ext cx="1134957" cy="669851"/>
            </a:xfrm>
            <a:prstGeom prst="flowChartDocumen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endParaRPr lang="zh-CN" altLang="en-US" sz="900" dirty="0">
                <a:solidFill>
                  <a:schemeClr val="bg1"/>
                </a:solidFill>
                <a:latin typeface="+mj-lt"/>
              </a:endParaRPr>
            </a:p>
          </p:txBody>
        </p:sp>
        <p:sp>
          <p:nvSpPr>
            <p:cNvPr id="9" name="TextBox 8">
              <a:extLst>
                <a:ext uri="{FF2B5EF4-FFF2-40B4-BE49-F238E27FC236}">
                  <a16:creationId xmlns:a16="http://schemas.microsoft.com/office/drawing/2014/main" id="{D25ED193-68F9-4A96-8E65-DC2FB58D4637}"/>
                </a:ext>
              </a:extLst>
            </p:cNvPr>
            <p:cNvSpPr txBox="1"/>
            <p:nvPr/>
          </p:nvSpPr>
          <p:spPr>
            <a:xfrm>
              <a:off x="3179844" y="1880137"/>
              <a:ext cx="1048818" cy="548644"/>
            </a:xfrm>
            <a:prstGeom prst="rect">
              <a:avLst/>
            </a:prstGeom>
            <a:noFill/>
          </p:spPr>
          <p:txBody>
            <a:bodyPr wrap="none" lIns="91440" tIns="45720" rIns="91440" rtlCol="0" anchor="t">
              <a:noAutofit/>
            </a:bodyPr>
            <a:lstStyle/>
            <a:p>
              <a:pPr algn="l">
                <a:spcBef>
                  <a:spcPts val="600"/>
                </a:spcBef>
              </a:pPr>
              <a:r>
                <a:rPr lang="en-US" altLang="zh-CN" sz="1000" b="1" dirty="0">
                  <a:latin typeface="Calibri" panose="020F0502020204030204" pitchFamily="34" charset="0"/>
                  <a:cs typeface="Calibri" panose="020F0502020204030204" pitchFamily="34" charset="0"/>
                </a:rPr>
                <a:t>Input notify:</a:t>
              </a:r>
            </a:p>
            <a:p>
              <a:pPr algn="l">
                <a:spcBef>
                  <a:spcPts val="600"/>
                </a:spcBef>
              </a:pPr>
              <a:r>
                <a:rPr lang="en-US" altLang="zh-CN" sz="800" dirty="0">
                  <a:latin typeface="Calibri" panose="020F0502020204030204" pitchFamily="34" charset="0"/>
                  <a:cs typeface="Calibri" panose="020F0502020204030204" pitchFamily="34" charset="0"/>
                </a:rPr>
                <a:t>Remote registration</a:t>
              </a:r>
            </a:p>
            <a:p>
              <a:pPr algn="l">
                <a:spcBef>
                  <a:spcPts val="600"/>
                </a:spcBef>
              </a:pPr>
              <a:r>
                <a:rPr lang="en-US" altLang="zh-CN" sz="800" dirty="0">
                  <a:latin typeface="Calibri" panose="020F0502020204030204" pitchFamily="34" charset="0"/>
                  <a:cs typeface="Calibri" panose="020F0502020204030204" pitchFamily="34" charset="0"/>
                </a:rPr>
                <a:t> event</a:t>
              </a:r>
              <a:endParaRPr lang="zh-CN" altLang="en-US" sz="800" dirty="0">
                <a:latin typeface="Calibri" panose="020F0502020204030204" pitchFamily="34" charset="0"/>
                <a:cs typeface="Calibri" panose="020F0502020204030204" pitchFamily="34" charset="0"/>
              </a:endParaRPr>
            </a:p>
          </p:txBody>
        </p:sp>
      </p:grpSp>
      <p:sp>
        <p:nvSpPr>
          <p:cNvPr id="25" name="Rectangle 24">
            <a:extLst>
              <a:ext uri="{FF2B5EF4-FFF2-40B4-BE49-F238E27FC236}">
                <a16:creationId xmlns:a16="http://schemas.microsoft.com/office/drawing/2014/main" id="{8EA49E88-C01B-411C-B5CB-93AD24AA62AC}"/>
              </a:ext>
            </a:extLst>
          </p:cNvPr>
          <p:cNvSpPr/>
          <p:nvPr/>
        </p:nvSpPr>
        <p:spPr>
          <a:xfrm>
            <a:off x="6628126" y="1881454"/>
            <a:ext cx="1009931" cy="14991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endParaRPr lang="zh-CN" altLang="en-US" sz="1000" dirty="0">
              <a:solidFill>
                <a:schemeClr val="tx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88368EA9-CE19-4AF1-9340-AD058B390500}"/>
              </a:ext>
            </a:extLst>
          </p:cNvPr>
          <p:cNvSpPr txBox="1"/>
          <p:nvPr/>
        </p:nvSpPr>
        <p:spPr>
          <a:xfrm>
            <a:off x="6686162" y="1928376"/>
            <a:ext cx="818707" cy="347848"/>
          </a:xfrm>
          <a:prstGeom prst="rect">
            <a:avLst/>
          </a:prstGeom>
          <a:noFill/>
        </p:spPr>
        <p:txBody>
          <a:bodyPr wrap="none" lIns="91440" tIns="45720" rIns="91440" rtlCol="0" anchor="t">
            <a:noAutofit/>
          </a:bodyPr>
          <a:lstStyle/>
          <a:p>
            <a:pPr algn="l">
              <a:spcBef>
                <a:spcPts val="600"/>
              </a:spcBef>
            </a:pPr>
            <a:r>
              <a:rPr lang="en-US" altLang="zh-CN" sz="900" b="1" dirty="0" err="1">
                <a:latin typeface="Calibri" panose="020F0502020204030204" pitchFamily="34" charset="0"/>
                <a:cs typeface="Calibri" panose="020F0502020204030204" pitchFamily="34" charset="0"/>
              </a:rPr>
              <a:t>Valgo</a:t>
            </a:r>
            <a:r>
              <a:rPr lang="en-US" altLang="zh-CN" sz="900" b="1" dirty="0">
                <a:latin typeface="Calibri" panose="020F0502020204030204" pitchFamily="34" charset="0"/>
                <a:cs typeface="Calibri" panose="020F0502020204030204" pitchFamily="34" charset="0"/>
              </a:rPr>
              <a:t> device:</a:t>
            </a:r>
          </a:p>
          <a:p>
            <a:pPr algn="l">
              <a:spcBef>
                <a:spcPts val="600"/>
              </a:spcBef>
            </a:pPr>
            <a:r>
              <a:rPr lang="en-US" altLang="zh-CN" sz="900" dirty="0">
                <a:latin typeface="Calibri" panose="020F0502020204030204" pitchFamily="34" charset="0"/>
                <a:cs typeface="Calibri" panose="020F0502020204030204" pitchFamily="34" charset="0"/>
              </a:rPr>
              <a:t>oasis lite</a:t>
            </a:r>
            <a:endParaRPr lang="zh-CN" altLang="en-US" sz="900" dirty="0">
              <a:latin typeface="Calibri" panose="020F0502020204030204" pitchFamily="34" charset="0"/>
              <a:cs typeface="Calibri" panose="020F0502020204030204" pitchFamily="34" charset="0"/>
            </a:endParaRPr>
          </a:p>
        </p:txBody>
      </p:sp>
      <p:sp>
        <p:nvSpPr>
          <p:cNvPr id="32" name="Rectangle 31">
            <a:extLst>
              <a:ext uri="{FF2B5EF4-FFF2-40B4-BE49-F238E27FC236}">
                <a16:creationId xmlns:a16="http://schemas.microsoft.com/office/drawing/2014/main" id="{59CE5B82-9CE5-4ECF-B4F1-833B9EA0CB70}"/>
              </a:ext>
            </a:extLst>
          </p:cNvPr>
          <p:cNvSpPr/>
          <p:nvPr/>
        </p:nvSpPr>
        <p:spPr>
          <a:xfrm>
            <a:off x="1574129" y="1848893"/>
            <a:ext cx="1511982" cy="25173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endParaRPr lang="zh-CN" altLang="en-US" sz="1000" dirty="0">
              <a:solidFill>
                <a:schemeClr val="tx1"/>
              </a:solidFill>
              <a:latin typeface="Calibri" panose="020F0502020204030204" pitchFamily="34" charset="0"/>
              <a:cs typeface="Calibri" panose="020F0502020204030204" pitchFamily="34" charset="0"/>
            </a:endParaRPr>
          </a:p>
        </p:txBody>
      </p:sp>
      <p:sp>
        <p:nvSpPr>
          <p:cNvPr id="35" name="Rectangle: Rounded Corners 34">
            <a:extLst>
              <a:ext uri="{FF2B5EF4-FFF2-40B4-BE49-F238E27FC236}">
                <a16:creationId xmlns:a16="http://schemas.microsoft.com/office/drawing/2014/main" id="{B584F757-DB3E-47A3-AC2D-5FEC8511C982}"/>
              </a:ext>
            </a:extLst>
          </p:cNvPr>
          <p:cNvSpPr/>
          <p:nvPr/>
        </p:nvSpPr>
        <p:spPr>
          <a:xfrm>
            <a:off x="8581828" y="1621969"/>
            <a:ext cx="1909312" cy="2668773"/>
          </a:xfrm>
          <a:prstGeom prst="roundRect">
            <a:avLst/>
          </a:prstGeom>
          <a:ln/>
        </p:spPr>
        <p:style>
          <a:lnRef idx="2">
            <a:schemeClr val="accent1"/>
          </a:lnRef>
          <a:fillRef idx="1">
            <a:schemeClr val="lt1"/>
          </a:fillRef>
          <a:effectRef idx="0">
            <a:schemeClr val="accent1"/>
          </a:effectRef>
          <a:fontRef idx="minor">
            <a:schemeClr val="dk1"/>
          </a:fontRef>
        </p:style>
        <p:txBody>
          <a:bodyPr lIns="182880" tIns="182880" rIns="182880" bIns="182880" rtlCol="0" anchor="t"/>
          <a:lstStyle/>
          <a:p>
            <a:pPr algn="l"/>
            <a:endParaRPr lang="zh-CN" altLang="en-US" dirty="0">
              <a:solidFill>
                <a:schemeClr val="bg1"/>
              </a:solidFill>
              <a:latin typeface="+mj-lt"/>
            </a:endParaRPr>
          </a:p>
        </p:txBody>
      </p:sp>
      <p:sp>
        <p:nvSpPr>
          <p:cNvPr id="38" name="Rectangle 37">
            <a:extLst>
              <a:ext uri="{FF2B5EF4-FFF2-40B4-BE49-F238E27FC236}">
                <a16:creationId xmlns:a16="http://schemas.microsoft.com/office/drawing/2014/main" id="{F5E780DA-E5C3-4DFE-ADCF-4EED6B6D3ED7}"/>
              </a:ext>
            </a:extLst>
          </p:cNvPr>
          <p:cNvSpPr/>
          <p:nvPr/>
        </p:nvSpPr>
        <p:spPr>
          <a:xfrm>
            <a:off x="9098113" y="1899813"/>
            <a:ext cx="876743" cy="8981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endParaRPr lang="zh-CN" altLang="en-US" sz="1000" dirty="0">
              <a:solidFill>
                <a:schemeClr val="tx1"/>
              </a:solidFill>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89A5E857-4799-402D-8C10-D55FBE4A664E}"/>
              </a:ext>
            </a:extLst>
          </p:cNvPr>
          <p:cNvSpPr txBox="1"/>
          <p:nvPr/>
        </p:nvSpPr>
        <p:spPr>
          <a:xfrm>
            <a:off x="9116480" y="1902327"/>
            <a:ext cx="818707" cy="446567"/>
          </a:xfrm>
          <a:prstGeom prst="rect">
            <a:avLst/>
          </a:prstGeom>
          <a:noFill/>
        </p:spPr>
        <p:txBody>
          <a:bodyPr wrap="none" lIns="91440" tIns="45720" rIns="91440" rtlCol="0" anchor="t">
            <a:noAutofit/>
          </a:bodyPr>
          <a:lstStyle/>
          <a:p>
            <a:pPr algn="l">
              <a:spcBef>
                <a:spcPts val="600"/>
              </a:spcBef>
            </a:pPr>
            <a:r>
              <a:rPr lang="en-US" altLang="zh-CN" sz="900" b="1" dirty="0">
                <a:latin typeface="Calibri" panose="020F0502020204030204" pitchFamily="34" charset="0"/>
                <a:cs typeface="Calibri" panose="020F0502020204030204" pitchFamily="34" charset="0"/>
              </a:rPr>
              <a:t>Output device:</a:t>
            </a:r>
          </a:p>
          <a:p>
            <a:pPr algn="l">
              <a:spcBef>
                <a:spcPts val="600"/>
              </a:spcBef>
            </a:pPr>
            <a:r>
              <a:rPr lang="en-US" altLang="zh-CN" sz="900" dirty="0" err="1">
                <a:latin typeface="Calibri" panose="020F0502020204030204" pitchFamily="34" charset="0"/>
                <a:cs typeface="Calibri" panose="020F0502020204030204" pitchFamily="34" charset="0"/>
              </a:rPr>
              <a:t>ui</a:t>
            </a:r>
            <a:endParaRPr lang="zh-CN" altLang="en-US" sz="900" dirty="0">
              <a:latin typeface="Calibri" panose="020F0502020204030204" pitchFamily="34" charset="0"/>
              <a:cs typeface="Calibri" panose="020F0502020204030204" pitchFamily="34" charset="0"/>
            </a:endParaRPr>
          </a:p>
        </p:txBody>
      </p:sp>
      <p:sp>
        <p:nvSpPr>
          <p:cNvPr id="42" name="Rectangle 41">
            <a:extLst>
              <a:ext uri="{FF2B5EF4-FFF2-40B4-BE49-F238E27FC236}">
                <a16:creationId xmlns:a16="http://schemas.microsoft.com/office/drawing/2014/main" id="{EEBCA42F-7118-44F6-8961-909C65405307}"/>
              </a:ext>
            </a:extLst>
          </p:cNvPr>
          <p:cNvSpPr/>
          <p:nvPr/>
        </p:nvSpPr>
        <p:spPr>
          <a:xfrm>
            <a:off x="9116480" y="3059159"/>
            <a:ext cx="876743" cy="1004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endParaRPr lang="zh-CN" altLang="en-US" sz="1000" dirty="0">
              <a:solidFill>
                <a:schemeClr val="tx1"/>
              </a:solidFill>
              <a:latin typeface="Calibri" panose="020F0502020204030204" pitchFamily="34" charset="0"/>
              <a:cs typeface="Calibri" panose="020F0502020204030204" pitchFamily="34" charset="0"/>
            </a:endParaRPr>
          </a:p>
        </p:txBody>
      </p:sp>
      <p:sp>
        <p:nvSpPr>
          <p:cNvPr id="45" name="TextBox 44">
            <a:extLst>
              <a:ext uri="{FF2B5EF4-FFF2-40B4-BE49-F238E27FC236}">
                <a16:creationId xmlns:a16="http://schemas.microsoft.com/office/drawing/2014/main" id="{296687D5-11DC-4FDB-BA6B-390F33677280}"/>
              </a:ext>
            </a:extLst>
          </p:cNvPr>
          <p:cNvSpPr txBox="1"/>
          <p:nvPr/>
        </p:nvSpPr>
        <p:spPr>
          <a:xfrm>
            <a:off x="9127130" y="3058272"/>
            <a:ext cx="818707" cy="446567"/>
          </a:xfrm>
          <a:prstGeom prst="rect">
            <a:avLst/>
          </a:prstGeom>
          <a:noFill/>
        </p:spPr>
        <p:txBody>
          <a:bodyPr wrap="none" lIns="91440" tIns="45720" rIns="91440" rtlCol="0" anchor="t">
            <a:noAutofit/>
          </a:bodyPr>
          <a:lstStyle/>
          <a:p>
            <a:pPr algn="l">
              <a:spcBef>
                <a:spcPts val="600"/>
              </a:spcBef>
            </a:pPr>
            <a:r>
              <a:rPr lang="en-US" altLang="zh-CN" sz="900" dirty="0">
                <a:latin typeface="Calibri" panose="020F0502020204030204" pitchFamily="34" charset="0"/>
                <a:cs typeface="Calibri" panose="020F0502020204030204" pitchFamily="34" charset="0"/>
              </a:rPr>
              <a:t>Output device:</a:t>
            </a:r>
          </a:p>
          <a:p>
            <a:pPr algn="l">
              <a:spcBef>
                <a:spcPts val="600"/>
              </a:spcBef>
            </a:pPr>
            <a:r>
              <a:rPr lang="en-US" altLang="zh-CN" sz="900" dirty="0">
                <a:latin typeface="Calibri" panose="020F0502020204030204" pitchFamily="34" charset="0"/>
                <a:cs typeface="Calibri" panose="020F0502020204030204" pitchFamily="34" charset="0"/>
              </a:rPr>
              <a:t>console</a:t>
            </a:r>
            <a:endParaRPr lang="zh-CN" altLang="en-US" sz="900" dirty="0">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59E8A4AD-5E36-43A1-B847-37D87477B679}"/>
              </a:ext>
            </a:extLst>
          </p:cNvPr>
          <p:cNvSpPr txBox="1"/>
          <p:nvPr/>
        </p:nvSpPr>
        <p:spPr>
          <a:xfrm>
            <a:off x="1983641" y="1908173"/>
            <a:ext cx="914400" cy="328243"/>
          </a:xfrm>
          <a:prstGeom prst="rect">
            <a:avLst/>
          </a:prstGeom>
          <a:noFill/>
        </p:spPr>
        <p:txBody>
          <a:bodyPr wrap="none" lIns="91440" tIns="45720" rIns="91440" rtlCol="0" anchor="t">
            <a:noAutofit/>
          </a:bodyPr>
          <a:lstStyle/>
          <a:p>
            <a:pPr algn="l">
              <a:spcBef>
                <a:spcPts val="600"/>
              </a:spcBef>
            </a:pPr>
            <a:r>
              <a:rPr lang="en-US" altLang="zh-CN" sz="900" dirty="0">
                <a:latin typeface="Calibri" panose="020F0502020204030204" pitchFamily="34" charset="0"/>
                <a:cs typeface="Calibri" panose="020F0502020204030204" pitchFamily="34" charset="0"/>
              </a:rPr>
              <a:t>BLE task</a:t>
            </a:r>
            <a:endParaRPr lang="zh-CN" altLang="en-US" sz="900" dirty="0">
              <a:latin typeface="Calibri" panose="020F0502020204030204" pitchFamily="34" charset="0"/>
              <a:cs typeface="Calibri" panose="020F0502020204030204" pitchFamily="34" charset="0"/>
            </a:endParaRPr>
          </a:p>
        </p:txBody>
      </p:sp>
      <p:sp>
        <p:nvSpPr>
          <p:cNvPr id="30" name="Arrow: Pentagon 29">
            <a:extLst>
              <a:ext uri="{FF2B5EF4-FFF2-40B4-BE49-F238E27FC236}">
                <a16:creationId xmlns:a16="http://schemas.microsoft.com/office/drawing/2014/main" id="{2C611D6F-2D00-4370-ABCC-8C914D33B1F4}"/>
              </a:ext>
            </a:extLst>
          </p:cNvPr>
          <p:cNvSpPr/>
          <p:nvPr/>
        </p:nvSpPr>
        <p:spPr>
          <a:xfrm>
            <a:off x="2339673" y="2835877"/>
            <a:ext cx="179194" cy="223282"/>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50" name="Arrow: Pentagon 49">
            <a:extLst>
              <a:ext uri="{FF2B5EF4-FFF2-40B4-BE49-F238E27FC236}">
                <a16:creationId xmlns:a16="http://schemas.microsoft.com/office/drawing/2014/main" id="{31654C8C-00EA-40EE-BD6C-245C4E32CEC0}"/>
              </a:ext>
            </a:extLst>
          </p:cNvPr>
          <p:cNvSpPr/>
          <p:nvPr/>
        </p:nvSpPr>
        <p:spPr>
          <a:xfrm>
            <a:off x="2248048" y="2531522"/>
            <a:ext cx="712417" cy="551898"/>
          </a:xfrm>
          <a:prstGeom prst="homePlat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53" name="Arrow: Pentagon 52">
            <a:extLst>
              <a:ext uri="{FF2B5EF4-FFF2-40B4-BE49-F238E27FC236}">
                <a16:creationId xmlns:a16="http://schemas.microsoft.com/office/drawing/2014/main" id="{06D906C5-2263-4B48-8E7A-9F00210F1EB4}"/>
              </a:ext>
            </a:extLst>
          </p:cNvPr>
          <p:cNvSpPr/>
          <p:nvPr/>
        </p:nvSpPr>
        <p:spPr>
          <a:xfrm rot="10800000">
            <a:off x="2179269" y="3378526"/>
            <a:ext cx="805273" cy="814402"/>
          </a:xfrm>
          <a:prstGeom prst="homePlat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54" name="TextBox 53">
            <a:extLst>
              <a:ext uri="{FF2B5EF4-FFF2-40B4-BE49-F238E27FC236}">
                <a16:creationId xmlns:a16="http://schemas.microsoft.com/office/drawing/2014/main" id="{6C8E55D1-8D15-468D-855A-79F3A4EC566B}"/>
              </a:ext>
            </a:extLst>
          </p:cNvPr>
          <p:cNvSpPr txBox="1"/>
          <p:nvPr/>
        </p:nvSpPr>
        <p:spPr>
          <a:xfrm>
            <a:off x="2257263" y="2499863"/>
            <a:ext cx="712083" cy="262371"/>
          </a:xfrm>
          <a:prstGeom prst="rect">
            <a:avLst/>
          </a:prstGeom>
          <a:noFill/>
        </p:spPr>
        <p:txBody>
          <a:bodyPr wrap="none" lIns="91440" tIns="45720" rIns="91440" rtlCol="0" anchor="t">
            <a:noAutofit/>
          </a:bodyPr>
          <a:lstStyle/>
          <a:p>
            <a:pPr algn="l">
              <a:spcBef>
                <a:spcPts val="600"/>
              </a:spcBef>
            </a:pPr>
            <a:r>
              <a:rPr lang="en-US" altLang="zh-CN" sz="800" dirty="0">
                <a:latin typeface="Calibri" panose="020F0502020204030204" pitchFamily="34" charset="0"/>
                <a:cs typeface="Calibri" panose="020F0502020204030204" pitchFamily="34" charset="0"/>
              </a:rPr>
              <a:t>Remote </a:t>
            </a:r>
          </a:p>
          <a:p>
            <a:pPr algn="l">
              <a:spcBef>
                <a:spcPts val="600"/>
              </a:spcBef>
            </a:pPr>
            <a:r>
              <a:rPr lang="en-US" altLang="zh-CN" sz="800" dirty="0">
                <a:latin typeface="Calibri" panose="020F0502020204030204" pitchFamily="34" charset="0"/>
                <a:cs typeface="Calibri" panose="020F0502020204030204" pitchFamily="34" charset="0"/>
              </a:rPr>
              <a:t>registration </a:t>
            </a:r>
          </a:p>
          <a:p>
            <a:pPr algn="l">
              <a:spcBef>
                <a:spcPts val="600"/>
              </a:spcBef>
            </a:pPr>
            <a:r>
              <a:rPr lang="en-US" altLang="zh-CN" sz="800" dirty="0">
                <a:latin typeface="Calibri" panose="020F0502020204030204" pitchFamily="34" charset="0"/>
                <a:cs typeface="Calibri" panose="020F0502020204030204" pitchFamily="34" charset="0"/>
              </a:rPr>
              <a:t>Packet</a:t>
            </a:r>
            <a:endParaRPr lang="zh-CN" altLang="en-US" sz="800" dirty="0">
              <a:latin typeface="Calibri" panose="020F0502020204030204" pitchFamily="34" charset="0"/>
              <a:cs typeface="Calibri" panose="020F0502020204030204" pitchFamily="34" charset="0"/>
            </a:endParaRPr>
          </a:p>
        </p:txBody>
      </p:sp>
      <p:sp>
        <p:nvSpPr>
          <p:cNvPr id="55" name="TextBox 54">
            <a:extLst>
              <a:ext uri="{FF2B5EF4-FFF2-40B4-BE49-F238E27FC236}">
                <a16:creationId xmlns:a16="http://schemas.microsoft.com/office/drawing/2014/main" id="{24AA9EC8-8A59-464D-A7A1-B675D04F0165}"/>
              </a:ext>
            </a:extLst>
          </p:cNvPr>
          <p:cNvSpPr txBox="1"/>
          <p:nvPr/>
        </p:nvSpPr>
        <p:spPr>
          <a:xfrm>
            <a:off x="2408473" y="3420244"/>
            <a:ext cx="712083" cy="262371"/>
          </a:xfrm>
          <a:prstGeom prst="rect">
            <a:avLst/>
          </a:prstGeom>
          <a:noFill/>
        </p:spPr>
        <p:txBody>
          <a:bodyPr wrap="none" lIns="91440" tIns="45720" rIns="91440" rtlCol="0" anchor="t">
            <a:noAutofit/>
          </a:bodyPr>
          <a:lstStyle/>
          <a:p>
            <a:pPr algn="l">
              <a:spcBef>
                <a:spcPts val="600"/>
              </a:spcBef>
            </a:pPr>
            <a:r>
              <a:rPr lang="en-US" altLang="zh-CN" sz="800" dirty="0">
                <a:latin typeface="Calibri" panose="020F0502020204030204" pitchFamily="34" charset="0"/>
                <a:cs typeface="Calibri" panose="020F0502020204030204" pitchFamily="34" charset="0"/>
              </a:rPr>
              <a:t>Remote </a:t>
            </a:r>
          </a:p>
          <a:p>
            <a:pPr algn="l">
              <a:spcBef>
                <a:spcPts val="600"/>
              </a:spcBef>
            </a:pPr>
            <a:r>
              <a:rPr lang="en-US" altLang="zh-CN" sz="800" dirty="0">
                <a:latin typeface="Calibri" panose="020F0502020204030204" pitchFamily="34" charset="0"/>
                <a:cs typeface="Calibri" panose="020F0502020204030204" pitchFamily="34" charset="0"/>
              </a:rPr>
              <a:t>registration </a:t>
            </a:r>
          </a:p>
          <a:p>
            <a:pPr algn="l">
              <a:spcBef>
                <a:spcPts val="600"/>
              </a:spcBef>
            </a:pPr>
            <a:r>
              <a:rPr lang="en-US" altLang="zh-CN" sz="800" dirty="0">
                <a:latin typeface="Calibri" panose="020F0502020204030204" pitchFamily="34" charset="0"/>
                <a:cs typeface="Calibri" panose="020F0502020204030204" pitchFamily="34" charset="0"/>
              </a:rPr>
              <a:t>Response </a:t>
            </a:r>
          </a:p>
          <a:p>
            <a:pPr algn="l">
              <a:spcBef>
                <a:spcPts val="600"/>
              </a:spcBef>
            </a:pPr>
            <a:r>
              <a:rPr lang="en-US" altLang="zh-CN" sz="800" dirty="0">
                <a:latin typeface="Calibri" panose="020F0502020204030204" pitchFamily="34" charset="0"/>
                <a:cs typeface="Calibri" panose="020F0502020204030204" pitchFamily="34" charset="0"/>
              </a:rPr>
              <a:t>Packet</a:t>
            </a:r>
            <a:endParaRPr lang="zh-CN" altLang="en-US" sz="800" dirty="0">
              <a:latin typeface="Calibri" panose="020F0502020204030204" pitchFamily="34" charset="0"/>
              <a:cs typeface="Calibri" panose="020F0502020204030204" pitchFamily="34" charset="0"/>
            </a:endParaRPr>
          </a:p>
        </p:txBody>
      </p:sp>
      <p:sp>
        <p:nvSpPr>
          <p:cNvPr id="56" name="Flowchart: Document 55">
            <a:extLst>
              <a:ext uri="{FF2B5EF4-FFF2-40B4-BE49-F238E27FC236}">
                <a16:creationId xmlns:a16="http://schemas.microsoft.com/office/drawing/2014/main" id="{60041B54-42A2-4D9D-A67B-3795EC8BA2DB}"/>
              </a:ext>
            </a:extLst>
          </p:cNvPr>
          <p:cNvSpPr/>
          <p:nvPr/>
        </p:nvSpPr>
        <p:spPr>
          <a:xfrm>
            <a:off x="6519142" y="3935827"/>
            <a:ext cx="1188190" cy="669851"/>
          </a:xfrm>
          <a:prstGeom prst="flowChartDocumen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endParaRPr lang="zh-CN" altLang="en-US" sz="900" dirty="0">
              <a:solidFill>
                <a:schemeClr val="bg1"/>
              </a:solidFill>
              <a:latin typeface="+mj-lt"/>
            </a:endParaRPr>
          </a:p>
        </p:txBody>
      </p:sp>
      <p:sp>
        <p:nvSpPr>
          <p:cNvPr id="58" name="TextBox 57">
            <a:extLst>
              <a:ext uri="{FF2B5EF4-FFF2-40B4-BE49-F238E27FC236}">
                <a16:creationId xmlns:a16="http://schemas.microsoft.com/office/drawing/2014/main" id="{964EFF6B-8819-464E-9188-CF891C0CAC1C}"/>
              </a:ext>
            </a:extLst>
          </p:cNvPr>
          <p:cNvSpPr txBox="1"/>
          <p:nvPr/>
        </p:nvSpPr>
        <p:spPr>
          <a:xfrm>
            <a:off x="6547951" y="3958744"/>
            <a:ext cx="1091889" cy="548644"/>
          </a:xfrm>
          <a:prstGeom prst="rect">
            <a:avLst/>
          </a:prstGeom>
          <a:noFill/>
        </p:spPr>
        <p:txBody>
          <a:bodyPr wrap="none" lIns="91440" tIns="45720" rIns="91440" rtlCol="0" anchor="t">
            <a:noAutofit/>
          </a:bodyPr>
          <a:lstStyle/>
          <a:p>
            <a:pPr algn="l">
              <a:spcBef>
                <a:spcPts val="600"/>
              </a:spcBef>
            </a:pPr>
            <a:r>
              <a:rPr lang="en-US" altLang="zh-CN" sz="1000" dirty="0" err="1">
                <a:latin typeface="Calibri" panose="020F0502020204030204" pitchFamily="34" charset="0"/>
                <a:cs typeface="Calibri" panose="020F0502020204030204" pitchFamily="34" charset="0"/>
              </a:rPr>
              <a:t>Valgo</a:t>
            </a:r>
            <a:r>
              <a:rPr lang="en-US" altLang="zh-CN" sz="1000" dirty="0">
                <a:latin typeface="Calibri" panose="020F0502020204030204" pitchFamily="34" charset="0"/>
                <a:cs typeface="Calibri" panose="020F0502020204030204" pitchFamily="34" charset="0"/>
              </a:rPr>
              <a:t> result update:</a:t>
            </a:r>
          </a:p>
          <a:p>
            <a:pPr algn="l">
              <a:spcBef>
                <a:spcPts val="600"/>
              </a:spcBef>
            </a:pPr>
            <a:r>
              <a:rPr lang="en-US" altLang="zh-CN" sz="800" dirty="0">
                <a:latin typeface="Calibri" panose="020F0502020204030204" pitchFamily="34" charset="0"/>
                <a:cs typeface="Calibri" panose="020F0502020204030204" pitchFamily="34" charset="0"/>
              </a:rPr>
              <a:t>Remote registration</a:t>
            </a:r>
          </a:p>
          <a:p>
            <a:pPr algn="l">
              <a:spcBef>
                <a:spcPts val="600"/>
              </a:spcBef>
            </a:pPr>
            <a:r>
              <a:rPr lang="en-US" altLang="zh-CN" sz="800" dirty="0">
                <a:latin typeface="Calibri" panose="020F0502020204030204" pitchFamily="34" charset="0"/>
                <a:cs typeface="Calibri" panose="020F0502020204030204" pitchFamily="34" charset="0"/>
              </a:rPr>
              <a:t> mode result</a:t>
            </a:r>
            <a:endParaRPr lang="zh-CN" altLang="en-US" sz="800" dirty="0">
              <a:latin typeface="Calibri" panose="020F0502020204030204" pitchFamily="34" charset="0"/>
              <a:cs typeface="Calibri" panose="020F0502020204030204" pitchFamily="34" charset="0"/>
            </a:endParaRPr>
          </a:p>
        </p:txBody>
      </p:sp>
      <p:sp>
        <p:nvSpPr>
          <p:cNvPr id="52" name="Rectangle 51">
            <a:extLst>
              <a:ext uri="{FF2B5EF4-FFF2-40B4-BE49-F238E27FC236}">
                <a16:creationId xmlns:a16="http://schemas.microsoft.com/office/drawing/2014/main" id="{8ECEFE71-353C-483A-A40A-15B92798A05E}"/>
              </a:ext>
            </a:extLst>
          </p:cNvPr>
          <p:cNvSpPr/>
          <p:nvPr/>
        </p:nvSpPr>
        <p:spPr>
          <a:xfrm>
            <a:off x="3482368" y="2338161"/>
            <a:ext cx="648586" cy="26581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59" name="TextBox 58">
            <a:extLst>
              <a:ext uri="{FF2B5EF4-FFF2-40B4-BE49-F238E27FC236}">
                <a16:creationId xmlns:a16="http://schemas.microsoft.com/office/drawing/2014/main" id="{31E43C04-AAF6-4EFB-858C-507E787AADDB}"/>
              </a:ext>
            </a:extLst>
          </p:cNvPr>
          <p:cNvSpPr txBox="1"/>
          <p:nvPr/>
        </p:nvSpPr>
        <p:spPr>
          <a:xfrm>
            <a:off x="3435843" y="2354110"/>
            <a:ext cx="914400" cy="233916"/>
          </a:xfrm>
          <a:prstGeom prst="rect">
            <a:avLst/>
          </a:prstGeom>
          <a:noFill/>
        </p:spPr>
        <p:txBody>
          <a:bodyPr wrap="none" lIns="91440" tIns="45720" rIns="91440" rtlCol="0" anchor="t">
            <a:noAutofit/>
          </a:bodyPr>
          <a:lstStyle/>
          <a:p>
            <a:pPr algn="l">
              <a:spcBef>
                <a:spcPts val="600"/>
              </a:spcBef>
            </a:pPr>
            <a:r>
              <a:rPr lang="en-US" altLang="zh-CN" sz="800" dirty="0" err="1">
                <a:latin typeface="Calibri" panose="020F0502020204030204" pitchFamily="34" charset="0"/>
                <a:cs typeface="Calibri" panose="020F0502020204030204" pitchFamily="34" charset="0"/>
              </a:rPr>
              <a:t>input_notity</a:t>
            </a:r>
            <a:r>
              <a:rPr lang="en-US" altLang="zh-CN" sz="800" dirty="0">
                <a:latin typeface="Calibri" panose="020F0502020204030204" pitchFamily="34" charset="0"/>
                <a:cs typeface="Calibri" panose="020F0502020204030204" pitchFamily="34" charset="0"/>
              </a:rPr>
              <a:t>()</a:t>
            </a:r>
            <a:endParaRPr lang="zh-CN" altLang="en-US" sz="800" dirty="0">
              <a:latin typeface="Calibri" panose="020F0502020204030204" pitchFamily="34" charset="0"/>
              <a:cs typeface="Calibri" panose="020F0502020204030204" pitchFamily="34" charset="0"/>
            </a:endParaRPr>
          </a:p>
        </p:txBody>
      </p:sp>
      <p:sp>
        <p:nvSpPr>
          <p:cNvPr id="62" name="Rectangle 61">
            <a:extLst>
              <a:ext uri="{FF2B5EF4-FFF2-40B4-BE49-F238E27FC236}">
                <a16:creationId xmlns:a16="http://schemas.microsoft.com/office/drawing/2014/main" id="{E0B538CF-2F2F-4A6D-8EAF-3ADDF617D797}"/>
              </a:ext>
            </a:extLst>
          </p:cNvPr>
          <p:cNvSpPr/>
          <p:nvPr/>
        </p:nvSpPr>
        <p:spPr>
          <a:xfrm>
            <a:off x="3477451" y="3813578"/>
            <a:ext cx="648586" cy="26581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63" name="TextBox 62">
            <a:extLst>
              <a:ext uri="{FF2B5EF4-FFF2-40B4-BE49-F238E27FC236}">
                <a16:creationId xmlns:a16="http://schemas.microsoft.com/office/drawing/2014/main" id="{91C12E5D-77DD-453C-A8F3-4C9D75E5666F}"/>
              </a:ext>
            </a:extLst>
          </p:cNvPr>
          <p:cNvSpPr txBox="1"/>
          <p:nvPr/>
        </p:nvSpPr>
        <p:spPr>
          <a:xfrm>
            <a:off x="3430926" y="3829527"/>
            <a:ext cx="914400" cy="233916"/>
          </a:xfrm>
          <a:prstGeom prst="rect">
            <a:avLst/>
          </a:prstGeom>
          <a:noFill/>
        </p:spPr>
        <p:txBody>
          <a:bodyPr wrap="none" lIns="91440" tIns="45720" rIns="91440" rtlCol="0" anchor="t">
            <a:noAutofit/>
          </a:bodyPr>
          <a:lstStyle/>
          <a:p>
            <a:pPr algn="l">
              <a:spcBef>
                <a:spcPts val="600"/>
              </a:spcBef>
            </a:pPr>
            <a:r>
              <a:rPr lang="en-US" altLang="zh-CN" sz="800" dirty="0" err="1">
                <a:latin typeface="Calibri" panose="020F0502020204030204" pitchFamily="34" charset="0"/>
                <a:cs typeface="Calibri" panose="020F0502020204030204" pitchFamily="34" charset="0"/>
              </a:rPr>
              <a:t>input_notity</a:t>
            </a:r>
            <a:r>
              <a:rPr lang="en-US" altLang="zh-CN" sz="800" dirty="0">
                <a:latin typeface="Calibri" panose="020F0502020204030204" pitchFamily="34" charset="0"/>
                <a:cs typeface="Calibri" panose="020F0502020204030204" pitchFamily="34" charset="0"/>
              </a:rPr>
              <a:t>()</a:t>
            </a:r>
            <a:endParaRPr lang="zh-CN" altLang="en-US" sz="800" dirty="0">
              <a:latin typeface="Calibri" panose="020F0502020204030204" pitchFamily="34" charset="0"/>
              <a:cs typeface="Calibri" panose="020F0502020204030204" pitchFamily="34" charset="0"/>
            </a:endParaRPr>
          </a:p>
        </p:txBody>
      </p:sp>
      <p:sp>
        <p:nvSpPr>
          <p:cNvPr id="64" name="Rectangle 63">
            <a:extLst>
              <a:ext uri="{FF2B5EF4-FFF2-40B4-BE49-F238E27FC236}">
                <a16:creationId xmlns:a16="http://schemas.microsoft.com/office/drawing/2014/main" id="{BDE75CE3-C246-4431-9C24-643B4FCCBE08}"/>
              </a:ext>
            </a:extLst>
          </p:cNvPr>
          <p:cNvSpPr/>
          <p:nvPr/>
        </p:nvSpPr>
        <p:spPr>
          <a:xfrm>
            <a:off x="6771965" y="2482876"/>
            <a:ext cx="730618" cy="26581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65" name="TextBox 64">
            <a:extLst>
              <a:ext uri="{FF2B5EF4-FFF2-40B4-BE49-F238E27FC236}">
                <a16:creationId xmlns:a16="http://schemas.microsoft.com/office/drawing/2014/main" id="{18488A2C-177B-4CE4-A9B2-13F52BC3CA40}"/>
              </a:ext>
            </a:extLst>
          </p:cNvPr>
          <p:cNvSpPr txBox="1"/>
          <p:nvPr/>
        </p:nvSpPr>
        <p:spPr>
          <a:xfrm>
            <a:off x="6770181" y="2494188"/>
            <a:ext cx="914400" cy="233916"/>
          </a:xfrm>
          <a:prstGeom prst="rect">
            <a:avLst/>
          </a:prstGeom>
          <a:noFill/>
        </p:spPr>
        <p:txBody>
          <a:bodyPr wrap="none" lIns="91440" tIns="45720" rIns="91440" rtlCol="0" anchor="t">
            <a:noAutofit/>
          </a:bodyPr>
          <a:lstStyle/>
          <a:p>
            <a:pPr algn="l">
              <a:spcBef>
                <a:spcPts val="600"/>
              </a:spcBef>
            </a:pPr>
            <a:r>
              <a:rPr lang="en-US" altLang="zh-CN" sz="800" dirty="0" err="1">
                <a:latin typeface="Calibri" panose="020F0502020204030204" pitchFamily="34" charset="0"/>
                <a:cs typeface="Calibri" panose="020F0502020204030204" pitchFamily="34" charset="0"/>
              </a:rPr>
              <a:t>input_notity</a:t>
            </a:r>
            <a:r>
              <a:rPr lang="en-US" altLang="zh-CN" sz="800" dirty="0">
                <a:latin typeface="Calibri" panose="020F0502020204030204" pitchFamily="34" charset="0"/>
                <a:cs typeface="Calibri" panose="020F0502020204030204" pitchFamily="34" charset="0"/>
              </a:rPr>
              <a:t>()</a:t>
            </a:r>
            <a:endParaRPr lang="zh-CN" altLang="en-US" sz="800" dirty="0">
              <a:latin typeface="Calibri" panose="020F0502020204030204" pitchFamily="34" charset="0"/>
              <a:cs typeface="Calibri" panose="020F0502020204030204" pitchFamily="34" charset="0"/>
            </a:endParaRPr>
          </a:p>
        </p:txBody>
      </p:sp>
      <p:sp>
        <p:nvSpPr>
          <p:cNvPr id="68" name="Rectangle 67">
            <a:extLst>
              <a:ext uri="{FF2B5EF4-FFF2-40B4-BE49-F238E27FC236}">
                <a16:creationId xmlns:a16="http://schemas.microsoft.com/office/drawing/2014/main" id="{19A313FE-F888-4C3C-BC76-B138F0D0C4AD}"/>
              </a:ext>
            </a:extLst>
          </p:cNvPr>
          <p:cNvSpPr/>
          <p:nvPr/>
        </p:nvSpPr>
        <p:spPr>
          <a:xfrm>
            <a:off x="6789496" y="2908572"/>
            <a:ext cx="734687" cy="26581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69" name="TextBox 68">
            <a:extLst>
              <a:ext uri="{FF2B5EF4-FFF2-40B4-BE49-F238E27FC236}">
                <a16:creationId xmlns:a16="http://schemas.microsoft.com/office/drawing/2014/main" id="{9BC1D5F6-73CA-42B3-9F42-99DF2ED97E2A}"/>
              </a:ext>
            </a:extLst>
          </p:cNvPr>
          <p:cNvSpPr txBox="1"/>
          <p:nvPr/>
        </p:nvSpPr>
        <p:spPr>
          <a:xfrm>
            <a:off x="6775217" y="2834145"/>
            <a:ext cx="914400" cy="190026"/>
          </a:xfrm>
          <a:prstGeom prst="rect">
            <a:avLst/>
          </a:prstGeom>
          <a:noFill/>
        </p:spPr>
        <p:txBody>
          <a:bodyPr wrap="none" lIns="91440" tIns="45720" rIns="91440" rtlCol="0" anchor="t">
            <a:noAutofit/>
          </a:bodyPr>
          <a:lstStyle/>
          <a:p>
            <a:pPr algn="l">
              <a:spcBef>
                <a:spcPts val="600"/>
              </a:spcBef>
            </a:pPr>
            <a:r>
              <a:rPr lang="en-US" altLang="zh-CN" sz="1000" dirty="0">
                <a:latin typeface="Calibri" panose="020F0502020204030204" pitchFamily="34" charset="0"/>
                <a:cs typeface="Calibri" panose="020F0502020204030204" pitchFamily="34" charset="0"/>
              </a:rPr>
              <a:t>Remote</a:t>
            </a:r>
            <a:br>
              <a:rPr lang="en-US" altLang="zh-CN" sz="1000" dirty="0">
                <a:latin typeface="Calibri" panose="020F0502020204030204" pitchFamily="34" charset="0"/>
                <a:cs typeface="Calibri" panose="020F0502020204030204" pitchFamily="34" charset="0"/>
              </a:rPr>
            </a:br>
            <a:r>
              <a:rPr lang="en-US" altLang="zh-CN" sz="1000" dirty="0">
                <a:latin typeface="Calibri" panose="020F0502020204030204" pitchFamily="34" charset="0"/>
                <a:cs typeface="Calibri" panose="020F0502020204030204" pitchFamily="34" charset="0"/>
              </a:rPr>
              <a:t>registration</a:t>
            </a:r>
            <a:endParaRPr lang="zh-CN" altLang="en-US" sz="1000" dirty="0">
              <a:latin typeface="Calibri" panose="020F0502020204030204" pitchFamily="34" charset="0"/>
              <a:cs typeface="Calibri" panose="020F0502020204030204" pitchFamily="34" charset="0"/>
            </a:endParaRPr>
          </a:p>
        </p:txBody>
      </p:sp>
      <p:sp>
        <p:nvSpPr>
          <p:cNvPr id="70" name="Rectangle 69">
            <a:extLst>
              <a:ext uri="{FF2B5EF4-FFF2-40B4-BE49-F238E27FC236}">
                <a16:creationId xmlns:a16="http://schemas.microsoft.com/office/drawing/2014/main" id="{E8E77024-C7E4-4421-B30F-9558B8B47677}"/>
              </a:ext>
            </a:extLst>
          </p:cNvPr>
          <p:cNvSpPr/>
          <p:nvPr/>
        </p:nvSpPr>
        <p:spPr>
          <a:xfrm>
            <a:off x="9196292" y="2338161"/>
            <a:ext cx="648586" cy="26581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71" name="TextBox 70">
            <a:extLst>
              <a:ext uri="{FF2B5EF4-FFF2-40B4-BE49-F238E27FC236}">
                <a16:creationId xmlns:a16="http://schemas.microsoft.com/office/drawing/2014/main" id="{68ABDF42-E039-4586-8738-CFC96E1C3353}"/>
              </a:ext>
            </a:extLst>
          </p:cNvPr>
          <p:cNvSpPr txBox="1"/>
          <p:nvPr/>
        </p:nvSpPr>
        <p:spPr>
          <a:xfrm>
            <a:off x="9149767" y="2354110"/>
            <a:ext cx="914400" cy="233916"/>
          </a:xfrm>
          <a:prstGeom prst="rect">
            <a:avLst/>
          </a:prstGeom>
          <a:noFill/>
        </p:spPr>
        <p:txBody>
          <a:bodyPr wrap="none" lIns="91440" tIns="45720" rIns="91440" rtlCol="0" anchor="t">
            <a:noAutofit/>
          </a:bodyPr>
          <a:lstStyle/>
          <a:p>
            <a:pPr algn="l">
              <a:spcBef>
                <a:spcPts val="600"/>
              </a:spcBef>
            </a:pPr>
            <a:r>
              <a:rPr lang="en-US" altLang="zh-CN" sz="800" dirty="0" err="1">
                <a:latin typeface="Calibri" panose="020F0502020204030204" pitchFamily="34" charset="0"/>
                <a:cs typeface="Calibri" panose="020F0502020204030204" pitchFamily="34" charset="0"/>
              </a:rPr>
              <a:t>input_notity</a:t>
            </a:r>
            <a:r>
              <a:rPr lang="en-US" altLang="zh-CN" sz="800" dirty="0">
                <a:latin typeface="Calibri" panose="020F0502020204030204" pitchFamily="34" charset="0"/>
                <a:cs typeface="Calibri" panose="020F0502020204030204" pitchFamily="34" charset="0"/>
              </a:rPr>
              <a:t>()</a:t>
            </a:r>
            <a:endParaRPr lang="zh-CN" altLang="en-US" sz="800" dirty="0">
              <a:latin typeface="Calibri" panose="020F0502020204030204" pitchFamily="34" charset="0"/>
              <a:cs typeface="Calibri" panose="020F0502020204030204" pitchFamily="34" charset="0"/>
            </a:endParaRPr>
          </a:p>
        </p:txBody>
      </p:sp>
      <p:sp>
        <p:nvSpPr>
          <p:cNvPr id="72" name="Rectangle 71">
            <a:extLst>
              <a:ext uri="{FF2B5EF4-FFF2-40B4-BE49-F238E27FC236}">
                <a16:creationId xmlns:a16="http://schemas.microsoft.com/office/drawing/2014/main" id="{9CC2E74E-8BFA-46A4-BBAA-1F1C6E1645B7}"/>
              </a:ext>
            </a:extLst>
          </p:cNvPr>
          <p:cNvSpPr/>
          <p:nvPr/>
        </p:nvSpPr>
        <p:spPr>
          <a:xfrm>
            <a:off x="9258471" y="3616446"/>
            <a:ext cx="648586" cy="26581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74" name="TextBox 73">
            <a:extLst>
              <a:ext uri="{FF2B5EF4-FFF2-40B4-BE49-F238E27FC236}">
                <a16:creationId xmlns:a16="http://schemas.microsoft.com/office/drawing/2014/main" id="{FB27799D-4C2F-40C4-9866-5C95E6CA7FE3}"/>
              </a:ext>
            </a:extLst>
          </p:cNvPr>
          <p:cNvSpPr txBox="1"/>
          <p:nvPr/>
        </p:nvSpPr>
        <p:spPr>
          <a:xfrm>
            <a:off x="9211946" y="3632395"/>
            <a:ext cx="914400" cy="233916"/>
          </a:xfrm>
          <a:prstGeom prst="rect">
            <a:avLst/>
          </a:prstGeom>
          <a:noFill/>
        </p:spPr>
        <p:txBody>
          <a:bodyPr wrap="none" lIns="91440" tIns="45720" rIns="91440" rtlCol="0" anchor="t">
            <a:noAutofit/>
          </a:bodyPr>
          <a:lstStyle/>
          <a:p>
            <a:pPr algn="l">
              <a:spcBef>
                <a:spcPts val="600"/>
              </a:spcBef>
            </a:pPr>
            <a:r>
              <a:rPr lang="en-US" altLang="zh-CN" sz="800" dirty="0" err="1">
                <a:latin typeface="Calibri" panose="020F0502020204030204" pitchFamily="34" charset="0"/>
                <a:cs typeface="Calibri" panose="020F0502020204030204" pitchFamily="34" charset="0"/>
              </a:rPr>
              <a:t>input_notity</a:t>
            </a:r>
            <a:r>
              <a:rPr lang="en-US" altLang="zh-CN" sz="800" dirty="0">
                <a:latin typeface="Calibri" panose="020F0502020204030204" pitchFamily="34" charset="0"/>
                <a:cs typeface="Calibri" panose="020F0502020204030204" pitchFamily="34" charset="0"/>
              </a:rPr>
              <a:t>()</a:t>
            </a:r>
            <a:endParaRPr lang="zh-CN" altLang="en-US" sz="800" dirty="0">
              <a:latin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2F8504C7-E233-4EDA-8A02-63123873AF11}"/>
              </a:ext>
            </a:extLst>
          </p:cNvPr>
          <p:cNvSpPr txBox="1"/>
          <p:nvPr/>
        </p:nvSpPr>
        <p:spPr>
          <a:xfrm>
            <a:off x="2560526" y="1607625"/>
            <a:ext cx="741519" cy="290268"/>
          </a:xfrm>
          <a:prstGeom prst="rect">
            <a:avLst/>
          </a:prstGeom>
          <a:noFill/>
        </p:spPr>
        <p:txBody>
          <a:bodyPr wrap="square" lIns="91440" tIns="45720" rIns="91440" rtlCol="0" anchor="t">
            <a:noAutofit/>
          </a:bodyPr>
          <a:lstStyle/>
          <a:p>
            <a:pPr algn="l">
              <a:spcBef>
                <a:spcPts val="600"/>
              </a:spcBef>
            </a:pPr>
            <a:r>
              <a:rPr lang="en-US" altLang="zh-CN" sz="900" b="1" dirty="0">
                <a:latin typeface="Calibri" panose="020F0502020204030204" pitchFamily="34" charset="0"/>
                <a:cs typeface="Calibri" panose="020F0502020204030204" pitchFamily="34" charset="0"/>
              </a:rPr>
              <a:t>BLE UART</a:t>
            </a:r>
            <a:endParaRPr lang="zh-CN" altLang="en-US" sz="900" b="1" dirty="0">
              <a:latin typeface="Calibri" panose="020F0502020204030204" pitchFamily="34" charset="0"/>
              <a:cs typeface="Calibri" panose="020F0502020204030204" pitchFamily="34" charset="0"/>
            </a:endParaRPr>
          </a:p>
        </p:txBody>
      </p:sp>
      <p:sp>
        <p:nvSpPr>
          <p:cNvPr id="75" name="TextBox 74">
            <a:extLst>
              <a:ext uri="{FF2B5EF4-FFF2-40B4-BE49-F238E27FC236}">
                <a16:creationId xmlns:a16="http://schemas.microsoft.com/office/drawing/2014/main" id="{0F0D4275-2665-4B55-AEFE-B714A3A66DB0}"/>
              </a:ext>
            </a:extLst>
          </p:cNvPr>
          <p:cNvSpPr txBox="1"/>
          <p:nvPr/>
        </p:nvSpPr>
        <p:spPr>
          <a:xfrm>
            <a:off x="6721413" y="1647690"/>
            <a:ext cx="741519" cy="290268"/>
          </a:xfrm>
          <a:prstGeom prst="rect">
            <a:avLst/>
          </a:prstGeom>
          <a:noFill/>
        </p:spPr>
        <p:txBody>
          <a:bodyPr wrap="square" lIns="91440" tIns="45720" rIns="91440" rtlCol="0" anchor="t">
            <a:noAutofit/>
          </a:bodyPr>
          <a:lstStyle/>
          <a:p>
            <a:pPr algn="l">
              <a:spcBef>
                <a:spcPts val="600"/>
              </a:spcBef>
            </a:pPr>
            <a:r>
              <a:rPr lang="en-US" altLang="zh-CN" sz="900" b="1" dirty="0">
                <a:latin typeface="Calibri" panose="020F0502020204030204" pitchFamily="34" charset="0"/>
                <a:cs typeface="Calibri" panose="020F0502020204030204" pitchFamily="34" charset="0"/>
              </a:rPr>
              <a:t>Algorithm</a:t>
            </a:r>
            <a:endParaRPr lang="zh-CN" altLang="en-US" sz="900" b="1" dirty="0">
              <a:latin typeface="Calibri" panose="020F0502020204030204" pitchFamily="34" charset="0"/>
              <a:cs typeface="Calibri" panose="020F0502020204030204" pitchFamily="34" charset="0"/>
            </a:endParaRPr>
          </a:p>
        </p:txBody>
      </p:sp>
      <p:sp>
        <p:nvSpPr>
          <p:cNvPr id="76" name="TextBox 75">
            <a:extLst>
              <a:ext uri="{FF2B5EF4-FFF2-40B4-BE49-F238E27FC236}">
                <a16:creationId xmlns:a16="http://schemas.microsoft.com/office/drawing/2014/main" id="{7F500F46-A26E-4E43-A2A9-DBEBFEEE9F88}"/>
              </a:ext>
            </a:extLst>
          </p:cNvPr>
          <p:cNvSpPr txBox="1"/>
          <p:nvPr/>
        </p:nvSpPr>
        <p:spPr>
          <a:xfrm>
            <a:off x="9149767" y="1654049"/>
            <a:ext cx="741519" cy="290268"/>
          </a:xfrm>
          <a:prstGeom prst="rect">
            <a:avLst/>
          </a:prstGeom>
          <a:noFill/>
        </p:spPr>
        <p:txBody>
          <a:bodyPr wrap="square" lIns="91440" tIns="45720" rIns="91440" rtlCol="0" anchor="t">
            <a:noAutofit/>
          </a:bodyPr>
          <a:lstStyle/>
          <a:p>
            <a:pPr algn="l">
              <a:spcBef>
                <a:spcPts val="600"/>
              </a:spcBef>
            </a:pPr>
            <a:r>
              <a:rPr lang="en-US" altLang="zh-CN" sz="900" b="1" dirty="0">
                <a:latin typeface="Calibri" panose="020F0502020204030204" pitchFamily="34" charset="0"/>
                <a:cs typeface="Calibri" panose="020F0502020204030204" pitchFamily="34" charset="0"/>
              </a:rPr>
              <a:t>Outputs</a:t>
            </a:r>
            <a:endParaRPr lang="zh-CN" altLang="en-US" sz="900" b="1" dirty="0">
              <a:latin typeface="Calibri" panose="020F0502020204030204" pitchFamily="34" charset="0"/>
              <a:cs typeface="Calibri" panose="020F0502020204030204" pitchFamily="34" charset="0"/>
            </a:endParaRPr>
          </a:p>
        </p:txBody>
      </p:sp>
      <p:sp>
        <p:nvSpPr>
          <p:cNvPr id="77" name="Rectangle 76">
            <a:extLst>
              <a:ext uri="{FF2B5EF4-FFF2-40B4-BE49-F238E27FC236}">
                <a16:creationId xmlns:a16="http://schemas.microsoft.com/office/drawing/2014/main" id="{6DAE9768-EB85-49A8-8B0F-9F73B399C13C}"/>
              </a:ext>
            </a:extLst>
          </p:cNvPr>
          <p:cNvSpPr/>
          <p:nvPr/>
        </p:nvSpPr>
        <p:spPr>
          <a:xfrm>
            <a:off x="1622693" y="2494059"/>
            <a:ext cx="508013" cy="1548570"/>
          </a:xfrm>
          <a:prstGeom prst="rect">
            <a:avLst/>
          </a:prstGeom>
          <a:solidFill>
            <a:schemeClr val="accent4">
              <a:lumMod val="20000"/>
              <a:lumOff val="80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78" name="TextBox 77">
            <a:extLst>
              <a:ext uri="{FF2B5EF4-FFF2-40B4-BE49-F238E27FC236}">
                <a16:creationId xmlns:a16="http://schemas.microsoft.com/office/drawing/2014/main" id="{EA6465A9-8092-4FFA-875B-692D98788D53}"/>
              </a:ext>
            </a:extLst>
          </p:cNvPr>
          <p:cNvSpPr txBox="1"/>
          <p:nvPr/>
        </p:nvSpPr>
        <p:spPr>
          <a:xfrm>
            <a:off x="1647626" y="2631048"/>
            <a:ext cx="400592" cy="1210335"/>
          </a:xfrm>
          <a:prstGeom prst="rect">
            <a:avLst/>
          </a:prstGeom>
          <a:noFill/>
        </p:spPr>
        <p:txBody>
          <a:bodyPr wrap="none" lIns="91440" tIns="45720" rIns="91440" rtlCol="0" anchor="t">
            <a:noAutofit/>
          </a:bodyPr>
          <a:lstStyle/>
          <a:p>
            <a:pPr algn="l">
              <a:spcBef>
                <a:spcPts val="600"/>
              </a:spcBef>
            </a:pPr>
            <a:r>
              <a:rPr lang="en-US" altLang="zh-CN" sz="800" dirty="0">
                <a:latin typeface="Calibri" panose="020F0502020204030204" pitchFamily="34" charset="0"/>
                <a:cs typeface="Calibri" panose="020F0502020204030204" pitchFamily="34" charset="0"/>
              </a:rPr>
              <a:t>Low </a:t>
            </a:r>
          </a:p>
          <a:p>
            <a:pPr algn="l">
              <a:spcBef>
                <a:spcPts val="600"/>
              </a:spcBef>
            </a:pPr>
            <a:r>
              <a:rPr lang="en-US" altLang="zh-CN" sz="800" dirty="0">
                <a:latin typeface="Calibri" panose="020F0502020204030204" pitchFamily="34" charset="0"/>
                <a:cs typeface="Calibri" panose="020F0502020204030204" pitchFamily="34" charset="0"/>
              </a:rPr>
              <a:t>level </a:t>
            </a:r>
          </a:p>
          <a:p>
            <a:pPr algn="l">
              <a:spcBef>
                <a:spcPts val="600"/>
              </a:spcBef>
            </a:pPr>
            <a:r>
              <a:rPr lang="en-US" altLang="zh-CN" sz="800" dirty="0">
                <a:latin typeface="Calibri" panose="020F0502020204030204" pitchFamily="34" charset="0"/>
                <a:cs typeface="Calibri" panose="020F0502020204030204" pitchFamily="34" charset="0"/>
              </a:rPr>
              <a:t>BLE</a:t>
            </a:r>
          </a:p>
          <a:p>
            <a:pPr algn="l">
              <a:spcBef>
                <a:spcPts val="600"/>
              </a:spcBef>
            </a:pPr>
            <a:r>
              <a:rPr lang="en-US" altLang="zh-CN" sz="800" dirty="0" err="1">
                <a:latin typeface="Calibri" panose="020F0502020204030204" pitchFamily="34" charset="0"/>
                <a:cs typeface="Calibri" panose="020F0502020204030204" pitchFamily="34" charset="0"/>
              </a:rPr>
              <a:t>uart</a:t>
            </a:r>
            <a:r>
              <a:rPr lang="en-US" altLang="zh-CN" sz="800" dirty="0">
                <a:latin typeface="Calibri" panose="020F0502020204030204" pitchFamily="34" charset="0"/>
                <a:cs typeface="Calibri" panose="020F0502020204030204" pitchFamily="34" charset="0"/>
              </a:rPr>
              <a:t> </a:t>
            </a:r>
          </a:p>
          <a:p>
            <a:pPr algn="l">
              <a:spcBef>
                <a:spcPts val="600"/>
              </a:spcBef>
            </a:pPr>
            <a:r>
              <a:rPr lang="en-US" altLang="zh-CN" sz="800" dirty="0">
                <a:latin typeface="Calibri" panose="020F0502020204030204" pitchFamily="34" charset="0"/>
                <a:cs typeface="Calibri" panose="020F0502020204030204" pitchFamily="34" charset="0"/>
              </a:rPr>
              <a:t>send</a:t>
            </a:r>
          </a:p>
          <a:p>
            <a:pPr algn="l">
              <a:spcBef>
                <a:spcPts val="600"/>
              </a:spcBef>
            </a:pPr>
            <a:r>
              <a:rPr lang="en-US" altLang="zh-CN" sz="800" dirty="0">
                <a:latin typeface="Calibri" panose="020F0502020204030204" pitchFamily="34" charset="0"/>
                <a:cs typeface="Calibri" panose="020F0502020204030204" pitchFamily="34" charset="0"/>
              </a:rPr>
              <a:t>receive</a:t>
            </a:r>
            <a:endParaRPr lang="zh-CN" altLang="en-US" sz="800" dirty="0">
              <a:latin typeface="Calibri" panose="020F0502020204030204" pitchFamily="34" charset="0"/>
              <a:cs typeface="Calibri" panose="020F0502020204030204" pitchFamily="34" charset="0"/>
            </a:endParaRPr>
          </a:p>
        </p:txBody>
      </p:sp>
      <p:cxnSp>
        <p:nvCxnSpPr>
          <p:cNvPr id="80" name="Straight Arrow Connector 79">
            <a:extLst>
              <a:ext uri="{FF2B5EF4-FFF2-40B4-BE49-F238E27FC236}">
                <a16:creationId xmlns:a16="http://schemas.microsoft.com/office/drawing/2014/main" id="{72A7B5D6-C837-45F0-9153-DD3350AED061}"/>
              </a:ext>
            </a:extLst>
          </p:cNvPr>
          <p:cNvCxnSpPr>
            <a:cxnSpLocks/>
          </p:cNvCxnSpPr>
          <p:nvPr/>
        </p:nvCxnSpPr>
        <p:spPr>
          <a:xfrm flipV="1">
            <a:off x="3094836" y="2545272"/>
            <a:ext cx="228147" cy="221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D72DF46-1DFC-4FEB-AFDD-8F938D849574}"/>
              </a:ext>
            </a:extLst>
          </p:cNvPr>
          <p:cNvCxnSpPr>
            <a:cxnSpLocks/>
          </p:cNvCxnSpPr>
          <p:nvPr/>
        </p:nvCxnSpPr>
        <p:spPr>
          <a:xfrm flipH="1" flipV="1">
            <a:off x="3085363" y="3828477"/>
            <a:ext cx="239934" cy="8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571125B-2F5D-4E7F-9A71-3EB167114372}"/>
              </a:ext>
            </a:extLst>
          </p:cNvPr>
          <p:cNvCxnSpPr>
            <a:cxnSpLocks/>
          </p:cNvCxnSpPr>
          <p:nvPr/>
        </p:nvCxnSpPr>
        <p:spPr>
          <a:xfrm flipV="1">
            <a:off x="4229656" y="2236417"/>
            <a:ext cx="508542" cy="351609"/>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D6BF28D-2833-4197-935A-3033A023CEB3}"/>
              </a:ext>
            </a:extLst>
          </p:cNvPr>
          <p:cNvCxnSpPr>
            <a:cxnSpLocks/>
          </p:cNvCxnSpPr>
          <p:nvPr/>
        </p:nvCxnSpPr>
        <p:spPr>
          <a:xfrm>
            <a:off x="5964420" y="2167978"/>
            <a:ext cx="573397" cy="314898"/>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7A5C448-2FA2-4439-9B63-5B0CC2055DD5}"/>
              </a:ext>
            </a:extLst>
          </p:cNvPr>
          <p:cNvCxnSpPr>
            <a:cxnSpLocks/>
          </p:cNvCxnSpPr>
          <p:nvPr/>
        </p:nvCxnSpPr>
        <p:spPr>
          <a:xfrm>
            <a:off x="7092172" y="3420244"/>
            <a:ext cx="0" cy="480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63DA747B-290B-4B4D-AECC-896433C0B369}"/>
              </a:ext>
            </a:extLst>
          </p:cNvPr>
          <p:cNvCxnSpPr>
            <a:cxnSpLocks/>
            <a:stCxn id="58" idx="1"/>
            <a:endCxn id="19" idx="3"/>
          </p:cNvCxnSpPr>
          <p:nvPr/>
        </p:nvCxnSpPr>
        <p:spPr>
          <a:xfrm flipH="1" flipV="1">
            <a:off x="4225302" y="3820654"/>
            <a:ext cx="2322649" cy="412412"/>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AB1FBFD2-6827-4226-9B8D-18A41F7D9267}"/>
              </a:ext>
            </a:extLst>
          </p:cNvPr>
          <p:cNvCxnSpPr>
            <a:cxnSpLocks/>
          </p:cNvCxnSpPr>
          <p:nvPr/>
        </p:nvCxnSpPr>
        <p:spPr>
          <a:xfrm flipV="1">
            <a:off x="7736141" y="2412221"/>
            <a:ext cx="1358563" cy="1789429"/>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0C120D50-B584-4177-9548-17399AF4F021}"/>
              </a:ext>
            </a:extLst>
          </p:cNvPr>
          <p:cNvCxnSpPr>
            <a:cxnSpLocks/>
          </p:cNvCxnSpPr>
          <p:nvPr/>
        </p:nvCxnSpPr>
        <p:spPr>
          <a:xfrm flipV="1">
            <a:off x="7732915" y="3600165"/>
            <a:ext cx="1361789" cy="703556"/>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5316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6787B8-4A22-45EC-A8CE-4888CA6DE644}"/>
              </a:ext>
            </a:extLst>
          </p:cNvPr>
          <p:cNvSpPr>
            <a:spLocks noGrp="1"/>
          </p:cNvSpPr>
          <p:nvPr>
            <p:ph type="title"/>
          </p:nvPr>
        </p:nvSpPr>
        <p:spPr>
          <a:xfrm>
            <a:off x="299713" y="285393"/>
            <a:ext cx="11454325" cy="654049"/>
          </a:xfrm>
        </p:spPr>
        <p:txBody>
          <a:bodyPr/>
          <a:lstStyle/>
          <a:p>
            <a:r>
              <a:rPr lang="en-US" altLang="zh-CN" dirty="0"/>
              <a:t>Packet DEFINITION --- DELETE_USER</a:t>
            </a:r>
            <a:endParaRPr lang="zh-CN" altLang="en-US" dirty="0"/>
          </a:p>
        </p:txBody>
      </p:sp>
      <p:sp>
        <p:nvSpPr>
          <p:cNvPr id="6" name="TextBox 5">
            <a:extLst>
              <a:ext uri="{FF2B5EF4-FFF2-40B4-BE49-F238E27FC236}">
                <a16:creationId xmlns:a16="http://schemas.microsoft.com/office/drawing/2014/main" id="{A6C5E4BA-7978-4986-9111-1406FEAE0A38}"/>
              </a:ext>
            </a:extLst>
          </p:cNvPr>
          <p:cNvSpPr txBox="1"/>
          <p:nvPr/>
        </p:nvSpPr>
        <p:spPr>
          <a:xfrm>
            <a:off x="3835797"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graphicFrame>
        <p:nvGraphicFramePr>
          <p:cNvPr id="44" name="Table 43">
            <a:extLst>
              <a:ext uri="{FF2B5EF4-FFF2-40B4-BE49-F238E27FC236}">
                <a16:creationId xmlns:a16="http://schemas.microsoft.com/office/drawing/2014/main" id="{E29B4DAE-B62C-4D2F-9BF6-728DBD95C0BB}"/>
              </a:ext>
            </a:extLst>
          </p:cNvPr>
          <p:cNvGraphicFramePr>
            <a:graphicFrameLocks noGrp="1"/>
          </p:cNvGraphicFramePr>
          <p:nvPr>
            <p:extLst>
              <p:ext uri="{D42A27DB-BD31-4B8C-83A1-F6EECF244321}">
                <p14:modId xmlns:p14="http://schemas.microsoft.com/office/powerpoint/2010/main" val="3841225600"/>
              </p:ext>
            </p:extLst>
          </p:nvPr>
        </p:nvGraphicFramePr>
        <p:xfrm>
          <a:off x="463631" y="939442"/>
          <a:ext cx="4401667" cy="3337560"/>
        </p:xfrm>
        <a:graphic>
          <a:graphicData uri="http://schemas.openxmlformats.org/drawingml/2006/table">
            <a:tbl>
              <a:tblPr firstRow="1" bandRow="1">
                <a:tableStyleId>{5C22544A-7EE6-4342-B048-85BDC9FD1C3A}</a:tableStyleId>
              </a:tblPr>
              <a:tblGrid>
                <a:gridCol w="932721">
                  <a:extLst>
                    <a:ext uri="{9D8B030D-6E8A-4147-A177-3AD203B41FA5}">
                      <a16:colId xmlns:a16="http://schemas.microsoft.com/office/drawing/2014/main" val="1895347922"/>
                    </a:ext>
                  </a:extLst>
                </a:gridCol>
                <a:gridCol w="898274">
                  <a:extLst>
                    <a:ext uri="{9D8B030D-6E8A-4147-A177-3AD203B41FA5}">
                      <a16:colId xmlns:a16="http://schemas.microsoft.com/office/drawing/2014/main" val="1815119757"/>
                    </a:ext>
                  </a:extLst>
                </a:gridCol>
                <a:gridCol w="607117">
                  <a:extLst>
                    <a:ext uri="{9D8B030D-6E8A-4147-A177-3AD203B41FA5}">
                      <a16:colId xmlns:a16="http://schemas.microsoft.com/office/drawing/2014/main" val="3173723877"/>
                    </a:ext>
                  </a:extLst>
                </a:gridCol>
                <a:gridCol w="1963555">
                  <a:extLst>
                    <a:ext uri="{9D8B030D-6E8A-4147-A177-3AD203B41FA5}">
                      <a16:colId xmlns:a16="http://schemas.microsoft.com/office/drawing/2014/main" val="3019809143"/>
                    </a:ext>
                  </a:extLst>
                </a:gridCol>
              </a:tblGrid>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mn-lt"/>
                        </a:rPr>
                        <a:t>                     DELETE_USER_REQ</a:t>
                      </a:r>
                      <a:endParaRPr lang="zh-CN" altLang="en-US" sz="1200" b="1" dirty="0">
                        <a:solidFill>
                          <a:schemeClr val="tx1"/>
                        </a:solidFill>
                      </a:endParaRPr>
                    </a:p>
                  </a:txBody>
                  <a:tcPr/>
                </a:tc>
                <a:tc hMerge="1">
                  <a:txBody>
                    <a:bodyPr/>
                    <a:lstStyle/>
                    <a:p>
                      <a:endParaRPr lang="zh-CN" altLang="en-US" sz="1200" b="1" dirty="0">
                        <a:solidFill>
                          <a:schemeClr val="tx1"/>
                        </a:solidFill>
                      </a:endParaRPr>
                    </a:p>
                  </a:txBody>
                  <a:tcPr/>
                </a:tc>
                <a:tc hMerge="1">
                  <a:txBody>
                    <a:bodyPr/>
                    <a:lstStyle/>
                    <a:p>
                      <a:endParaRPr lang="zh-CN" altLang="en-US" sz="1200" dirty="0">
                        <a:solidFill>
                          <a:schemeClr val="tx1"/>
                        </a:solidFill>
                      </a:endParaRPr>
                    </a:p>
                  </a:txBody>
                  <a:tcPr/>
                </a:tc>
                <a:tc hMerge="1">
                  <a:txBody>
                    <a:bodyPr/>
                    <a:lstStyle/>
                    <a:p>
                      <a:endParaRPr lang="zh-CN" altLang="en-US" sz="1200" dirty="0">
                        <a:solidFill>
                          <a:schemeClr val="tx1"/>
                        </a:solidFill>
                      </a:endParaRPr>
                    </a:p>
                  </a:txBody>
                  <a:tcPr/>
                </a:tc>
                <a:extLst>
                  <a:ext uri="{0D108BD9-81ED-4DB2-BD59-A6C34878D82A}">
                    <a16:rowId xmlns:a16="http://schemas.microsoft.com/office/drawing/2014/main" val="1801549131"/>
                  </a:ext>
                </a:extLst>
              </a:tr>
              <a:tr h="370840">
                <a:tc>
                  <a:txBody>
                    <a:bodyPr/>
                    <a:lstStyle/>
                    <a:p>
                      <a:endParaRPr lang="zh-CN" altLang="en-US" sz="1200" b="1" dirty="0">
                        <a:solidFill>
                          <a:schemeClr val="tx1"/>
                        </a:solidFill>
                      </a:endParaRPr>
                    </a:p>
                  </a:txBody>
                  <a:tcPr/>
                </a:tc>
                <a:tc>
                  <a:txBody>
                    <a:bodyPr/>
                    <a:lstStyle/>
                    <a:p>
                      <a:r>
                        <a:rPr lang="en-US" altLang="zh-CN" sz="1200" b="1" dirty="0">
                          <a:solidFill>
                            <a:schemeClr val="tx1"/>
                          </a:solidFill>
                        </a:rPr>
                        <a:t>Items</a:t>
                      </a:r>
                      <a:endParaRPr lang="zh-CN" altLang="en-US" sz="1200" b="1" dirty="0">
                        <a:solidFill>
                          <a:schemeClr val="tx1"/>
                        </a:solidFill>
                      </a:endParaRPr>
                    </a:p>
                  </a:txBody>
                  <a:tcPr/>
                </a:tc>
                <a:tc>
                  <a:txBody>
                    <a:bodyPr/>
                    <a:lstStyle/>
                    <a:p>
                      <a:r>
                        <a:rPr lang="en-US" altLang="zh-CN" sz="1200" b="1" dirty="0">
                          <a:solidFill>
                            <a:schemeClr val="tx1"/>
                          </a:solidFill>
                        </a:rPr>
                        <a:t>Bytes</a:t>
                      </a:r>
                      <a:endParaRPr lang="zh-CN" altLang="en-US" sz="1200" b="1" dirty="0">
                        <a:solidFill>
                          <a:schemeClr val="tx1"/>
                        </a:solidFill>
                      </a:endParaRPr>
                    </a:p>
                  </a:txBody>
                  <a:tcPr/>
                </a:tc>
                <a:tc>
                  <a:txBody>
                    <a:bodyPr/>
                    <a:lstStyle/>
                    <a:p>
                      <a:r>
                        <a:rPr lang="en-US" altLang="zh-CN" sz="1200" b="1" dirty="0">
                          <a:solidFill>
                            <a:schemeClr val="tx1"/>
                          </a:solidFill>
                        </a:rPr>
                        <a:t>Value</a:t>
                      </a:r>
                      <a:endParaRPr lang="zh-CN" altLang="en-US" sz="1200" b="1" dirty="0">
                        <a:solidFill>
                          <a:schemeClr val="tx1"/>
                        </a:solidFill>
                      </a:endParaRPr>
                    </a:p>
                  </a:txBody>
                  <a:tcPr/>
                </a:tc>
                <a:extLst>
                  <a:ext uri="{0D108BD9-81ED-4DB2-BD59-A6C34878D82A}">
                    <a16:rowId xmlns:a16="http://schemas.microsoft.com/office/drawing/2014/main" val="3110232285"/>
                  </a:ext>
                </a:extLst>
              </a:tr>
              <a:tr h="370840">
                <a:tc rowSpan="6">
                  <a:txBody>
                    <a:bodyPr/>
                    <a:lstStyle/>
                    <a:p>
                      <a:r>
                        <a:rPr lang="en-US" altLang="zh-CN" sz="1100" b="1" dirty="0"/>
                        <a:t>Header</a:t>
                      </a:r>
                    </a:p>
                    <a:p>
                      <a:r>
                        <a:rPr lang="en-US" altLang="zh-CN" sz="1100" b="1" dirty="0"/>
                        <a:t>TU</a:t>
                      </a:r>
                      <a:endParaRPr lang="zh-CN" altLang="en-US" sz="1100" b="1" dirty="0"/>
                    </a:p>
                  </a:txBody>
                  <a:tcPr/>
                </a:tc>
                <a:tc>
                  <a:txBody>
                    <a:bodyPr/>
                    <a:lstStyle/>
                    <a:p>
                      <a:r>
                        <a:rPr lang="en-US" altLang="zh-CN" sz="1100" dirty="0" err="1"/>
                        <a:t>tu_type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0x79</a:t>
                      </a:r>
                      <a:endParaRPr lang="zh-CN" altLang="en-US" sz="1100" dirty="0"/>
                    </a:p>
                  </a:txBody>
                  <a:tcPr/>
                </a:tc>
                <a:extLst>
                  <a:ext uri="{0D108BD9-81ED-4DB2-BD59-A6C34878D82A}">
                    <a16:rowId xmlns:a16="http://schemas.microsoft.com/office/drawing/2014/main" val="4081992355"/>
                  </a:ext>
                </a:extLst>
              </a:tr>
              <a:tr h="370840">
                <a:tc vMerge="1">
                  <a:txBody>
                    <a:bodyPr/>
                    <a:lstStyle/>
                    <a:p>
                      <a:endParaRPr lang="zh-CN" altLang="en-US" sz="1100" dirty="0"/>
                    </a:p>
                  </a:txBody>
                  <a:tcPr/>
                </a:tc>
                <a:tc>
                  <a:txBody>
                    <a:bodyPr/>
                    <a:lstStyle/>
                    <a:p>
                      <a:r>
                        <a:rPr lang="en-US" altLang="zh-CN" sz="1100" dirty="0" err="1"/>
                        <a:t>pkt_type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6</a:t>
                      </a:r>
                      <a:endParaRPr lang="zh-CN" altLang="en-US" sz="1100" dirty="0"/>
                    </a:p>
                  </a:txBody>
                  <a:tcPr/>
                </a:tc>
                <a:extLst>
                  <a:ext uri="{0D108BD9-81ED-4DB2-BD59-A6C34878D82A}">
                    <a16:rowId xmlns:a16="http://schemas.microsoft.com/office/drawing/2014/main" val="838025016"/>
                  </a:ext>
                </a:extLst>
              </a:tr>
              <a:tr h="370840">
                <a:tc vMerge="1">
                  <a:txBody>
                    <a:bodyPr/>
                    <a:lstStyle/>
                    <a:p>
                      <a:endParaRPr lang="zh-CN" altLang="en-US" sz="1100" dirty="0"/>
                    </a:p>
                  </a:txBody>
                  <a:tcPr/>
                </a:tc>
                <a:tc>
                  <a:txBody>
                    <a:bodyPr/>
                    <a:lstStyle/>
                    <a:p>
                      <a:r>
                        <a:rPr lang="en-US" altLang="zh-CN" sz="1100" dirty="0" err="1"/>
                        <a:t>pkt_len</a:t>
                      </a:r>
                      <a:endParaRPr lang="zh-CN" altLang="en-US" sz="1100" dirty="0"/>
                    </a:p>
                  </a:txBody>
                  <a:tcPr/>
                </a:tc>
                <a:tc>
                  <a:txBody>
                    <a:bodyPr/>
                    <a:lstStyle/>
                    <a:p>
                      <a:r>
                        <a:rPr lang="en-US" altLang="zh-CN" sz="1100" dirty="0"/>
                        <a:t>2</a:t>
                      </a:r>
                      <a:endParaRPr lang="zh-CN" altLang="en-US" sz="1100" dirty="0"/>
                    </a:p>
                  </a:txBody>
                  <a:tcPr/>
                </a:tc>
                <a:tc>
                  <a:txBody>
                    <a:bodyPr/>
                    <a:lstStyle/>
                    <a:p>
                      <a:r>
                        <a:rPr lang="en-US" altLang="zh-CN" sz="1100" dirty="0"/>
                        <a:t>4</a:t>
                      </a:r>
                      <a:endParaRPr lang="zh-CN" altLang="en-US" sz="1100" dirty="0"/>
                    </a:p>
                  </a:txBody>
                  <a:tcPr/>
                </a:tc>
                <a:extLst>
                  <a:ext uri="{0D108BD9-81ED-4DB2-BD59-A6C34878D82A}">
                    <a16:rowId xmlns:a16="http://schemas.microsoft.com/office/drawing/2014/main" val="109827291"/>
                  </a:ext>
                </a:extLst>
              </a:tr>
              <a:tr h="370840">
                <a:tc vMerge="1">
                  <a:txBody>
                    <a:bodyPr/>
                    <a:lstStyle/>
                    <a:p>
                      <a:endParaRPr lang="zh-CN" altLang="en-US" sz="1100" dirty="0"/>
                    </a:p>
                  </a:txBody>
                  <a:tcPr/>
                </a:tc>
                <a:tc>
                  <a:txBody>
                    <a:bodyPr/>
                    <a:lstStyle/>
                    <a:p>
                      <a:r>
                        <a:rPr lang="en-US" altLang="zh-CN" sz="1100" dirty="0" err="1"/>
                        <a:t>pkt_id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ID of this packet</a:t>
                      </a:r>
                      <a:endParaRPr lang="zh-CN" altLang="en-US" sz="1100" dirty="0"/>
                    </a:p>
                  </a:txBody>
                  <a:tcPr/>
                </a:tc>
                <a:extLst>
                  <a:ext uri="{0D108BD9-81ED-4DB2-BD59-A6C34878D82A}">
                    <a16:rowId xmlns:a16="http://schemas.microsoft.com/office/drawing/2014/main" val="2368380227"/>
                  </a:ext>
                </a:extLst>
              </a:tr>
              <a:tr h="370840">
                <a:tc vMerge="1">
                  <a:txBody>
                    <a:bodyPr/>
                    <a:lstStyle/>
                    <a:p>
                      <a:endParaRPr lang="zh-CN" altLang="en-US" sz="1100" dirty="0"/>
                    </a:p>
                  </a:txBody>
                  <a:tcPr/>
                </a:tc>
                <a:tc>
                  <a:txBody>
                    <a:bodyPr/>
                    <a:lstStyle/>
                    <a:p>
                      <a:r>
                        <a:rPr lang="en-US" altLang="zh-CN" sz="1100" dirty="0" err="1"/>
                        <a:t>pkt_crc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451874998"/>
                  </a:ext>
                </a:extLst>
              </a:tr>
              <a:tr h="370840">
                <a:tc vMerge="1">
                  <a:txBody>
                    <a:bodyPr/>
                    <a:lstStyle/>
                    <a:p>
                      <a:endParaRPr lang="zh-CN" altLang="en-US" sz="1100" dirty="0"/>
                    </a:p>
                  </a:txBody>
                  <a:tcPr/>
                </a:tc>
                <a:tc>
                  <a:txBody>
                    <a:bodyPr/>
                    <a:lstStyle/>
                    <a:p>
                      <a:r>
                        <a:rPr lang="en-US" altLang="zh-CN" sz="1100" dirty="0" err="1"/>
                        <a:t>tu_crc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245177487"/>
                  </a:ext>
                </a:extLst>
              </a:tr>
              <a:tr h="370840">
                <a:tc>
                  <a:txBody>
                    <a:bodyPr/>
                    <a:lstStyle/>
                    <a:p>
                      <a:r>
                        <a:rPr lang="en-US" altLang="zh-CN" sz="1100" b="1" dirty="0"/>
                        <a:t>Data TU</a:t>
                      </a:r>
                      <a:endParaRPr lang="zh-CN" altLang="en-US" sz="1100" b="1" dirty="0"/>
                    </a:p>
                  </a:txBody>
                  <a:tcPr/>
                </a:tc>
                <a:tc>
                  <a:txBody>
                    <a:bodyPr/>
                    <a:lstStyle/>
                    <a:p>
                      <a:r>
                        <a:rPr lang="en-US" altLang="zh-CN" sz="1100" dirty="0"/>
                        <a:t>Face 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Unique face id</a:t>
                      </a:r>
                      <a:endParaRPr lang="zh-CN" altLang="en-US" sz="1100" dirty="0"/>
                    </a:p>
                  </a:txBody>
                  <a:tcPr/>
                </a:tc>
                <a:extLst>
                  <a:ext uri="{0D108BD9-81ED-4DB2-BD59-A6C34878D82A}">
                    <a16:rowId xmlns:a16="http://schemas.microsoft.com/office/drawing/2014/main" val="356010189"/>
                  </a:ext>
                </a:extLst>
              </a:tr>
            </a:tbl>
          </a:graphicData>
        </a:graphic>
      </p:graphicFrame>
      <p:sp>
        <p:nvSpPr>
          <p:cNvPr id="47" name="TextBox 46">
            <a:extLst>
              <a:ext uri="{FF2B5EF4-FFF2-40B4-BE49-F238E27FC236}">
                <a16:creationId xmlns:a16="http://schemas.microsoft.com/office/drawing/2014/main" id="{1A38CDDD-40BD-40C5-A14A-1F306DF5B09E}"/>
              </a:ext>
            </a:extLst>
          </p:cNvPr>
          <p:cNvSpPr txBox="1"/>
          <p:nvPr/>
        </p:nvSpPr>
        <p:spPr>
          <a:xfrm>
            <a:off x="8715472"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graphicFrame>
        <p:nvGraphicFramePr>
          <p:cNvPr id="48" name="Table 47">
            <a:extLst>
              <a:ext uri="{FF2B5EF4-FFF2-40B4-BE49-F238E27FC236}">
                <a16:creationId xmlns:a16="http://schemas.microsoft.com/office/drawing/2014/main" id="{316FA4CD-E4E4-41F3-9A94-6A6A7396FB90}"/>
              </a:ext>
            </a:extLst>
          </p:cNvPr>
          <p:cNvGraphicFramePr>
            <a:graphicFrameLocks noGrp="1"/>
          </p:cNvGraphicFramePr>
          <p:nvPr>
            <p:extLst>
              <p:ext uri="{D42A27DB-BD31-4B8C-83A1-F6EECF244321}">
                <p14:modId xmlns:p14="http://schemas.microsoft.com/office/powerpoint/2010/main" val="2763321737"/>
              </p:ext>
            </p:extLst>
          </p:nvPr>
        </p:nvGraphicFramePr>
        <p:xfrm>
          <a:off x="5337808" y="902632"/>
          <a:ext cx="6204335" cy="3393440"/>
        </p:xfrm>
        <a:graphic>
          <a:graphicData uri="http://schemas.openxmlformats.org/drawingml/2006/table">
            <a:tbl>
              <a:tblPr firstRow="1" bandRow="1">
                <a:tableStyleId>{5C22544A-7EE6-4342-B048-85BDC9FD1C3A}</a:tableStyleId>
              </a:tblPr>
              <a:tblGrid>
                <a:gridCol w="1314710">
                  <a:extLst>
                    <a:ext uri="{9D8B030D-6E8A-4147-A177-3AD203B41FA5}">
                      <a16:colId xmlns:a16="http://schemas.microsoft.com/office/drawing/2014/main" val="1895347922"/>
                    </a:ext>
                  </a:extLst>
                </a:gridCol>
                <a:gridCol w="1889875">
                  <a:extLst>
                    <a:ext uri="{9D8B030D-6E8A-4147-A177-3AD203B41FA5}">
                      <a16:colId xmlns:a16="http://schemas.microsoft.com/office/drawing/2014/main" val="1815119757"/>
                    </a:ext>
                  </a:extLst>
                </a:gridCol>
                <a:gridCol w="712483">
                  <a:extLst>
                    <a:ext uri="{9D8B030D-6E8A-4147-A177-3AD203B41FA5}">
                      <a16:colId xmlns:a16="http://schemas.microsoft.com/office/drawing/2014/main" val="3173723877"/>
                    </a:ext>
                  </a:extLst>
                </a:gridCol>
                <a:gridCol w="2287267">
                  <a:extLst>
                    <a:ext uri="{9D8B030D-6E8A-4147-A177-3AD203B41FA5}">
                      <a16:colId xmlns:a16="http://schemas.microsoft.com/office/drawing/2014/main" val="3019809143"/>
                    </a:ext>
                  </a:extLst>
                </a:gridCol>
              </a:tblGrid>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mn-lt"/>
                        </a:rPr>
                        <a:t>                                         DELETE_USER_RES</a:t>
                      </a:r>
                      <a:endParaRPr lang="zh-CN" altLang="en-US" sz="1200" b="1" dirty="0">
                        <a:solidFill>
                          <a:schemeClr val="tx1"/>
                        </a:solidFill>
                      </a:endParaRPr>
                    </a:p>
                  </a:txBody>
                  <a:tcPr>
                    <a:solidFill>
                      <a:schemeClr val="accent4">
                        <a:lumMod val="20000"/>
                        <a:lumOff val="80000"/>
                      </a:schemeClr>
                    </a:solidFill>
                  </a:tcPr>
                </a:tc>
                <a:tc hMerge="1">
                  <a:txBody>
                    <a:bodyPr/>
                    <a:lstStyle/>
                    <a:p>
                      <a:endParaRPr lang="zh-CN" altLang="en-US" sz="1200" b="1" dirty="0">
                        <a:solidFill>
                          <a:schemeClr val="tx1"/>
                        </a:solidFill>
                      </a:endParaRPr>
                    </a:p>
                  </a:txBody>
                  <a:tcPr/>
                </a:tc>
                <a:tc hMerge="1">
                  <a:txBody>
                    <a:bodyPr/>
                    <a:lstStyle/>
                    <a:p>
                      <a:endParaRPr lang="zh-CN" altLang="en-US" sz="1200" dirty="0">
                        <a:solidFill>
                          <a:schemeClr val="tx1"/>
                        </a:solidFill>
                      </a:endParaRPr>
                    </a:p>
                  </a:txBody>
                  <a:tcPr/>
                </a:tc>
                <a:tc hMerge="1">
                  <a:txBody>
                    <a:bodyPr/>
                    <a:lstStyle/>
                    <a:p>
                      <a:endParaRPr lang="zh-CN" altLang="en-US" sz="1200" dirty="0">
                        <a:solidFill>
                          <a:schemeClr val="tx1"/>
                        </a:solidFill>
                      </a:endParaRPr>
                    </a:p>
                  </a:txBody>
                  <a:tcPr/>
                </a:tc>
                <a:extLst>
                  <a:ext uri="{0D108BD9-81ED-4DB2-BD59-A6C34878D82A}">
                    <a16:rowId xmlns:a16="http://schemas.microsoft.com/office/drawing/2014/main" val="1801549131"/>
                  </a:ext>
                </a:extLst>
              </a:tr>
              <a:tr h="370840">
                <a:tc>
                  <a:txBody>
                    <a:bodyPr/>
                    <a:lstStyle/>
                    <a:p>
                      <a:endParaRPr lang="zh-CN" altLang="en-US" sz="1200" b="1" dirty="0">
                        <a:solidFill>
                          <a:schemeClr val="tx1"/>
                        </a:solidFill>
                      </a:endParaRPr>
                    </a:p>
                  </a:txBody>
                  <a:tcPr/>
                </a:tc>
                <a:tc>
                  <a:txBody>
                    <a:bodyPr/>
                    <a:lstStyle/>
                    <a:p>
                      <a:r>
                        <a:rPr lang="en-US" altLang="zh-CN" sz="1200" b="1" dirty="0">
                          <a:solidFill>
                            <a:schemeClr val="tx1"/>
                          </a:solidFill>
                        </a:rPr>
                        <a:t>Items</a:t>
                      </a:r>
                      <a:endParaRPr lang="zh-CN" altLang="en-US" sz="1200" b="1" dirty="0">
                        <a:solidFill>
                          <a:schemeClr val="tx1"/>
                        </a:solidFill>
                      </a:endParaRPr>
                    </a:p>
                  </a:txBody>
                  <a:tcPr/>
                </a:tc>
                <a:tc>
                  <a:txBody>
                    <a:bodyPr/>
                    <a:lstStyle/>
                    <a:p>
                      <a:r>
                        <a:rPr lang="en-US" altLang="zh-CN" sz="1200" b="1" dirty="0">
                          <a:solidFill>
                            <a:schemeClr val="tx1"/>
                          </a:solidFill>
                        </a:rPr>
                        <a:t>Bytes</a:t>
                      </a:r>
                      <a:endParaRPr lang="zh-CN" altLang="en-US" sz="1200" b="1" dirty="0">
                        <a:solidFill>
                          <a:schemeClr val="tx1"/>
                        </a:solidFill>
                      </a:endParaRPr>
                    </a:p>
                  </a:txBody>
                  <a:tcPr/>
                </a:tc>
                <a:tc>
                  <a:txBody>
                    <a:bodyPr/>
                    <a:lstStyle/>
                    <a:p>
                      <a:r>
                        <a:rPr lang="en-US" altLang="zh-CN" sz="1200" b="1" dirty="0">
                          <a:solidFill>
                            <a:schemeClr val="tx1"/>
                          </a:solidFill>
                        </a:rPr>
                        <a:t>Value</a:t>
                      </a:r>
                      <a:endParaRPr lang="zh-CN" altLang="en-US" sz="1200" b="1" dirty="0">
                        <a:solidFill>
                          <a:schemeClr val="tx1"/>
                        </a:solidFill>
                      </a:endParaRPr>
                    </a:p>
                  </a:txBody>
                  <a:tcPr/>
                </a:tc>
                <a:extLst>
                  <a:ext uri="{0D108BD9-81ED-4DB2-BD59-A6C34878D82A}">
                    <a16:rowId xmlns:a16="http://schemas.microsoft.com/office/drawing/2014/main" val="3110232285"/>
                  </a:ext>
                </a:extLst>
              </a:tr>
              <a:tr h="370840">
                <a:tc rowSpan="6">
                  <a:txBody>
                    <a:bodyPr/>
                    <a:lstStyle/>
                    <a:p>
                      <a:r>
                        <a:rPr lang="en-US" altLang="zh-CN" sz="1100" b="1" dirty="0"/>
                        <a:t>Header</a:t>
                      </a:r>
                    </a:p>
                    <a:p>
                      <a:r>
                        <a:rPr lang="en-US" altLang="zh-CN" sz="1100" b="1" dirty="0"/>
                        <a:t>TU</a:t>
                      </a:r>
                      <a:endParaRPr lang="zh-CN" altLang="en-US" sz="1100" b="1" dirty="0"/>
                    </a:p>
                  </a:txBody>
                  <a:tcPr/>
                </a:tc>
                <a:tc>
                  <a:txBody>
                    <a:bodyPr/>
                    <a:lstStyle/>
                    <a:p>
                      <a:r>
                        <a:rPr lang="en-US" altLang="zh-CN" sz="1100" dirty="0" err="1"/>
                        <a:t>tu_type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0x79</a:t>
                      </a:r>
                      <a:endParaRPr lang="zh-CN" altLang="en-US" sz="1100" dirty="0"/>
                    </a:p>
                  </a:txBody>
                  <a:tcPr/>
                </a:tc>
                <a:extLst>
                  <a:ext uri="{0D108BD9-81ED-4DB2-BD59-A6C34878D82A}">
                    <a16:rowId xmlns:a16="http://schemas.microsoft.com/office/drawing/2014/main" val="4081992355"/>
                  </a:ext>
                </a:extLst>
              </a:tr>
              <a:tr h="370840">
                <a:tc vMerge="1">
                  <a:txBody>
                    <a:bodyPr/>
                    <a:lstStyle/>
                    <a:p>
                      <a:endParaRPr lang="zh-CN" altLang="en-US" sz="1100" dirty="0"/>
                    </a:p>
                  </a:txBody>
                  <a:tcPr/>
                </a:tc>
                <a:tc>
                  <a:txBody>
                    <a:bodyPr/>
                    <a:lstStyle/>
                    <a:p>
                      <a:r>
                        <a:rPr lang="en-US" altLang="zh-CN" sz="1100" dirty="0" err="1"/>
                        <a:t>pkt_type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7</a:t>
                      </a:r>
                      <a:endParaRPr lang="zh-CN" altLang="en-US" sz="1100" dirty="0"/>
                    </a:p>
                  </a:txBody>
                  <a:tcPr/>
                </a:tc>
                <a:extLst>
                  <a:ext uri="{0D108BD9-81ED-4DB2-BD59-A6C34878D82A}">
                    <a16:rowId xmlns:a16="http://schemas.microsoft.com/office/drawing/2014/main" val="838025016"/>
                  </a:ext>
                </a:extLst>
              </a:tr>
              <a:tr h="370840">
                <a:tc vMerge="1">
                  <a:txBody>
                    <a:bodyPr/>
                    <a:lstStyle/>
                    <a:p>
                      <a:endParaRPr lang="zh-CN" altLang="en-US" sz="1100" dirty="0"/>
                    </a:p>
                  </a:txBody>
                  <a:tcPr/>
                </a:tc>
                <a:tc>
                  <a:txBody>
                    <a:bodyPr/>
                    <a:lstStyle/>
                    <a:p>
                      <a:r>
                        <a:rPr lang="en-US" altLang="zh-CN" sz="1100" dirty="0" err="1"/>
                        <a:t>pkt_len</a:t>
                      </a:r>
                      <a:endParaRPr lang="zh-CN" altLang="en-US" sz="1100" dirty="0"/>
                    </a:p>
                  </a:txBody>
                  <a:tcPr/>
                </a:tc>
                <a:tc>
                  <a:txBody>
                    <a:bodyPr/>
                    <a:lstStyle/>
                    <a:p>
                      <a:r>
                        <a:rPr lang="en-US" altLang="zh-CN" sz="1100" dirty="0"/>
                        <a:t>2</a:t>
                      </a:r>
                      <a:endParaRPr lang="zh-CN" altLang="en-US" sz="1100" dirty="0"/>
                    </a:p>
                  </a:txBody>
                  <a:tcPr/>
                </a:tc>
                <a:tc>
                  <a:txBody>
                    <a:bodyPr/>
                    <a:lstStyle/>
                    <a:p>
                      <a:r>
                        <a:rPr lang="en-US" altLang="zh-CN" sz="1100" dirty="0"/>
                        <a:t>1</a:t>
                      </a:r>
                      <a:endParaRPr lang="zh-CN" altLang="en-US" sz="1100" dirty="0"/>
                    </a:p>
                  </a:txBody>
                  <a:tcPr/>
                </a:tc>
                <a:extLst>
                  <a:ext uri="{0D108BD9-81ED-4DB2-BD59-A6C34878D82A}">
                    <a16:rowId xmlns:a16="http://schemas.microsoft.com/office/drawing/2014/main" val="109827291"/>
                  </a:ext>
                </a:extLst>
              </a:tr>
              <a:tr h="370840">
                <a:tc vMerge="1">
                  <a:txBody>
                    <a:bodyPr/>
                    <a:lstStyle/>
                    <a:p>
                      <a:endParaRPr lang="zh-CN" altLang="en-US" sz="1100" dirty="0"/>
                    </a:p>
                  </a:txBody>
                  <a:tcPr/>
                </a:tc>
                <a:tc>
                  <a:txBody>
                    <a:bodyPr/>
                    <a:lstStyle/>
                    <a:p>
                      <a:r>
                        <a:rPr lang="en-US" altLang="zh-CN" sz="1100" dirty="0" err="1"/>
                        <a:t>pkt_id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same ID in the REQ</a:t>
                      </a:r>
                      <a:endParaRPr lang="zh-CN" altLang="en-US" sz="1100" dirty="0"/>
                    </a:p>
                  </a:txBody>
                  <a:tcPr/>
                </a:tc>
                <a:extLst>
                  <a:ext uri="{0D108BD9-81ED-4DB2-BD59-A6C34878D82A}">
                    <a16:rowId xmlns:a16="http://schemas.microsoft.com/office/drawing/2014/main" val="2368380227"/>
                  </a:ext>
                </a:extLst>
              </a:tr>
              <a:tr h="370840">
                <a:tc vMerge="1">
                  <a:txBody>
                    <a:bodyPr/>
                    <a:lstStyle/>
                    <a:p>
                      <a:endParaRPr lang="zh-CN" altLang="en-US" sz="1100" dirty="0"/>
                    </a:p>
                  </a:txBody>
                  <a:tcPr/>
                </a:tc>
                <a:tc>
                  <a:txBody>
                    <a:bodyPr/>
                    <a:lstStyle/>
                    <a:p>
                      <a:r>
                        <a:rPr lang="en-US" altLang="zh-CN" sz="1100" dirty="0" err="1"/>
                        <a:t>pkt_crc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451874998"/>
                  </a:ext>
                </a:extLst>
              </a:tr>
              <a:tr h="370840">
                <a:tc vMerge="1">
                  <a:txBody>
                    <a:bodyPr/>
                    <a:lstStyle/>
                    <a:p>
                      <a:endParaRPr lang="zh-CN" altLang="en-US" sz="1100" dirty="0"/>
                    </a:p>
                  </a:txBody>
                  <a:tcPr/>
                </a:tc>
                <a:tc>
                  <a:txBody>
                    <a:bodyPr/>
                    <a:lstStyle/>
                    <a:p>
                      <a:r>
                        <a:rPr lang="en-US" altLang="zh-CN" sz="1100" dirty="0" err="1"/>
                        <a:t>tu_crc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245177487"/>
                  </a:ext>
                </a:extLst>
              </a:tr>
              <a:tr h="370840">
                <a:tc>
                  <a:txBody>
                    <a:bodyPr/>
                    <a:lstStyle/>
                    <a:p>
                      <a:r>
                        <a:rPr lang="en-US" altLang="zh-CN" sz="1100" b="1" dirty="0"/>
                        <a:t>Data TU</a:t>
                      </a:r>
                      <a:endParaRPr lang="zh-CN" altLang="en-US" sz="1100" b="1" dirty="0"/>
                    </a:p>
                  </a:txBody>
                  <a:tcPr/>
                </a:tc>
                <a:tc>
                  <a:txBody>
                    <a:bodyPr/>
                    <a:lstStyle/>
                    <a:p>
                      <a:r>
                        <a:rPr lang="en-US" altLang="zh-CN" sz="1100" dirty="0"/>
                        <a:t>Delete user status</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 success</a:t>
                      </a:r>
                    </a:p>
                    <a:p>
                      <a:r>
                        <a:rPr lang="en-US" altLang="zh-CN" sz="1100" dirty="0"/>
                        <a:t>Other: error code</a:t>
                      </a:r>
                      <a:endParaRPr lang="zh-CN" altLang="en-US" sz="1100" dirty="0"/>
                    </a:p>
                  </a:txBody>
                  <a:tcPr/>
                </a:tc>
                <a:extLst>
                  <a:ext uri="{0D108BD9-81ED-4DB2-BD59-A6C34878D82A}">
                    <a16:rowId xmlns:a16="http://schemas.microsoft.com/office/drawing/2014/main" val="356010189"/>
                  </a:ext>
                </a:extLst>
              </a:tr>
            </a:tbl>
          </a:graphicData>
        </a:graphic>
      </p:graphicFrame>
    </p:spTree>
    <p:extLst>
      <p:ext uri="{BB962C8B-B14F-4D97-AF65-F5344CB8AC3E}">
        <p14:creationId xmlns:p14="http://schemas.microsoft.com/office/powerpoint/2010/main" val="282216734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6787B8-4A22-45EC-A8CE-4888CA6DE644}"/>
              </a:ext>
            </a:extLst>
          </p:cNvPr>
          <p:cNvSpPr>
            <a:spLocks noGrp="1"/>
          </p:cNvSpPr>
          <p:nvPr>
            <p:ph type="title"/>
          </p:nvPr>
        </p:nvSpPr>
        <p:spPr>
          <a:xfrm>
            <a:off x="299713" y="285393"/>
            <a:ext cx="11454325" cy="654049"/>
          </a:xfrm>
        </p:spPr>
        <p:txBody>
          <a:bodyPr/>
          <a:lstStyle/>
          <a:p>
            <a:r>
              <a:rPr lang="en-US" altLang="zh-CN" dirty="0"/>
              <a:t>Packet DEFINITION --- GET_USER_COUNT</a:t>
            </a:r>
            <a:endParaRPr lang="zh-CN" altLang="en-US" dirty="0"/>
          </a:p>
        </p:txBody>
      </p:sp>
      <p:sp>
        <p:nvSpPr>
          <p:cNvPr id="6" name="TextBox 5">
            <a:extLst>
              <a:ext uri="{FF2B5EF4-FFF2-40B4-BE49-F238E27FC236}">
                <a16:creationId xmlns:a16="http://schemas.microsoft.com/office/drawing/2014/main" id="{A6C5E4BA-7978-4986-9111-1406FEAE0A38}"/>
              </a:ext>
            </a:extLst>
          </p:cNvPr>
          <p:cNvSpPr txBox="1"/>
          <p:nvPr/>
        </p:nvSpPr>
        <p:spPr>
          <a:xfrm>
            <a:off x="3835797"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graphicFrame>
        <p:nvGraphicFramePr>
          <p:cNvPr id="44" name="Table 43">
            <a:extLst>
              <a:ext uri="{FF2B5EF4-FFF2-40B4-BE49-F238E27FC236}">
                <a16:creationId xmlns:a16="http://schemas.microsoft.com/office/drawing/2014/main" id="{E29B4DAE-B62C-4D2F-9BF6-728DBD95C0BB}"/>
              </a:ext>
            </a:extLst>
          </p:cNvPr>
          <p:cNvGraphicFramePr>
            <a:graphicFrameLocks noGrp="1"/>
          </p:cNvGraphicFramePr>
          <p:nvPr>
            <p:extLst>
              <p:ext uri="{D42A27DB-BD31-4B8C-83A1-F6EECF244321}">
                <p14:modId xmlns:p14="http://schemas.microsoft.com/office/powerpoint/2010/main" val="2369594213"/>
              </p:ext>
            </p:extLst>
          </p:nvPr>
        </p:nvGraphicFramePr>
        <p:xfrm>
          <a:off x="463631" y="939442"/>
          <a:ext cx="4401667" cy="3337560"/>
        </p:xfrm>
        <a:graphic>
          <a:graphicData uri="http://schemas.openxmlformats.org/drawingml/2006/table">
            <a:tbl>
              <a:tblPr firstRow="1" bandRow="1">
                <a:tableStyleId>{5C22544A-7EE6-4342-B048-85BDC9FD1C3A}</a:tableStyleId>
              </a:tblPr>
              <a:tblGrid>
                <a:gridCol w="932721">
                  <a:extLst>
                    <a:ext uri="{9D8B030D-6E8A-4147-A177-3AD203B41FA5}">
                      <a16:colId xmlns:a16="http://schemas.microsoft.com/office/drawing/2014/main" val="1895347922"/>
                    </a:ext>
                  </a:extLst>
                </a:gridCol>
                <a:gridCol w="898274">
                  <a:extLst>
                    <a:ext uri="{9D8B030D-6E8A-4147-A177-3AD203B41FA5}">
                      <a16:colId xmlns:a16="http://schemas.microsoft.com/office/drawing/2014/main" val="1815119757"/>
                    </a:ext>
                  </a:extLst>
                </a:gridCol>
                <a:gridCol w="607117">
                  <a:extLst>
                    <a:ext uri="{9D8B030D-6E8A-4147-A177-3AD203B41FA5}">
                      <a16:colId xmlns:a16="http://schemas.microsoft.com/office/drawing/2014/main" val="3173723877"/>
                    </a:ext>
                  </a:extLst>
                </a:gridCol>
                <a:gridCol w="1963555">
                  <a:extLst>
                    <a:ext uri="{9D8B030D-6E8A-4147-A177-3AD203B41FA5}">
                      <a16:colId xmlns:a16="http://schemas.microsoft.com/office/drawing/2014/main" val="3019809143"/>
                    </a:ext>
                  </a:extLst>
                </a:gridCol>
              </a:tblGrid>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mn-lt"/>
                        </a:rPr>
                        <a:t>                     GET_USER_COUNT_REQ</a:t>
                      </a:r>
                      <a:endParaRPr lang="zh-CN" altLang="en-US" sz="1200" b="1" dirty="0">
                        <a:solidFill>
                          <a:schemeClr val="tx1"/>
                        </a:solidFill>
                      </a:endParaRPr>
                    </a:p>
                  </a:txBody>
                  <a:tcPr/>
                </a:tc>
                <a:tc hMerge="1">
                  <a:txBody>
                    <a:bodyPr/>
                    <a:lstStyle/>
                    <a:p>
                      <a:endParaRPr lang="zh-CN" altLang="en-US" sz="1200" b="1" dirty="0">
                        <a:solidFill>
                          <a:schemeClr val="tx1"/>
                        </a:solidFill>
                      </a:endParaRPr>
                    </a:p>
                  </a:txBody>
                  <a:tcPr/>
                </a:tc>
                <a:tc hMerge="1">
                  <a:txBody>
                    <a:bodyPr/>
                    <a:lstStyle/>
                    <a:p>
                      <a:endParaRPr lang="zh-CN" altLang="en-US" sz="1200" dirty="0">
                        <a:solidFill>
                          <a:schemeClr val="tx1"/>
                        </a:solidFill>
                      </a:endParaRPr>
                    </a:p>
                  </a:txBody>
                  <a:tcPr/>
                </a:tc>
                <a:tc hMerge="1">
                  <a:txBody>
                    <a:bodyPr/>
                    <a:lstStyle/>
                    <a:p>
                      <a:endParaRPr lang="zh-CN" altLang="en-US" sz="1200" dirty="0">
                        <a:solidFill>
                          <a:schemeClr val="tx1"/>
                        </a:solidFill>
                      </a:endParaRPr>
                    </a:p>
                  </a:txBody>
                  <a:tcPr/>
                </a:tc>
                <a:extLst>
                  <a:ext uri="{0D108BD9-81ED-4DB2-BD59-A6C34878D82A}">
                    <a16:rowId xmlns:a16="http://schemas.microsoft.com/office/drawing/2014/main" val="1801549131"/>
                  </a:ext>
                </a:extLst>
              </a:tr>
              <a:tr h="370840">
                <a:tc>
                  <a:txBody>
                    <a:bodyPr/>
                    <a:lstStyle/>
                    <a:p>
                      <a:endParaRPr lang="zh-CN" altLang="en-US" sz="1200" b="1" dirty="0">
                        <a:solidFill>
                          <a:schemeClr val="tx1"/>
                        </a:solidFill>
                      </a:endParaRPr>
                    </a:p>
                  </a:txBody>
                  <a:tcPr/>
                </a:tc>
                <a:tc>
                  <a:txBody>
                    <a:bodyPr/>
                    <a:lstStyle/>
                    <a:p>
                      <a:r>
                        <a:rPr lang="en-US" altLang="zh-CN" sz="1200" b="1" dirty="0">
                          <a:solidFill>
                            <a:schemeClr val="tx1"/>
                          </a:solidFill>
                        </a:rPr>
                        <a:t>Items</a:t>
                      </a:r>
                      <a:endParaRPr lang="zh-CN" altLang="en-US" sz="1200" b="1" dirty="0">
                        <a:solidFill>
                          <a:schemeClr val="tx1"/>
                        </a:solidFill>
                      </a:endParaRPr>
                    </a:p>
                  </a:txBody>
                  <a:tcPr/>
                </a:tc>
                <a:tc>
                  <a:txBody>
                    <a:bodyPr/>
                    <a:lstStyle/>
                    <a:p>
                      <a:r>
                        <a:rPr lang="en-US" altLang="zh-CN" sz="1200" b="1" dirty="0">
                          <a:solidFill>
                            <a:schemeClr val="tx1"/>
                          </a:solidFill>
                        </a:rPr>
                        <a:t>Bytes</a:t>
                      </a:r>
                      <a:endParaRPr lang="zh-CN" altLang="en-US" sz="1200" b="1" dirty="0">
                        <a:solidFill>
                          <a:schemeClr val="tx1"/>
                        </a:solidFill>
                      </a:endParaRPr>
                    </a:p>
                  </a:txBody>
                  <a:tcPr/>
                </a:tc>
                <a:tc>
                  <a:txBody>
                    <a:bodyPr/>
                    <a:lstStyle/>
                    <a:p>
                      <a:r>
                        <a:rPr lang="en-US" altLang="zh-CN" sz="1200" b="1" dirty="0">
                          <a:solidFill>
                            <a:schemeClr val="tx1"/>
                          </a:solidFill>
                        </a:rPr>
                        <a:t>Value</a:t>
                      </a:r>
                      <a:endParaRPr lang="zh-CN" altLang="en-US" sz="1200" b="1" dirty="0">
                        <a:solidFill>
                          <a:schemeClr val="tx1"/>
                        </a:solidFill>
                      </a:endParaRPr>
                    </a:p>
                  </a:txBody>
                  <a:tcPr/>
                </a:tc>
                <a:extLst>
                  <a:ext uri="{0D108BD9-81ED-4DB2-BD59-A6C34878D82A}">
                    <a16:rowId xmlns:a16="http://schemas.microsoft.com/office/drawing/2014/main" val="3110232285"/>
                  </a:ext>
                </a:extLst>
              </a:tr>
              <a:tr h="370840">
                <a:tc rowSpan="6">
                  <a:txBody>
                    <a:bodyPr/>
                    <a:lstStyle/>
                    <a:p>
                      <a:r>
                        <a:rPr lang="en-US" altLang="zh-CN" sz="1100" b="1" dirty="0"/>
                        <a:t>Header</a:t>
                      </a:r>
                    </a:p>
                    <a:p>
                      <a:r>
                        <a:rPr lang="en-US" altLang="zh-CN" sz="1100" b="1" dirty="0"/>
                        <a:t>TU</a:t>
                      </a:r>
                      <a:endParaRPr lang="zh-CN" altLang="en-US" sz="1100" b="1" dirty="0"/>
                    </a:p>
                  </a:txBody>
                  <a:tcPr/>
                </a:tc>
                <a:tc>
                  <a:txBody>
                    <a:bodyPr/>
                    <a:lstStyle/>
                    <a:p>
                      <a:r>
                        <a:rPr lang="en-US" altLang="zh-CN" sz="1100" dirty="0" err="1"/>
                        <a:t>tu_type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0x79</a:t>
                      </a:r>
                      <a:endParaRPr lang="zh-CN" altLang="en-US" sz="1100" dirty="0"/>
                    </a:p>
                  </a:txBody>
                  <a:tcPr/>
                </a:tc>
                <a:extLst>
                  <a:ext uri="{0D108BD9-81ED-4DB2-BD59-A6C34878D82A}">
                    <a16:rowId xmlns:a16="http://schemas.microsoft.com/office/drawing/2014/main" val="4081992355"/>
                  </a:ext>
                </a:extLst>
              </a:tr>
              <a:tr h="370840">
                <a:tc vMerge="1">
                  <a:txBody>
                    <a:bodyPr/>
                    <a:lstStyle/>
                    <a:p>
                      <a:endParaRPr lang="zh-CN" altLang="en-US" sz="1100" dirty="0"/>
                    </a:p>
                  </a:txBody>
                  <a:tcPr/>
                </a:tc>
                <a:tc>
                  <a:txBody>
                    <a:bodyPr/>
                    <a:lstStyle/>
                    <a:p>
                      <a:r>
                        <a:rPr lang="en-US" altLang="zh-CN" sz="1100" dirty="0" err="1"/>
                        <a:t>pkt_type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8</a:t>
                      </a:r>
                      <a:endParaRPr lang="zh-CN" altLang="en-US" sz="1100" dirty="0"/>
                    </a:p>
                  </a:txBody>
                  <a:tcPr/>
                </a:tc>
                <a:extLst>
                  <a:ext uri="{0D108BD9-81ED-4DB2-BD59-A6C34878D82A}">
                    <a16:rowId xmlns:a16="http://schemas.microsoft.com/office/drawing/2014/main" val="838025016"/>
                  </a:ext>
                </a:extLst>
              </a:tr>
              <a:tr h="370840">
                <a:tc vMerge="1">
                  <a:txBody>
                    <a:bodyPr/>
                    <a:lstStyle/>
                    <a:p>
                      <a:endParaRPr lang="zh-CN" altLang="en-US" sz="1100" dirty="0"/>
                    </a:p>
                  </a:txBody>
                  <a:tcPr/>
                </a:tc>
                <a:tc>
                  <a:txBody>
                    <a:bodyPr/>
                    <a:lstStyle/>
                    <a:p>
                      <a:r>
                        <a:rPr lang="en-US" altLang="zh-CN" sz="1100" dirty="0" err="1"/>
                        <a:t>pkt_len</a:t>
                      </a:r>
                      <a:endParaRPr lang="zh-CN" altLang="en-US" sz="1100" dirty="0"/>
                    </a:p>
                  </a:txBody>
                  <a:tcPr/>
                </a:tc>
                <a:tc>
                  <a:txBody>
                    <a:bodyPr/>
                    <a:lstStyle/>
                    <a:p>
                      <a:r>
                        <a:rPr lang="en-US" altLang="zh-CN" sz="1100" dirty="0"/>
                        <a:t>2</a:t>
                      </a:r>
                      <a:endParaRPr lang="zh-CN" altLang="en-US" sz="1100" dirty="0"/>
                    </a:p>
                  </a:txBody>
                  <a:tcPr/>
                </a:tc>
                <a:tc>
                  <a:txBody>
                    <a:bodyPr/>
                    <a:lstStyle/>
                    <a:p>
                      <a:r>
                        <a:rPr lang="en-US" altLang="zh-CN" sz="1100" dirty="0"/>
                        <a:t>0</a:t>
                      </a:r>
                      <a:endParaRPr lang="zh-CN" altLang="en-US" sz="1100" dirty="0"/>
                    </a:p>
                  </a:txBody>
                  <a:tcPr/>
                </a:tc>
                <a:extLst>
                  <a:ext uri="{0D108BD9-81ED-4DB2-BD59-A6C34878D82A}">
                    <a16:rowId xmlns:a16="http://schemas.microsoft.com/office/drawing/2014/main" val="109827291"/>
                  </a:ext>
                </a:extLst>
              </a:tr>
              <a:tr h="370840">
                <a:tc vMerge="1">
                  <a:txBody>
                    <a:bodyPr/>
                    <a:lstStyle/>
                    <a:p>
                      <a:endParaRPr lang="zh-CN" altLang="en-US" sz="1100" dirty="0"/>
                    </a:p>
                  </a:txBody>
                  <a:tcPr/>
                </a:tc>
                <a:tc>
                  <a:txBody>
                    <a:bodyPr/>
                    <a:lstStyle/>
                    <a:p>
                      <a:r>
                        <a:rPr lang="en-US" altLang="zh-CN" sz="1100" dirty="0" err="1"/>
                        <a:t>pkt_id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ID of this packet</a:t>
                      </a:r>
                      <a:endParaRPr lang="zh-CN" altLang="en-US" sz="1100" dirty="0"/>
                    </a:p>
                  </a:txBody>
                  <a:tcPr/>
                </a:tc>
                <a:extLst>
                  <a:ext uri="{0D108BD9-81ED-4DB2-BD59-A6C34878D82A}">
                    <a16:rowId xmlns:a16="http://schemas.microsoft.com/office/drawing/2014/main" val="2368380227"/>
                  </a:ext>
                </a:extLst>
              </a:tr>
              <a:tr h="370840">
                <a:tc vMerge="1">
                  <a:txBody>
                    <a:bodyPr/>
                    <a:lstStyle/>
                    <a:p>
                      <a:endParaRPr lang="zh-CN" altLang="en-US" sz="1100" dirty="0"/>
                    </a:p>
                  </a:txBody>
                  <a:tcPr/>
                </a:tc>
                <a:tc>
                  <a:txBody>
                    <a:bodyPr/>
                    <a:lstStyle/>
                    <a:p>
                      <a:r>
                        <a:rPr lang="en-US" altLang="zh-CN" sz="1100" dirty="0" err="1"/>
                        <a:t>pkt_crc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451874998"/>
                  </a:ext>
                </a:extLst>
              </a:tr>
              <a:tr h="370840">
                <a:tc vMerge="1">
                  <a:txBody>
                    <a:bodyPr/>
                    <a:lstStyle/>
                    <a:p>
                      <a:endParaRPr lang="zh-CN" altLang="en-US" sz="1100" dirty="0"/>
                    </a:p>
                  </a:txBody>
                  <a:tcPr/>
                </a:tc>
                <a:tc>
                  <a:txBody>
                    <a:bodyPr/>
                    <a:lstStyle/>
                    <a:p>
                      <a:r>
                        <a:rPr lang="en-US" altLang="zh-CN" sz="1100" dirty="0" err="1"/>
                        <a:t>tu_crc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245177487"/>
                  </a:ext>
                </a:extLst>
              </a:tr>
              <a:tr h="370840">
                <a:tc>
                  <a:txBody>
                    <a:bodyPr/>
                    <a:lstStyle/>
                    <a:p>
                      <a:r>
                        <a:rPr lang="en-US" altLang="zh-CN" sz="1100" b="1" dirty="0"/>
                        <a:t>Data TU</a:t>
                      </a:r>
                      <a:endParaRPr lang="zh-CN" altLang="en-US" sz="1100" b="1" dirty="0"/>
                    </a:p>
                  </a:txBody>
                  <a:tcPr/>
                </a:tc>
                <a:tc>
                  <a:txBody>
                    <a:bodyPr/>
                    <a:lstStyle/>
                    <a:p>
                      <a:r>
                        <a:rPr lang="en-US" altLang="zh-CN" sz="1100" dirty="0"/>
                        <a:t>None</a:t>
                      </a:r>
                      <a:endParaRPr lang="zh-CN" altLang="en-US" sz="1100" dirty="0"/>
                    </a:p>
                  </a:txBody>
                  <a:tcPr/>
                </a:tc>
                <a:tc>
                  <a:txBody>
                    <a:bodyPr/>
                    <a:lstStyle/>
                    <a:p>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56010189"/>
                  </a:ext>
                </a:extLst>
              </a:tr>
            </a:tbl>
          </a:graphicData>
        </a:graphic>
      </p:graphicFrame>
      <p:sp>
        <p:nvSpPr>
          <p:cNvPr id="47" name="TextBox 46">
            <a:extLst>
              <a:ext uri="{FF2B5EF4-FFF2-40B4-BE49-F238E27FC236}">
                <a16:creationId xmlns:a16="http://schemas.microsoft.com/office/drawing/2014/main" id="{1A38CDDD-40BD-40C5-A14A-1F306DF5B09E}"/>
              </a:ext>
            </a:extLst>
          </p:cNvPr>
          <p:cNvSpPr txBox="1"/>
          <p:nvPr/>
        </p:nvSpPr>
        <p:spPr>
          <a:xfrm>
            <a:off x="8715472"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graphicFrame>
        <p:nvGraphicFramePr>
          <p:cNvPr id="48" name="Table 47">
            <a:extLst>
              <a:ext uri="{FF2B5EF4-FFF2-40B4-BE49-F238E27FC236}">
                <a16:creationId xmlns:a16="http://schemas.microsoft.com/office/drawing/2014/main" id="{316FA4CD-E4E4-41F3-9A94-6A6A7396FB90}"/>
              </a:ext>
            </a:extLst>
          </p:cNvPr>
          <p:cNvGraphicFramePr>
            <a:graphicFrameLocks noGrp="1"/>
          </p:cNvGraphicFramePr>
          <p:nvPr>
            <p:extLst>
              <p:ext uri="{D42A27DB-BD31-4B8C-83A1-F6EECF244321}">
                <p14:modId xmlns:p14="http://schemas.microsoft.com/office/powerpoint/2010/main" val="4048296739"/>
              </p:ext>
            </p:extLst>
          </p:nvPr>
        </p:nvGraphicFramePr>
        <p:xfrm>
          <a:off x="5337808" y="902632"/>
          <a:ext cx="6204335" cy="3337560"/>
        </p:xfrm>
        <a:graphic>
          <a:graphicData uri="http://schemas.openxmlformats.org/drawingml/2006/table">
            <a:tbl>
              <a:tblPr firstRow="1" bandRow="1">
                <a:tableStyleId>{5C22544A-7EE6-4342-B048-85BDC9FD1C3A}</a:tableStyleId>
              </a:tblPr>
              <a:tblGrid>
                <a:gridCol w="1314710">
                  <a:extLst>
                    <a:ext uri="{9D8B030D-6E8A-4147-A177-3AD203B41FA5}">
                      <a16:colId xmlns:a16="http://schemas.microsoft.com/office/drawing/2014/main" val="1895347922"/>
                    </a:ext>
                  </a:extLst>
                </a:gridCol>
                <a:gridCol w="1889875">
                  <a:extLst>
                    <a:ext uri="{9D8B030D-6E8A-4147-A177-3AD203B41FA5}">
                      <a16:colId xmlns:a16="http://schemas.microsoft.com/office/drawing/2014/main" val="1815119757"/>
                    </a:ext>
                  </a:extLst>
                </a:gridCol>
                <a:gridCol w="712483">
                  <a:extLst>
                    <a:ext uri="{9D8B030D-6E8A-4147-A177-3AD203B41FA5}">
                      <a16:colId xmlns:a16="http://schemas.microsoft.com/office/drawing/2014/main" val="3173723877"/>
                    </a:ext>
                  </a:extLst>
                </a:gridCol>
                <a:gridCol w="2287267">
                  <a:extLst>
                    <a:ext uri="{9D8B030D-6E8A-4147-A177-3AD203B41FA5}">
                      <a16:colId xmlns:a16="http://schemas.microsoft.com/office/drawing/2014/main" val="3019809143"/>
                    </a:ext>
                  </a:extLst>
                </a:gridCol>
              </a:tblGrid>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mn-lt"/>
                        </a:rPr>
                        <a:t>                                         GET_USER_COUNT_RES</a:t>
                      </a:r>
                      <a:endParaRPr lang="zh-CN" altLang="en-US" sz="1200" b="1" dirty="0">
                        <a:solidFill>
                          <a:schemeClr val="tx1"/>
                        </a:solidFill>
                      </a:endParaRPr>
                    </a:p>
                  </a:txBody>
                  <a:tcPr>
                    <a:solidFill>
                      <a:schemeClr val="accent4">
                        <a:lumMod val="20000"/>
                        <a:lumOff val="80000"/>
                      </a:schemeClr>
                    </a:solidFill>
                  </a:tcPr>
                </a:tc>
                <a:tc hMerge="1">
                  <a:txBody>
                    <a:bodyPr/>
                    <a:lstStyle/>
                    <a:p>
                      <a:endParaRPr lang="zh-CN" altLang="en-US" sz="1200" b="1" dirty="0">
                        <a:solidFill>
                          <a:schemeClr val="tx1"/>
                        </a:solidFill>
                      </a:endParaRPr>
                    </a:p>
                  </a:txBody>
                  <a:tcPr/>
                </a:tc>
                <a:tc hMerge="1">
                  <a:txBody>
                    <a:bodyPr/>
                    <a:lstStyle/>
                    <a:p>
                      <a:endParaRPr lang="zh-CN" altLang="en-US" sz="1200" dirty="0">
                        <a:solidFill>
                          <a:schemeClr val="tx1"/>
                        </a:solidFill>
                      </a:endParaRPr>
                    </a:p>
                  </a:txBody>
                  <a:tcPr/>
                </a:tc>
                <a:tc hMerge="1">
                  <a:txBody>
                    <a:bodyPr/>
                    <a:lstStyle/>
                    <a:p>
                      <a:endParaRPr lang="zh-CN" altLang="en-US" sz="1200" dirty="0">
                        <a:solidFill>
                          <a:schemeClr val="tx1"/>
                        </a:solidFill>
                      </a:endParaRPr>
                    </a:p>
                  </a:txBody>
                  <a:tcPr/>
                </a:tc>
                <a:extLst>
                  <a:ext uri="{0D108BD9-81ED-4DB2-BD59-A6C34878D82A}">
                    <a16:rowId xmlns:a16="http://schemas.microsoft.com/office/drawing/2014/main" val="1801549131"/>
                  </a:ext>
                </a:extLst>
              </a:tr>
              <a:tr h="370840">
                <a:tc>
                  <a:txBody>
                    <a:bodyPr/>
                    <a:lstStyle/>
                    <a:p>
                      <a:endParaRPr lang="zh-CN" altLang="en-US" sz="1200" b="1" dirty="0">
                        <a:solidFill>
                          <a:schemeClr val="tx1"/>
                        </a:solidFill>
                      </a:endParaRPr>
                    </a:p>
                  </a:txBody>
                  <a:tcPr/>
                </a:tc>
                <a:tc>
                  <a:txBody>
                    <a:bodyPr/>
                    <a:lstStyle/>
                    <a:p>
                      <a:r>
                        <a:rPr lang="en-US" altLang="zh-CN" sz="1200" b="1" dirty="0">
                          <a:solidFill>
                            <a:schemeClr val="tx1"/>
                          </a:solidFill>
                        </a:rPr>
                        <a:t>Items</a:t>
                      </a:r>
                      <a:endParaRPr lang="zh-CN" altLang="en-US" sz="1200" b="1" dirty="0">
                        <a:solidFill>
                          <a:schemeClr val="tx1"/>
                        </a:solidFill>
                      </a:endParaRPr>
                    </a:p>
                  </a:txBody>
                  <a:tcPr/>
                </a:tc>
                <a:tc>
                  <a:txBody>
                    <a:bodyPr/>
                    <a:lstStyle/>
                    <a:p>
                      <a:r>
                        <a:rPr lang="en-US" altLang="zh-CN" sz="1200" b="1" dirty="0">
                          <a:solidFill>
                            <a:schemeClr val="tx1"/>
                          </a:solidFill>
                        </a:rPr>
                        <a:t>Bytes</a:t>
                      </a:r>
                      <a:endParaRPr lang="zh-CN" altLang="en-US" sz="1200" b="1" dirty="0">
                        <a:solidFill>
                          <a:schemeClr val="tx1"/>
                        </a:solidFill>
                      </a:endParaRPr>
                    </a:p>
                  </a:txBody>
                  <a:tcPr/>
                </a:tc>
                <a:tc>
                  <a:txBody>
                    <a:bodyPr/>
                    <a:lstStyle/>
                    <a:p>
                      <a:r>
                        <a:rPr lang="en-US" altLang="zh-CN" sz="1200" b="1" dirty="0">
                          <a:solidFill>
                            <a:schemeClr val="tx1"/>
                          </a:solidFill>
                        </a:rPr>
                        <a:t>Value</a:t>
                      </a:r>
                      <a:endParaRPr lang="zh-CN" altLang="en-US" sz="1200" b="1" dirty="0">
                        <a:solidFill>
                          <a:schemeClr val="tx1"/>
                        </a:solidFill>
                      </a:endParaRPr>
                    </a:p>
                  </a:txBody>
                  <a:tcPr/>
                </a:tc>
                <a:extLst>
                  <a:ext uri="{0D108BD9-81ED-4DB2-BD59-A6C34878D82A}">
                    <a16:rowId xmlns:a16="http://schemas.microsoft.com/office/drawing/2014/main" val="3110232285"/>
                  </a:ext>
                </a:extLst>
              </a:tr>
              <a:tr h="370840">
                <a:tc rowSpan="6">
                  <a:txBody>
                    <a:bodyPr/>
                    <a:lstStyle/>
                    <a:p>
                      <a:r>
                        <a:rPr lang="en-US" altLang="zh-CN" sz="1100" b="1" dirty="0"/>
                        <a:t>Header</a:t>
                      </a:r>
                    </a:p>
                    <a:p>
                      <a:r>
                        <a:rPr lang="en-US" altLang="zh-CN" sz="1100" b="1" dirty="0"/>
                        <a:t>TU</a:t>
                      </a:r>
                      <a:endParaRPr lang="zh-CN" altLang="en-US" sz="1100" b="1" dirty="0"/>
                    </a:p>
                  </a:txBody>
                  <a:tcPr/>
                </a:tc>
                <a:tc>
                  <a:txBody>
                    <a:bodyPr/>
                    <a:lstStyle/>
                    <a:p>
                      <a:r>
                        <a:rPr lang="en-US" altLang="zh-CN" sz="1100" dirty="0" err="1"/>
                        <a:t>tu_type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0x79</a:t>
                      </a:r>
                      <a:endParaRPr lang="zh-CN" altLang="en-US" sz="1100" dirty="0"/>
                    </a:p>
                  </a:txBody>
                  <a:tcPr/>
                </a:tc>
                <a:extLst>
                  <a:ext uri="{0D108BD9-81ED-4DB2-BD59-A6C34878D82A}">
                    <a16:rowId xmlns:a16="http://schemas.microsoft.com/office/drawing/2014/main" val="4081992355"/>
                  </a:ext>
                </a:extLst>
              </a:tr>
              <a:tr h="370840">
                <a:tc vMerge="1">
                  <a:txBody>
                    <a:bodyPr/>
                    <a:lstStyle/>
                    <a:p>
                      <a:endParaRPr lang="zh-CN" altLang="en-US" sz="1100" dirty="0"/>
                    </a:p>
                  </a:txBody>
                  <a:tcPr/>
                </a:tc>
                <a:tc>
                  <a:txBody>
                    <a:bodyPr/>
                    <a:lstStyle/>
                    <a:p>
                      <a:r>
                        <a:rPr lang="en-US" altLang="zh-CN" sz="1100" dirty="0" err="1"/>
                        <a:t>pkt_type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9</a:t>
                      </a:r>
                      <a:endParaRPr lang="zh-CN" altLang="en-US" sz="1100" dirty="0"/>
                    </a:p>
                  </a:txBody>
                  <a:tcPr/>
                </a:tc>
                <a:extLst>
                  <a:ext uri="{0D108BD9-81ED-4DB2-BD59-A6C34878D82A}">
                    <a16:rowId xmlns:a16="http://schemas.microsoft.com/office/drawing/2014/main" val="838025016"/>
                  </a:ext>
                </a:extLst>
              </a:tr>
              <a:tr h="370840">
                <a:tc vMerge="1">
                  <a:txBody>
                    <a:bodyPr/>
                    <a:lstStyle/>
                    <a:p>
                      <a:endParaRPr lang="zh-CN" altLang="en-US" sz="1100" dirty="0"/>
                    </a:p>
                  </a:txBody>
                  <a:tcPr/>
                </a:tc>
                <a:tc>
                  <a:txBody>
                    <a:bodyPr/>
                    <a:lstStyle/>
                    <a:p>
                      <a:r>
                        <a:rPr lang="en-US" altLang="zh-CN" sz="1100" dirty="0" err="1"/>
                        <a:t>pkt_len</a:t>
                      </a:r>
                      <a:endParaRPr lang="zh-CN" altLang="en-US" sz="1100" dirty="0"/>
                    </a:p>
                  </a:txBody>
                  <a:tcPr/>
                </a:tc>
                <a:tc>
                  <a:txBody>
                    <a:bodyPr/>
                    <a:lstStyle/>
                    <a:p>
                      <a:r>
                        <a:rPr lang="en-US" altLang="zh-CN" sz="1100" dirty="0"/>
                        <a:t>2</a:t>
                      </a:r>
                      <a:endParaRPr lang="zh-CN" altLang="en-US" sz="1100" dirty="0"/>
                    </a:p>
                  </a:txBody>
                  <a:tcPr/>
                </a:tc>
                <a:tc>
                  <a:txBody>
                    <a:bodyPr/>
                    <a:lstStyle/>
                    <a:p>
                      <a:r>
                        <a:rPr lang="en-US" altLang="zh-CN" sz="1100" dirty="0"/>
                        <a:t>4</a:t>
                      </a:r>
                      <a:endParaRPr lang="zh-CN" altLang="en-US" sz="1100" dirty="0"/>
                    </a:p>
                  </a:txBody>
                  <a:tcPr/>
                </a:tc>
                <a:extLst>
                  <a:ext uri="{0D108BD9-81ED-4DB2-BD59-A6C34878D82A}">
                    <a16:rowId xmlns:a16="http://schemas.microsoft.com/office/drawing/2014/main" val="109827291"/>
                  </a:ext>
                </a:extLst>
              </a:tr>
              <a:tr h="370840">
                <a:tc vMerge="1">
                  <a:txBody>
                    <a:bodyPr/>
                    <a:lstStyle/>
                    <a:p>
                      <a:endParaRPr lang="zh-CN" altLang="en-US" sz="1100" dirty="0"/>
                    </a:p>
                  </a:txBody>
                  <a:tcPr/>
                </a:tc>
                <a:tc>
                  <a:txBody>
                    <a:bodyPr/>
                    <a:lstStyle/>
                    <a:p>
                      <a:r>
                        <a:rPr lang="en-US" altLang="zh-CN" sz="1100" dirty="0" err="1"/>
                        <a:t>pkt_id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same ID in the REQ</a:t>
                      </a:r>
                      <a:endParaRPr lang="zh-CN" altLang="en-US" sz="1100" dirty="0"/>
                    </a:p>
                  </a:txBody>
                  <a:tcPr/>
                </a:tc>
                <a:extLst>
                  <a:ext uri="{0D108BD9-81ED-4DB2-BD59-A6C34878D82A}">
                    <a16:rowId xmlns:a16="http://schemas.microsoft.com/office/drawing/2014/main" val="2368380227"/>
                  </a:ext>
                </a:extLst>
              </a:tr>
              <a:tr h="370840">
                <a:tc vMerge="1">
                  <a:txBody>
                    <a:bodyPr/>
                    <a:lstStyle/>
                    <a:p>
                      <a:endParaRPr lang="zh-CN" altLang="en-US" sz="1100" dirty="0"/>
                    </a:p>
                  </a:txBody>
                  <a:tcPr/>
                </a:tc>
                <a:tc>
                  <a:txBody>
                    <a:bodyPr/>
                    <a:lstStyle/>
                    <a:p>
                      <a:r>
                        <a:rPr lang="en-US" altLang="zh-CN" sz="1100" dirty="0" err="1"/>
                        <a:t>pkt_crc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451874998"/>
                  </a:ext>
                </a:extLst>
              </a:tr>
              <a:tr h="370840">
                <a:tc vMerge="1">
                  <a:txBody>
                    <a:bodyPr/>
                    <a:lstStyle/>
                    <a:p>
                      <a:endParaRPr lang="zh-CN" altLang="en-US" sz="1100" dirty="0"/>
                    </a:p>
                  </a:txBody>
                  <a:tcPr/>
                </a:tc>
                <a:tc>
                  <a:txBody>
                    <a:bodyPr/>
                    <a:lstStyle/>
                    <a:p>
                      <a:r>
                        <a:rPr lang="en-US" altLang="zh-CN" sz="1100" dirty="0" err="1"/>
                        <a:t>tu_crc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245177487"/>
                  </a:ext>
                </a:extLst>
              </a:tr>
              <a:tr h="370840">
                <a:tc>
                  <a:txBody>
                    <a:bodyPr/>
                    <a:lstStyle/>
                    <a:p>
                      <a:r>
                        <a:rPr lang="en-US" altLang="zh-CN" sz="1100" b="1" dirty="0"/>
                        <a:t>Data TU</a:t>
                      </a:r>
                      <a:endParaRPr lang="zh-CN" altLang="en-US" sz="1100" b="1" dirty="0"/>
                    </a:p>
                  </a:txBody>
                  <a:tcPr/>
                </a:tc>
                <a:tc>
                  <a:txBody>
                    <a:bodyPr/>
                    <a:lstStyle/>
                    <a:p>
                      <a:r>
                        <a:rPr lang="en-US" altLang="zh-CN" sz="1100" dirty="0"/>
                        <a:t>User count</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User count</a:t>
                      </a:r>
                      <a:endParaRPr lang="zh-CN" altLang="en-US" sz="1100" dirty="0"/>
                    </a:p>
                  </a:txBody>
                  <a:tcPr/>
                </a:tc>
                <a:extLst>
                  <a:ext uri="{0D108BD9-81ED-4DB2-BD59-A6C34878D82A}">
                    <a16:rowId xmlns:a16="http://schemas.microsoft.com/office/drawing/2014/main" val="356010189"/>
                  </a:ext>
                </a:extLst>
              </a:tr>
            </a:tbl>
          </a:graphicData>
        </a:graphic>
      </p:graphicFrame>
    </p:spTree>
    <p:extLst>
      <p:ext uri="{BB962C8B-B14F-4D97-AF65-F5344CB8AC3E}">
        <p14:creationId xmlns:p14="http://schemas.microsoft.com/office/powerpoint/2010/main" val="31009458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6787B8-4A22-45EC-A8CE-4888CA6DE644}"/>
              </a:ext>
            </a:extLst>
          </p:cNvPr>
          <p:cNvSpPr>
            <a:spLocks noGrp="1"/>
          </p:cNvSpPr>
          <p:nvPr>
            <p:ph type="title"/>
          </p:nvPr>
        </p:nvSpPr>
        <p:spPr>
          <a:xfrm>
            <a:off x="299713" y="285393"/>
            <a:ext cx="11454325" cy="654049"/>
          </a:xfrm>
        </p:spPr>
        <p:txBody>
          <a:bodyPr/>
          <a:lstStyle/>
          <a:p>
            <a:r>
              <a:rPr lang="en-US" altLang="zh-CN" dirty="0"/>
              <a:t>Packet DEFINITION --- GET_USER_INFO</a:t>
            </a:r>
            <a:endParaRPr lang="zh-CN" altLang="en-US" dirty="0"/>
          </a:p>
        </p:txBody>
      </p:sp>
      <p:sp>
        <p:nvSpPr>
          <p:cNvPr id="6" name="TextBox 5">
            <a:extLst>
              <a:ext uri="{FF2B5EF4-FFF2-40B4-BE49-F238E27FC236}">
                <a16:creationId xmlns:a16="http://schemas.microsoft.com/office/drawing/2014/main" id="{A6C5E4BA-7978-4986-9111-1406FEAE0A38}"/>
              </a:ext>
            </a:extLst>
          </p:cNvPr>
          <p:cNvSpPr txBox="1"/>
          <p:nvPr/>
        </p:nvSpPr>
        <p:spPr>
          <a:xfrm>
            <a:off x="3835797"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graphicFrame>
        <p:nvGraphicFramePr>
          <p:cNvPr id="44" name="Table 43">
            <a:extLst>
              <a:ext uri="{FF2B5EF4-FFF2-40B4-BE49-F238E27FC236}">
                <a16:creationId xmlns:a16="http://schemas.microsoft.com/office/drawing/2014/main" id="{E29B4DAE-B62C-4D2F-9BF6-728DBD95C0BB}"/>
              </a:ext>
            </a:extLst>
          </p:cNvPr>
          <p:cNvGraphicFramePr>
            <a:graphicFrameLocks noGrp="1"/>
          </p:cNvGraphicFramePr>
          <p:nvPr>
            <p:extLst>
              <p:ext uri="{D42A27DB-BD31-4B8C-83A1-F6EECF244321}">
                <p14:modId xmlns:p14="http://schemas.microsoft.com/office/powerpoint/2010/main" val="3025746798"/>
              </p:ext>
            </p:extLst>
          </p:nvPr>
        </p:nvGraphicFramePr>
        <p:xfrm>
          <a:off x="463631" y="939442"/>
          <a:ext cx="4401667" cy="3337560"/>
        </p:xfrm>
        <a:graphic>
          <a:graphicData uri="http://schemas.openxmlformats.org/drawingml/2006/table">
            <a:tbl>
              <a:tblPr firstRow="1" bandRow="1">
                <a:tableStyleId>{5C22544A-7EE6-4342-B048-85BDC9FD1C3A}</a:tableStyleId>
              </a:tblPr>
              <a:tblGrid>
                <a:gridCol w="932721">
                  <a:extLst>
                    <a:ext uri="{9D8B030D-6E8A-4147-A177-3AD203B41FA5}">
                      <a16:colId xmlns:a16="http://schemas.microsoft.com/office/drawing/2014/main" val="1895347922"/>
                    </a:ext>
                  </a:extLst>
                </a:gridCol>
                <a:gridCol w="898274">
                  <a:extLst>
                    <a:ext uri="{9D8B030D-6E8A-4147-A177-3AD203B41FA5}">
                      <a16:colId xmlns:a16="http://schemas.microsoft.com/office/drawing/2014/main" val="1815119757"/>
                    </a:ext>
                  </a:extLst>
                </a:gridCol>
                <a:gridCol w="607117">
                  <a:extLst>
                    <a:ext uri="{9D8B030D-6E8A-4147-A177-3AD203B41FA5}">
                      <a16:colId xmlns:a16="http://schemas.microsoft.com/office/drawing/2014/main" val="3173723877"/>
                    </a:ext>
                  </a:extLst>
                </a:gridCol>
                <a:gridCol w="1963555">
                  <a:extLst>
                    <a:ext uri="{9D8B030D-6E8A-4147-A177-3AD203B41FA5}">
                      <a16:colId xmlns:a16="http://schemas.microsoft.com/office/drawing/2014/main" val="3019809143"/>
                    </a:ext>
                  </a:extLst>
                </a:gridCol>
              </a:tblGrid>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mn-lt"/>
                        </a:rPr>
                        <a:t>                     GET_USER_INFO_REQ</a:t>
                      </a:r>
                      <a:endParaRPr lang="zh-CN" altLang="en-US" sz="1200" b="1" dirty="0">
                        <a:solidFill>
                          <a:schemeClr val="tx1"/>
                        </a:solidFill>
                      </a:endParaRPr>
                    </a:p>
                  </a:txBody>
                  <a:tcPr/>
                </a:tc>
                <a:tc hMerge="1">
                  <a:txBody>
                    <a:bodyPr/>
                    <a:lstStyle/>
                    <a:p>
                      <a:endParaRPr lang="zh-CN" altLang="en-US" sz="1200" b="1" dirty="0">
                        <a:solidFill>
                          <a:schemeClr val="tx1"/>
                        </a:solidFill>
                      </a:endParaRPr>
                    </a:p>
                  </a:txBody>
                  <a:tcPr/>
                </a:tc>
                <a:tc hMerge="1">
                  <a:txBody>
                    <a:bodyPr/>
                    <a:lstStyle/>
                    <a:p>
                      <a:endParaRPr lang="zh-CN" altLang="en-US" sz="1200" dirty="0">
                        <a:solidFill>
                          <a:schemeClr val="tx1"/>
                        </a:solidFill>
                      </a:endParaRPr>
                    </a:p>
                  </a:txBody>
                  <a:tcPr/>
                </a:tc>
                <a:tc hMerge="1">
                  <a:txBody>
                    <a:bodyPr/>
                    <a:lstStyle/>
                    <a:p>
                      <a:endParaRPr lang="zh-CN" altLang="en-US" sz="1200" dirty="0">
                        <a:solidFill>
                          <a:schemeClr val="tx1"/>
                        </a:solidFill>
                      </a:endParaRPr>
                    </a:p>
                  </a:txBody>
                  <a:tcPr/>
                </a:tc>
                <a:extLst>
                  <a:ext uri="{0D108BD9-81ED-4DB2-BD59-A6C34878D82A}">
                    <a16:rowId xmlns:a16="http://schemas.microsoft.com/office/drawing/2014/main" val="1801549131"/>
                  </a:ext>
                </a:extLst>
              </a:tr>
              <a:tr h="370840">
                <a:tc>
                  <a:txBody>
                    <a:bodyPr/>
                    <a:lstStyle/>
                    <a:p>
                      <a:endParaRPr lang="zh-CN" altLang="en-US" sz="1200" b="1" dirty="0">
                        <a:solidFill>
                          <a:schemeClr val="tx1"/>
                        </a:solidFill>
                      </a:endParaRPr>
                    </a:p>
                  </a:txBody>
                  <a:tcPr/>
                </a:tc>
                <a:tc>
                  <a:txBody>
                    <a:bodyPr/>
                    <a:lstStyle/>
                    <a:p>
                      <a:r>
                        <a:rPr lang="en-US" altLang="zh-CN" sz="1200" b="1" dirty="0">
                          <a:solidFill>
                            <a:schemeClr val="tx1"/>
                          </a:solidFill>
                        </a:rPr>
                        <a:t>Items</a:t>
                      </a:r>
                      <a:endParaRPr lang="zh-CN" altLang="en-US" sz="1200" b="1" dirty="0">
                        <a:solidFill>
                          <a:schemeClr val="tx1"/>
                        </a:solidFill>
                      </a:endParaRPr>
                    </a:p>
                  </a:txBody>
                  <a:tcPr/>
                </a:tc>
                <a:tc>
                  <a:txBody>
                    <a:bodyPr/>
                    <a:lstStyle/>
                    <a:p>
                      <a:r>
                        <a:rPr lang="en-US" altLang="zh-CN" sz="1200" b="1" dirty="0">
                          <a:solidFill>
                            <a:schemeClr val="tx1"/>
                          </a:solidFill>
                        </a:rPr>
                        <a:t>Bytes</a:t>
                      </a:r>
                      <a:endParaRPr lang="zh-CN" altLang="en-US" sz="1200" b="1" dirty="0">
                        <a:solidFill>
                          <a:schemeClr val="tx1"/>
                        </a:solidFill>
                      </a:endParaRPr>
                    </a:p>
                  </a:txBody>
                  <a:tcPr/>
                </a:tc>
                <a:tc>
                  <a:txBody>
                    <a:bodyPr/>
                    <a:lstStyle/>
                    <a:p>
                      <a:r>
                        <a:rPr lang="en-US" altLang="zh-CN" sz="1200" b="1" dirty="0">
                          <a:solidFill>
                            <a:schemeClr val="tx1"/>
                          </a:solidFill>
                        </a:rPr>
                        <a:t>Value</a:t>
                      </a:r>
                      <a:endParaRPr lang="zh-CN" altLang="en-US" sz="1200" b="1" dirty="0">
                        <a:solidFill>
                          <a:schemeClr val="tx1"/>
                        </a:solidFill>
                      </a:endParaRPr>
                    </a:p>
                  </a:txBody>
                  <a:tcPr/>
                </a:tc>
                <a:extLst>
                  <a:ext uri="{0D108BD9-81ED-4DB2-BD59-A6C34878D82A}">
                    <a16:rowId xmlns:a16="http://schemas.microsoft.com/office/drawing/2014/main" val="3110232285"/>
                  </a:ext>
                </a:extLst>
              </a:tr>
              <a:tr h="370840">
                <a:tc rowSpan="6">
                  <a:txBody>
                    <a:bodyPr/>
                    <a:lstStyle/>
                    <a:p>
                      <a:r>
                        <a:rPr lang="en-US" altLang="zh-CN" sz="1100" b="1" dirty="0"/>
                        <a:t>Header</a:t>
                      </a:r>
                    </a:p>
                    <a:p>
                      <a:r>
                        <a:rPr lang="en-US" altLang="zh-CN" sz="1100" b="1" dirty="0"/>
                        <a:t>TU</a:t>
                      </a:r>
                      <a:endParaRPr lang="zh-CN" altLang="en-US" sz="1100" b="1" dirty="0"/>
                    </a:p>
                  </a:txBody>
                  <a:tcPr/>
                </a:tc>
                <a:tc>
                  <a:txBody>
                    <a:bodyPr/>
                    <a:lstStyle/>
                    <a:p>
                      <a:r>
                        <a:rPr lang="en-US" altLang="zh-CN" sz="1100" dirty="0" err="1"/>
                        <a:t>tu_type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0x79</a:t>
                      </a:r>
                      <a:endParaRPr lang="zh-CN" altLang="en-US" sz="1100" dirty="0"/>
                    </a:p>
                  </a:txBody>
                  <a:tcPr/>
                </a:tc>
                <a:extLst>
                  <a:ext uri="{0D108BD9-81ED-4DB2-BD59-A6C34878D82A}">
                    <a16:rowId xmlns:a16="http://schemas.microsoft.com/office/drawing/2014/main" val="4081992355"/>
                  </a:ext>
                </a:extLst>
              </a:tr>
              <a:tr h="370840">
                <a:tc vMerge="1">
                  <a:txBody>
                    <a:bodyPr/>
                    <a:lstStyle/>
                    <a:p>
                      <a:endParaRPr lang="zh-CN" altLang="en-US" sz="1100" dirty="0"/>
                    </a:p>
                  </a:txBody>
                  <a:tcPr/>
                </a:tc>
                <a:tc>
                  <a:txBody>
                    <a:bodyPr/>
                    <a:lstStyle/>
                    <a:p>
                      <a:r>
                        <a:rPr lang="en-US" altLang="zh-CN" sz="1100" dirty="0" err="1"/>
                        <a:t>pkt_type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10</a:t>
                      </a:r>
                      <a:endParaRPr lang="zh-CN" altLang="en-US" sz="1100" dirty="0"/>
                    </a:p>
                  </a:txBody>
                  <a:tcPr/>
                </a:tc>
                <a:extLst>
                  <a:ext uri="{0D108BD9-81ED-4DB2-BD59-A6C34878D82A}">
                    <a16:rowId xmlns:a16="http://schemas.microsoft.com/office/drawing/2014/main" val="838025016"/>
                  </a:ext>
                </a:extLst>
              </a:tr>
              <a:tr h="370840">
                <a:tc vMerge="1">
                  <a:txBody>
                    <a:bodyPr/>
                    <a:lstStyle/>
                    <a:p>
                      <a:endParaRPr lang="zh-CN" altLang="en-US" sz="1100" dirty="0"/>
                    </a:p>
                  </a:txBody>
                  <a:tcPr/>
                </a:tc>
                <a:tc>
                  <a:txBody>
                    <a:bodyPr/>
                    <a:lstStyle/>
                    <a:p>
                      <a:r>
                        <a:rPr lang="en-US" altLang="zh-CN" sz="1100" dirty="0" err="1"/>
                        <a:t>pkt_len</a:t>
                      </a:r>
                      <a:endParaRPr lang="zh-CN" altLang="en-US" sz="1100" dirty="0"/>
                    </a:p>
                  </a:txBody>
                  <a:tcPr/>
                </a:tc>
                <a:tc>
                  <a:txBody>
                    <a:bodyPr/>
                    <a:lstStyle/>
                    <a:p>
                      <a:r>
                        <a:rPr lang="en-US" altLang="zh-CN" sz="1100" dirty="0"/>
                        <a:t>2</a:t>
                      </a:r>
                      <a:endParaRPr lang="zh-CN" altLang="en-US" sz="1100" dirty="0"/>
                    </a:p>
                  </a:txBody>
                  <a:tcPr/>
                </a:tc>
                <a:tc>
                  <a:txBody>
                    <a:bodyPr/>
                    <a:lstStyle/>
                    <a:p>
                      <a:r>
                        <a:rPr lang="en-US" altLang="zh-CN" sz="1100" dirty="0"/>
                        <a:t>0</a:t>
                      </a:r>
                      <a:endParaRPr lang="zh-CN" altLang="en-US" sz="1100" dirty="0"/>
                    </a:p>
                  </a:txBody>
                  <a:tcPr/>
                </a:tc>
                <a:extLst>
                  <a:ext uri="{0D108BD9-81ED-4DB2-BD59-A6C34878D82A}">
                    <a16:rowId xmlns:a16="http://schemas.microsoft.com/office/drawing/2014/main" val="109827291"/>
                  </a:ext>
                </a:extLst>
              </a:tr>
              <a:tr h="370840">
                <a:tc vMerge="1">
                  <a:txBody>
                    <a:bodyPr/>
                    <a:lstStyle/>
                    <a:p>
                      <a:endParaRPr lang="zh-CN" altLang="en-US" sz="1100" dirty="0"/>
                    </a:p>
                  </a:txBody>
                  <a:tcPr/>
                </a:tc>
                <a:tc>
                  <a:txBody>
                    <a:bodyPr/>
                    <a:lstStyle/>
                    <a:p>
                      <a:r>
                        <a:rPr lang="en-US" altLang="zh-CN" sz="1100" dirty="0" err="1"/>
                        <a:t>pkt_id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ID of this packet</a:t>
                      </a:r>
                      <a:endParaRPr lang="zh-CN" altLang="en-US" sz="1100" dirty="0"/>
                    </a:p>
                  </a:txBody>
                  <a:tcPr/>
                </a:tc>
                <a:extLst>
                  <a:ext uri="{0D108BD9-81ED-4DB2-BD59-A6C34878D82A}">
                    <a16:rowId xmlns:a16="http://schemas.microsoft.com/office/drawing/2014/main" val="2368380227"/>
                  </a:ext>
                </a:extLst>
              </a:tr>
              <a:tr h="370840">
                <a:tc vMerge="1">
                  <a:txBody>
                    <a:bodyPr/>
                    <a:lstStyle/>
                    <a:p>
                      <a:endParaRPr lang="zh-CN" altLang="en-US" sz="1100" dirty="0"/>
                    </a:p>
                  </a:txBody>
                  <a:tcPr/>
                </a:tc>
                <a:tc>
                  <a:txBody>
                    <a:bodyPr/>
                    <a:lstStyle/>
                    <a:p>
                      <a:r>
                        <a:rPr lang="en-US" altLang="zh-CN" sz="1100" dirty="0" err="1"/>
                        <a:t>pkt_crc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451874998"/>
                  </a:ext>
                </a:extLst>
              </a:tr>
              <a:tr h="370840">
                <a:tc vMerge="1">
                  <a:txBody>
                    <a:bodyPr/>
                    <a:lstStyle/>
                    <a:p>
                      <a:endParaRPr lang="zh-CN" altLang="en-US" sz="1100" dirty="0"/>
                    </a:p>
                  </a:txBody>
                  <a:tcPr/>
                </a:tc>
                <a:tc>
                  <a:txBody>
                    <a:bodyPr/>
                    <a:lstStyle/>
                    <a:p>
                      <a:r>
                        <a:rPr lang="en-US" altLang="zh-CN" sz="1100" dirty="0" err="1"/>
                        <a:t>tu_crc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245177487"/>
                  </a:ext>
                </a:extLst>
              </a:tr>
              <a:tr h="370840">
                <a:tc>
                  <a:txBody>
                    <a:bodyPr/>
                    <a:lstStyle/>
                    <a:p>
                      <a:r>
                        <a:rPr lang="en-US" altLang="zh-CN" sz="1100" b="1" dirty="0"/>
                        <a:t>Data TU</a:t>
                      </a:r>
                      <a:endParaRPr lang="zh-CN" altLang="en-US" sz="1100" b="1" dirty="0"/>
                    </a:p>
                  </a:txBody>
                  <a:tcPr/>
                </a:tc>
                <a:tc>
                  <a:txBody>
                    <a:bodyPr/>
                    <a:lstStyle/>
                    <a:p>
                      <a:r>
                        <a:rPr lang="en-US" altLang="zh-CN" sz="1100" dirty="0"/>
                        <a:t>None</a:t>
                      </a:r>
                      <a:endParaRPr lang="zh-CN" altLang="en-US" sz="1100" dirty="0"/>
                    </a:p>
                  </a:txBody>
                  <a:tcPr/>
                </a:tc>
                <a:tc>
                  <a:txBody>
                    <a:bodyPr/>
                    <a:lstStyle/>
                    <a:p>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56010189"/>
                  </a:ext>
                </a:extLst>
              </a:tr>
            </a:tbl>
          </a:graphicData>
        </a:graphic>
      </p:graphicFrame>
      <p:sp>
        <p:nvSpPr>
          <p:cNvPr id="47" name="TextBox 46">
            <a:extLst>
              <a:ext uri="{FF2B5EF4-FFF2-40B4-BE49-F238E27FC236}">
                <a16:creationId xmlns:a16="http://schemas.microsoft.com/office/drawing/2014/main" id="{1A38CDDD-40BD-40C5-A14A-1F306DF5B09E}"/>
              </a:ext>
            </a:extLst>
          </p:cNvPr>
          <p:cNvSpPr txBox="1"/>
          <p:nvPr/>
        </p:nvSpPr>
        <p:spPr>
          <a:xfrm>
            <a:off x="8715472"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graphicFrame>
        <p:nvGraphicFramePr>
          <p:cNvPr id="48" name="Table 47">
            <a:extLst>
              <a:ext uri="{FF2B5EF4-FFF2-40B4-BE49-F238E27FC236}">
                <a16:creationId xmlns:a16="http://schemas.microsoft.com/office/drawing/2014/main" id="{316FA4CD-E4E4-41F3-9A94-6A6A7396FB90}"/>
              </a:ext>
            </a:extLst>
          </p:cNvPr>
          <p:cNvGraphicFramePr>
            <a:graphicFrameLocks noGrp="1"/>
          </p:cNvGraphicFramePr>
          <p:nvPr>
            <p:extLst>
              <p:ext uri="{D42A27DB-BD31-4B8C-83A1-F6EECF244321}">
                <p14:modId xmlns:p14="http://schemas.microsoft.com/office/powerpoint/2010/main" val="1669912672"/>
              </p:ext>
            </p:extLst>
          </p:nvPr>
        </p:nvGraphicFramePr>
        <p:xfrm>
          <a:off x="5337808" y="902632"/>
          <a:ext cx="6204335" cy="3708400"/>
        </p:xfrm>
        <a:graphic>
          <a:graphicData uri="http://schemas.openxmlformats.org/drawingml/2006/table">
            <a:tbl>
              <a:tblPr firstRow="1" bandRow="1">
                <a:tableStyleId>{5C22544A-7EE6-4342-B048-85BDC9FD1C3A}</a:tableStyleId>
              </a:tblPr>
              <a:tblGrid>
                <a:gridCol w="1314710">
                  <a:extLst>
                    <a:ext uri="{9D8B030D-6E8A-4147-A177-3AD203B41FA5}">
                      <a16:colId xmlns:a16="http://schemas.microsoft.com/office/drawing/2014/main" val="1895347922"/>
                    </a:ext>
                  </a:extLst>
                </a:gridCol>
                <a:gridCol w="1889875">
                  <a:extLst>
                    <a:ext uri="{9D8B030D-6E8A-4147-A177-3AD203B41FA5}">
                      <a16:colId xmlns:a16="http://schemas.microsoft.com/office/drawing/2014/main" val="1815119757"/>
                    </a:ext>
                  </a:extLst>
                </a:gridCol>
                <a:gridCol w="712483">
                  <a:extLst>
                    <a:ext uri="{9D8B030D-6E8A-4147-A177-3AD203B41FA5}">
                      <a16:colId xmlns:a16="http://schemas.microsoft.com/office/drawing/2014/main" val="3173723877"/>
                    </a:ext>
                  </a:extLst>
                </a:gridCol>
                <a:gridCol w="2287267">
                  <a:extLst>
                    <a:ext uri="{9D8B030D-6E8A-4147-A177-3AD203B41FA5}">
                      <a16:colId xmlns:a16="http://schemas.microsoft.com/office/drawing/2014/main" val="3019809143"/>
                    </a:ext>
                  </a:extLst>
                </a:gridCol>
              </a:tblGrid>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mn-lt"/>
                        </a:rPr>
                        <a:t>                                         GET_USER_INFO_RES</a:t>
                      </a:r>
                      <a:endParaRPr lang="zh-CN" altLang="en-US" sz="1200" b="1" dirty="0">
                        <a:solidFill>
                          <a:schemeClr val="tx1"/>
                        </a:solidFill>
                      </a:endParaRPr>
                    </a:p>
                  </a:txBody>
                  <a:tcPr>
                    <a:solidFill>
                      <a:schemeClr val="accent4">
                        <a:lumMod val="20000"/>
                        <a:lumOff val="80000"/>
                      </a:schemeClr>
                    </a:solidFill>
                  </a:tcPr>
                </a:tc>
                <a:tc hMerge="1">
                  <a:txBody>
                    <a:bodyPr/>
                    <a:lstStyle/>
                    <a:p>
                      <a:endParaRPr lang="zh-CN" altLang="en-US" sz="1200" b="1" dirty="0">
                        <a:solidFill>
                          <a:schemeClr val="tx1"/>
                        </a:solidFill>
                      </a:endParaRPr>
                    </a:p>
                  </a:txBody>
                  <a:tcPr/>
                </a:tc>
                <a:tc hMerge="1">
                  <a:txBody>
                    <a:bodyPr/>
                    <a:lstStyle/>
                    <a:p>
                      <a:endParaRPr lang="zh-CN" altLang="en-US" sz="1200" dirty="0">
                        <a:solidFill>
                          <a:schemeClr val="tx1"/>
                        </a:solidFill>
                      </a:endParaRPr>
                    </a:p>
                  </a:txBody>
                  <a:tcPr/>
                </a:tc>
                <a:tc hMerge="1">
                  <a:txBody>
                    <a:bodyPr/>
                    <a:lstStyle/>
                    <a:p>
                      <a:endParaRPr lang="zh-CN" altLang="en-US" sz="1200" dirty="0">
                        <a:solidFill>
                          <a:schemeClr val="tx1"/>
                        </a:solidFill>
                      </a:endParaRPr>
                    </a:p>
                  </a:txBody>
                  <a:tcPr/>
                </a:tc>
                <a:extLst>
                  <a:ext uri="{0D108BD9-81ED-4DB2-BD59-A6C34878D82A}">
                    <a16:rowId xmlns:a16="http://schemas.microsoft.com/office/drawing/2014/main" val="1801549131"/>
                  </a:ext>
                </a:extLst>
              </a:tr>
              <a:tr h="370840">
                <a:tc>
                  <a:txBody>
                    <a:bodyPr/>
                    <a:lstStyle/>
                    <a:p>
                      <a:endParaRPr lang="zh-CN" altLang="en-US" sz="1200" b="1" dirty="0">
                        <a:solidFill>
                          <a:schemeClr val="tx1"/>
                        </a:solidFill>
                      </a:endParaRPr>
                    </a:p>
                  </a:txBody>
                  <a:tcPr/>
                </a:tc>
                <a:tc>
                  <a:txBody>
                    <a:bodyPr/>
                    <a:lstStyle/>
                    <a:p>
                      <a:r>
                        <a:rPr lang="en-US" altLang="zh-CN" sz="1200" b="1" dirty="0">
                          <a:solidFill>
                            <a:schemeClr val="tx1"/>
                          </a:solidFill>
                        </a:rPr>
                        <a:t>Items</a:t>
                      </a:r>
                      <a:endParaRPr lang="zh-CN" altLang="en-US" sz="1200" b="1" dirty="0">
                        <a:solidFill>
                          <a:schemeClr val="tx1"/>
                        </a:solidFill>
                      </a:endParaRPr>
                    </a:p>
                  </a:txBody>
                  <a:tcPr/>
                </a:tc>
                <a:tc>
                  <a:txBody>
                    <a:bodyPr/>
                    <a:lstStyle/>
                    <a:p>
                      <a:r>
                        <a:rPr lang="en-US" altLang="zh-CN" sz="1200" b="1" dirty="0">
                          <a:solidFill>
                            <a:schemeClr val="tx1"/>
                          </a:solidFill>
                        </a:rPr>
                        <a:t>Bytes</a:t>
                      </a:r>
                      <a:endParaRPr lang="zh-CN" altLang="en-US" sz="1200" b="1" dirty="0">
                        <a:solidFill>
                          <a:schemeClr val="tx1"/>
                        </a:solidFill>
                      </a:endParaRPr>
                    </a:p>
                  </a:txBody>
                  <a:tcPr/>
                </a:tc>
                <a:tc>
                  <a:txBody>
                    <a:bodyPr/>
                    <a:lstStyle/>
                    <a:p>
                      <a:r>
                        <a:rPr lang="en-US" altLang="zh-CN" sz="1200" b="1" dirty="0">
                          <a:solidFill>
                            <a:schemeClr val="tx1"/>
                          </a:solidFill>
                        </a:rPr>
                        <a:t>Value</a:t>
                      </a:r>
                      <a:endParaRPr lang="zh-CN" altLang="en-US" sz="1200" b="1" dirty="0">
                        <a:solidFill>
                          <a:schemeClr val="tx1"/>
                        </a:solidFill>
                      </a:endParaRPr>
                    </a:p>
                  </a:txBody>
                  <a:tcPr/>
                </a:tc>
                <a:extLst>
                  <a:ext uri="{0D108BD9-81ED-4DB2-BD59-A6C34878D82A}">
                    <a16:rowId xmlns:a16="http://schemas.microsoft.com/office/drawing/2014/main" val="3110232285"/>
                  </a:ext>
                </a:extLst>
              </a:tr>
              <a:tr h="370840">
                <a:tc rowSpan="6">
                  <a:txBody>
                    <a:bodyPr/>
                    <a:lstStyle/>
                    <a:p>
                      <a:r>
                        <a:rPr lang="en-US" altLang="zh-CN" sz="1100" b="1" dirty="0"/>
                        <a:t>Header</a:t>
                      </a:r>
                    </a:p>
                    <a:p>
                      <a:r>
                        <a:rPr lang="en-US" altLang="zh-CN" sz="1100" b="1" dirty="0"/>
                        <a:t>TU</a:t>
                      </a:r>
                      <a:endParaRPr lang="zh-CN" altLang="en-US" sz="1100" b="1" dirty="0"/>
                    </a:p>
                  </a:txBody>
                  <a:tcPr/>
                </a:tc>
                <a:tc>
                  <a:txBody>
                    <a:bodyPr/>
                    <a:lstStyle/>
                    <a:p>
                      <a:r>
                        <a:rPr lang="en-US" altLang="zh-CN" sz="1100" dirty="0" err="1"/>
                        <a:t>tu_type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0x79</a:t>
                      </a:r>
                      <a:endParaRPr lang="zh-CN" altLang="en-US" sz="1100" dirty="0"/>
                    </a:p>
                  </a:txBody>
                  <a:tcPr/>
                </a:tc>
                <a:extLst>
                  <a:ext uri="{0D108BD9-81ED-4DB2-BD59-A6C34878D82A}">
                    <a16:rowId xmlns:a16="http://schemas.microsoft.com/office/drawing/2014/main" val="4081992355"/>
                  </a:ext>
                </a:extLst>
              </a:tr>
              <a:tr h="370840">
                <a:tc vMerge="1">
                  <a:txBody>
                    <a:bodyPr/>
                    <a:lstStyle/>
                    <a:p>
                      <a:endParaRPr lang="zh-CN" altLang="en-US" sz="1100" dirty="0"/>
                    </a:p>
                  </a:txBody>
                  <a:tcPr/>
                </a:tc>
                <a:tc>
                  <a:txBody>
                    <a:bodyPr/>
                    <a:lstStyle/>
                    <a:p>
                      <a:r>
                        <a:rPr lang="en-US" altLang="zh-CN" sz="1100" dirty="0" err="1"/>
                        <a:t>pkt_type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11</a:t>
                      </a:r>
                      <a:endParaRPr lang="zh-CN" altLang="en-US" sz="1100" dirty="0"/>
                    </a:p>
                  </a:txBody>
                  <a:tcPr/>
                </a:tc>
                <a:extLst>
                  <a:ext uri="{0D108BD9-81ED-4DB2-BD59-A6C34878D82A}">
                    <a16:rowId xmlns:a16="http://schemas.microsoft.com/office/drawing/2014/main" val="838025016"/>
                  </a:ext>
                </a:extLst>
              </a:tr>
              <a:tr h="370840">
                <a:tc vMerge="1">
                  <a:txBody>
                    <a:bodyPr/>
                    <a:lstStyle/>
                    <a:p>
                      <a:endParaRPr lang="zh-CN" altLang="en-US" sz="1100" dirty="0"/>
                    </a:p>
                  </a:txBody>
                  <a:tcPr/>
                </a:tc>
                <a:tc>
                  <a:txBody>
                    <a:bodyPr/>
                    <a:lstStyle/>
                    <a:p>
                      <a:r>
                        <a:rPr lang="en-US" altLang="zh-CN" sz="1100" dirty="0" err="1"/>
                        <a:t>pkt_len</a:t>
                      </a:r>
                      <a:endParaRPr lang="zh-CN" altLang="en-US" sz="1100" dirty="0"/>
                    </a:p>
                  </a:txBody>
                  <a:tcPr/>
                </a:tc>
                <a:tc>
                  <a:txBody>
                    <a:bodyPr/>
                    <a:lstStyle/>
                    <a:p>
                      <a:r>
                        <a:rPr lang="en-US" altLang="zh-CN" sz="1100" dirty="0"/>
                        <a:t>2</a:t>
                      </a:r>
                      <a:endParaRPr lang="zh-CN" altLang="en-US" sz="1100" dirty="0"/>
                    </a:p>
                  </a:txBody>
                  <a:tcPr/>
                </a:tc>
                <a:tc>
                  <a:txBody>
                    <a:bodyPr/>
                    <a:lstStyle/>
                    <a:p>
                      <a:r>
                        <a:rPr lang="en-US" altLang="zh-CN" sz="1100" dirty="0"/>
                        <a:t>36</a:t>
                      </a:r>
                      <a:endParaRPr lang="zh-CN" altLang="en-US" sz="1100" dirty="0"/>
                    </a:p>
                  </a:txBody>
                  <a:tcPr/>
                </a:tc>
                <a:extLst>
                  <a:ext uri="{0D108BD9-81ED-4DB2-BD59-A6C34878D82A}">
                    <a16:rowId xmlns:a16="http://schemas.microsoft.com/office/drawing/2014/main" val="109827291"/>
                  </a:ext>
                </a:extLst>
              </a:tr>
              <a:tr h="370840">
                <a:tc vMerge="1">
                  <a:txBody>
                    <a:bodyPr/>
                    <a:lstStyle/>
                    <a:p>
                      <a:endParaRPr lang="zh-CN" altLang="en-US" sz="1100" dirty="0"/>
                    </a:p>
                  </a:txBody>
                  <a:tcPr/>
                </a:tc>
                <a:tc>
                  <a:txBody>
                    <a:bodyPr/>
                    <a:lstStyle/>
                    <a:p>
                      <a:r>
                        <a:rPr lang="en-US" altLang="zh-CN" sz="1100" dirty="0" err="1"/>
                        <a:t>pkt_id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same ID in the REQ</a:t>
                      </a:r>
                      <a:endParaRPr lang="zh-CN" altLang="en-US" sz="1100" dirty="0"/>
                    </a:p>
                  </a:txBody>
                  <a:tcPr/>
                </a:tc>
                <a:extLst>
                  <a:ext uri="{0D108BD9-81ED-4DB2-BD59-A6C34878D82A}">
                    <a16:rowId xmlns:a16="http://schemas.microsoft.com/office/drawing/2014/main" val="2368380227"/>
                  </a:ext>
                </a:extLst>
              </a:tr>
              <a:tr h="370840">
                <a:tc vMerge="1">
                  <a:txBody>
                    <a:bodyPr/>
                    <a:lstStyle/>
                    <a:p>
                      <a:endParaRPr lang="zh-CN" altLang="en-US" sz="1100" dirty="0"/>
                    </a:p>
                  </a:txBody>
                  <a:tcPr/>
                </a:tc>
                <a:tc>
                  <a:txBody>
                    <a:bodyPr/>
                    <a:lstStyle/>
                    <a:p>
                      <a:r>
                        <a:rPr lang="en-US" altLang="zh-CN" sz="1100" dirty="0" err="1"/>
                        <a:t>pkt_crc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451874998"/>
                  </a:ext>
                </a:extLst>
              </a:tr>
              <a:tr h="370840">
                <a:tc vMerge="1">
                  <a:txBody>
                    <a:bodyPr/>
                    <a:lstStyle/>
                    <a:p>
                      <a:endParaRPr lang="zh-CN" altLang="en-US" sz="1100" dirty="0"/>
                    </a:p>
                  </a:txBody>
                  <a:tcPr/>
                </a:tc>
                <a:tc>
                  <a:txBody>
                    <a:bodyPr/>
                    <a:lstStyle/>
                    <a:p>
                      <a:r>
                        <a:rPr lang="en-US" altLang="zh-CN" sz="1100" dirty="0" err="1"/>
                        <a:t>tu_crc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245177487"/>
                  </a:ext>
                </a:extLst>
              </a:tr>
              <a:tr h="370840">
                <a:tc>
                  <a:txBody>
                    <a:bodyPr/>
                    <a:lstStyle/>
                    <a:p>
                      <a:r>
                        <a:rPr lang="en-US" altLang="zh-CN" sz="1100" b="1" dirty="0"/>
                        <a:t>Data TU</a:t>
                      </a:r>
                      <a:endParaRPr lang="zh-CN" altLang="en-US" sz="1100" b="1" dirty="0"/>
                    </a:p>
                  </a:txBody>
                  <a:tcPr/>
                </a:tc>
                <a:tc>
                  <a:txBody>
                    <a:bodyPr/>
                    <a:lstStyle/>
                    <a:p>
                      <a:r>
                        <a:rPr lang="en-US" altLang="zh-CN" sz="1100" dirty="0"/>
                        <a:t>User 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User ID</a:t>
                      </a:r>
                      <a:endParaRPr lang="zh-CN" altLang="en-US" sz="1100" dirty="0"/>
                    </a:p>
                  </a:txBody>
                  <a:tcPr/>
                </a:tc>
                <a:extLst>
                  <a:ext uri="{0D108BD9-81ED-4DB2-BD59-A6C34878D82A}">
                    <a16:rowId xmlns:a16="http://schemas.microsoft.com/office/drawing/2014/main" val="356010189"/>
                  </a:ext>
                </a:extLst>
              </a:tr>
              <a:tr h="370840">
                <a:tc>
                  <a:txBody>
                    <a:bodyPr/>
                    <a:lstStyle/>
                    <a:p>
                      <a:endParaRPr lang="zh-CN" altLang="en-US" sz="1100" b="1" dirty="0"/>
                    </a:p>
                  </a:txBody>
                  <a:tcPr/>
                </a:tc>
                <a:tc>
                  <a:txBody>
                    <a:bodyPr/>
                    <a:lstStyle/>
                    <a:p>
                      <a:r>
                        <a:rPr lang="en-US" altLang="zh-CN" sz="1100" dirty="0"/>
                        <a:t>User Name</a:t>
                      </a:r>
                      <a:endParaRPr lang="zh-CN" altLang="en-US" sz="1100" dirty="0"/>
                    </a:p>
                  </a:txBody>
                  <a:tcPr/>
                </a:tc>
                <a:tc>
                  <a:txBody>
                    <a:bodyPr/>
                    <a:lstStyle/>
                    <a:p>
                      <a:r>
                        <a:rPr lang="en-US" altLang="zh-CN" sz="1100" dirty="0"/>
                        <a:t>32</a:t>
                      </a:r>
                      <a:endParaRPr lang="zh-CN" altLang="en-US" sz="1100" dirty="0"/>
                    </a:p>
                  </a:txBody>
                  <a:tcPr/>
                </a:tc>
                <a:tc>
                  <a:txBody>
                    <a:bodyPr/>
                    <a:lstStyle/>
                    <a:p>
                      <a:r>
                        <a:rPr lang="en-US" altLang="zh-CN" sz="1100" dirty="0"/>
                        <a:t>User name</a:t>
                      </a:r>
                      <a:endParaRPr lang="zh-CN" altLang="en-US" sz="1100" dirty="0"/>
                    </a:p>
                  </a:txBody>
                  <a:tcPr/>
                </a:tc>
                <a:extLst>
                  <a:ext uri="{0D108BD9-81ED-4DB2-BD59-A6C34878D82A}">
                    <a16:rowId xmlns:a16="http://schemas.microsoft.com/office/drawing/2014/main" val="954169880"/>
                  </a:ext>
                </a:extLst>
              </a:tr>
            </a:tbl>
          </a:graphicData>
        </a:graphic>
      </p:graphicFrame>
    </p:spTree>
    <p:extLst>
      <p:ext uri="{BB962C8B-B14F-4D97-AF65-F5344CB8AC3E}">
        <p14:creationId xmlns:p14="http://schemas.microsoft.com/office/powerpoint/2010/main" val="201867039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6787B8-4A22-45EC-A8CE-4888CA6DE644}"/>
              </a:ext>
            </a:extLst>
          </p:cNvPr>
          <p:cNvSpPr>
            <a:spLocks noGrp="1"/>
          </p:cNvSpPr>
          <p:nvPr>
            <p:ph type="title"/>
          </p:nvPr>
        </p:nvSpPr>
        <p:spPr>
          <a:xfrm>
            <a:off x="299713" y="285393"/>
            <a:ext cx="11454325" cy="654049"/>
          </a:xfrm>
        </p:spPr>
        <p:txBody>
          <a:bodyPr/>
          <a:lstStyle/>
          <a:p>
            <a:r>
              <a:rPr lang="en-US" altLang="zh-CN" dirty="0"/>
              <a:t>Packet DEFINITION --- </a:t>
            </a:r>
            <a:r>
              <a:rPr lang="en-US" altLang="zh-CN" dirty="0" err="1"/>
              <a:t>update_USER_INFO</a:t>
            </a:r>
            <a:endParaRPr lang="zh-CN" altLang="en-US" dirty="0"/>
          </a:p>
        </p:txBody>
      </p:sp>
      <p:sp>
        <p:nvSpPr>
          <p:cNvPr id="6" name="TextBox 5">
            <a:extLst>
              <a:ext uri="{FF2B5EF4-FFF2-40B4-BE49-F238E27FC236}">
                <a16:creationId xmlns:a16="http://schemas.microsoft.com/office/drawing/2014/main" id="{A6C5E4BA-7978-4986-9111-1406FEAE0A38}"/>
              </a:ext>
            </a:extLst>
          </p:cNvPr>
          <p:cNvSpPr txBox="1"/>
          <p:nvPr/>
        </p:nvSpPr>
        <p:spPr>
          <a:xfrm>
            <a:off x="3835797"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graphicFrame>
        <p:nvGraphicFramePr>
          <p:cNvPr id="44" name="Table 43">
            <a:extLst>
              <a:ext uri="{FF2B5EF4-FFF2-40B4-BE49-F238E27FC236}">
                <a16:creationId xmlns:a16="http://schemas.microsoft.com/office/drawing/2014/main" id="{E29B4DAE-B62C-4D2F-9BF6-728DBD95C0BB}"/>
              </a:ext>
            </a:extLst>
          </p:cNvPr>
          <p:cNvGraphicFramePr>
            <a:graphicFrameLocks noGrp="1"/>
          </p:cNvGraphicFramePr>
          <p:nvPr>
            <p:extLst>
              <p:ext uri="{D42A27DB-BD31-4B8C-83A1-F6EECF244321}">
                <p14:modId xmlns:p14="http://schemas.microsoft.com/office/powerpoint/2010/main" val="1519704225"/>
              </p:ext>
            </p:extLst>
          </p:nvPr>
        </p:nvGraphicFramePr>
        <p:xfrm>
          <a:off x="463631" y="939442"/>
          <a:ext cx="4401667" cy="3764280"/>
        </p:xfrm>
        <a:graphic>
          <a:graphicData uri="http://schemas.openxmlformats.org/drawingml/2006/table">
            <a:tbl>
              <a:tblPr firstRow="1" bandRow="1">
                <a:tableStyleId>{5C22544A-7EE6-4342-B048-85BDC9FD1C3A}</a:tableStyleId>
              </a:tblPr>
              <a:tblGrid>
                <a:gridCol w="932721">
                  <a:extLst>
                    <a:ext uri="{9D8B030D-6E8A-4147-A177-3AD203B41FA5}">
                      <a16:colId xmlns:a16="http://schemas.microsoft.com/office/drawing/2014/main" val="1895347922"/>
                    </a:ext>
                  </a:extLst>
                </a:gridCol>
                <a:gridCol w="898274">
                  <a:extLst>
                    <a:ext uri="{9D8B030D-6E8A-4147-A177-3AD203B41FA5}">
                      <a16:colId xmlns:a16="http://schemas.microsoft.com/office/drawing/2014/main" val="1815119757"/>
                    </a:ext>
                  </a:extLst>
                </a:gridCol>
                <a:gridCol w="607117">
                  <a:extLst>
                    <a:ext uri="{9D8B030D-6E8A-4147-A177-3AD203B41FA5}">
                      <a16:colId xmlns:a16="http://schemas.microsoft.com/office/drawing/2014/main" val="3173723877"/>
                    </a:ext>
                  </a:extLst>
                </a:gridCol>
                <a:gridCol w="1963555">
                  <a:extLst>
                    <a:ext uri="{9D8B030D-6E8A-4147-A177-3AD203B41FA5}">
                      <a16:colId xmlns:a16="http://schemas.microsoft.com/office/drawing/2014/main" val="3019809143"/>
                    </a:ext>
                  </a:extLst>
                </a:gridCol>
              </a:tblGrid>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mn-lt"/>
                        </a:rPr>
                        <a:t>                     UPDATE_USER_INFO_REQ</a:t>
                      </a:r>
                      <a:endParaRPr lang="zh-CN" altLang="en-US" sz="1200" b="1" dirty="0">
                        <a:solidFill>
                          <a:schemeClr val="tx1"/>
                        </a:solidFill>
                      </a:endParaRPr>
                    </a:p>
                  </a:txBody>
                  <a:tcPr/>
                </a:tc>
                <a:tc hMerge="1">
                  <a:txBody>
                    <a:bodyPr/>
                    <a:lstStyle/>
                    <a:p>
                      <a:endParaRPr lang="zh-CN" altLang="en-US" sz="1200" b="1" dirty="0">
                        <a:solidFill>
                          <a:schemeClr val="tx1"/>
                        </a:solidFill>
                      </a:endParaRPr>
                    </a:p>
                  </a:txBody>
                  <a:tcPr/>
                </a:tc>
                <a:tc hMerge="1">
                  <a:txBody>
                    <a:bodyPr/>
                    <a:lstStyle/>
                    <a:p>
                      <a:endParaRPr lang="zh-CN" altLang="en-US" sz="1200" dirty="0">
                        <a:solidFill>
                          <a:schemeClr val="tx1"/>
                        </a:solidFill>
                      </a:endParaRPr>
                    </a:p>
                  </a:txBody>
                  <a:tcPr/>
                </a:tc>
                <a:tc hMerge="1">
                  <a:txBody>
                    <a:bodyPr/>
                    <a:lstStyle/>
                    <a:p>
                      <a:endParaRPr lang="zh-CN" altLang="en-US" sz="1200" dirty="0">
                        <a:solidFill>
                          <a:schemeClr val="tx1"/>
                        </a:solidFill>
                      </a:endParaRPr>
                    </a:p>
                  </a:txBody>
                  <a:tcPr/>
                </a:tc>
                <a:extLst>
                  <a:ext uri="{0D108BD9-81ED-4DB2-BD59-A6C34878D82A}">
                    <a16:rowId xmlns:a16="http://schemas.microsoft.com/office/drawing/2014/main" val="1801549131"/>
                  </a:ext>
                </a:extLst>
              </a:tr>
              <a:tr h="370840">
                <a:tc>
                  <a:txBody>
                    <a:bodyPr/>
                    <a:lstStyle/>
                    <a:p>
                      <a:endParaRPr lang="zh-CN" altLang="en-US" sz="1200" b="1" dirty="0">
                        <a:solidFill>
                          <a:schemeClr val="tx1"/>
                        </a:solidFill>
                      </a:endParaRPr>
                    </a:p>
                  </a:txBody>
                  <a:tcPr/>
                </a:tc>
                <a:tc>
                  <a:txBody>
                    <a:bodyPr/>
                    <a:lstStyle/>
                    <a:p>
                      <a:r>
                        <a:rPr lang="en-US" altLang="zh-CN" sz="1200" b="1" dirty="0">
                          <a:solidFill>
                            <a:schemeClr val="tx1"/>
                          </a:solidFill>
                        </a:rPr>
                        <a:t>Items</a:t>
                      </a:r>
                      <a:endParaRPr lang="zh-CN" altLang="en-US" sz="1200" b="1" dirty="0">
                        <a:solidFill>
                          <a:schemeClr val="tx1"/>
                        </a:solidFill>
                      </a:endParaRPr>
                    </a:p>
                  </a:txBody>
                  <a:tcPr/>
                </a:tc>
                <a:tc>
                  <a:txBody>
                    <a:bodyPr/>
                    <a:lstStyle/>
                    <a:p>
                      <a:r>
                        <a:rPr lang="en-US" altLang="zh-CN" sz="1200" b="1" dirty="0">
                          <a:solidFill>
                            <a:schemeClr val="tx1"/>
                          </a:solidFill>
                        </a:rPr>
                        <a:t>Bytes</a:t>
                      </a:r>
                      <a:endParaRPr lang="zh-CN" altLang="en-US" sz="1200" b="1" dirty="0">
                        <a:solidFill>
                          <a:schemeClr val="tx1"/>
                        </a:solidFill>
                      </a:endParaRPr>
                    </a:p>
                  </a:txBody>
                  <a:tcPr/>
                </a:tc>
                <a:tc>
                  <a:txBody>
                    <a:bodyPr/>
                    <a:lstStyle/>
                    <a:p>
                      <a:r>
                        <a:rPr lang="en-US" altLang="zh-CN" sz="1200" b="1" dirty="0">
                          <a:solidFill>
                            <a:schemeClr val="tx1"/>
                          </a:solidFill>
                        </a:rPr>
                        <a:t>Value</a:t>
                      </a:r>
                      <a:endParaRPr lang="zh-CN" altLang="en-US" sz="1200" b="1" dirty="0">
                        <a:solidFill>
                          <a:schemeClr val="tx1"/>
                        </a:solidFill>
                      </a:endParaRPr>
                    </a:p>
                  </a:txBody>
                  <a:tcPr/>
                </a:tc>
                <a:extLst>
                  <a:ext uri="{0D108BD9-81ED-4DB2-BD59-A6C34878D82A}">
                    <a16:rowId xmlns:a16="http://schemas.microsoft.com/office/drawing/2014/main" val="3110232285"/>
                  </a:ext>
                </a:extLst>
              </a:tr>
              <a:tr h="370840">
                <a:tc rowSpan="6">
                  <a:txBody>
                    <a:bodyPr/>
                    <a:lstStyle/>
                    <a:p>
                      <a:r>
                        <a:rPr lang="en-US" altLang="zh-CN" sz="1100" b="1" dirty="0"/>
                        <a:t>Header</a:t>
                      </a:r>
                    </a:p>
                    <a:p>
                      <a:r>
                        <a:rPr lang="en-US" altLang="zh-CN" sz="1100" b="1" dirty="0"/>
                        <a:t>TU</a:t>
                      </a:r>
                      <a:endParaRPr lang="zh-CN" altLang="en-US" sz="1100" b="1" dirty="0"/>
                    </a:p>
                  </a:txBody>
                  <a:tcPr/>
                </a:tc>
                <a:tc>
                  <a:txBody>
                    <a:bodyPr/>
                    <a:lstStyle/>
                    <a:p>
                      <a:r>
                        <a:rPr lang="en-US" altLang="zh-CN" sz="1100" dirty="0" err="1"/>
                        <a:t>tu_type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0x79</a:t>
                      </a:r>
                      <a:endParaRPr lang="zh-CN" altLang="en-US" sz="1100" dirty="0"/>
                    </a:p>
                  </a:txBody>
                  <a:tcPr/>
                </a:tc>
                <a:extLst>
                  <a:ext uri="{0D108BD9-81ED-4DB2-BD59-A6C34878D82A}">
                    <a16:rowId xmlns:a16="http://schemas.microsoft.com/office/drawing/2014/main" val="4081992355"/>
                  </a:ext>
                </a:extLst>
              </a:tr>
              <a:tr h="370840">
                <a:tc vMerge="1">
                  <a:txBody>
                    <a:bodyPr/>
                    <a:lstStyle/>
                    <a:p>
                      <a:endParaRPr lang="zh-CN" altLang="en-US" sz="1100" dirty="0"/>
                    </a:p>
                  </a:txBody>
                  <a:tcPr/>
                </a:tc>
                <a:tc>
                  <a:txBody>
                    <a:bodyPr/>
                    <a:lstStyle/>
                    <a:p>
                      <a:r>
                        <a:rPr lang="en-US" altLang="zh-CN" sz="1100" dirty="0" err="1"/>
                        <a:t>pkt_type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12</a:t>
                      </a:r>
                      <a:endParaRPr lang="zh-CN" altLang="en-US" sz="1100" dirty="0"/>
                    </a:p>
                  </a:txBody>
                  <a:tcPr/>
                </a:tc>
                <a:extLst>
                  <a:ext uri="{0D108BD9-81ED-4DB2-BD59-A6C34878D82A}">
                    <a16:rowId xmlns:a16="http://schemas.microsoft.com/office/drawing/2014/main" val="838025016"/>
                  </a:ext>
                </a:extLst>
              </a:tr>
              <a:tr h="370840">
                <a:tc vMerge="1">
                  <a:txBody>
                    <a:bodyPr/>
                    <a:lstStyle/>
                    <a:p>
                      <a:endParaRPr lang="zh-CN" altLang="en-US" sz="1100" dirty="0"/>
                    </a:p>
                  </a:txBody>
                  <a:tcPr/>
                </a:tc>
                <a:tc>
                  <a:txBody>
                    <a:bodyPr/>
                    <a:lstStyle/>
                    <a:p>
                      <a:r>
                        <a:rPr lang="en-US" altLang="zh-CN" sz="1100" dirty="0" err="1"/>
                        <a:t>pkt_len</a:t>
                      </a:r>
                      <a:endParaRPr lang="zh-CN" altLang="en-US" sz="1100" dirty="0"/>
                    </a:p>
                  </a:txBody>
                  <a:tcPr/>
                </a:tc>
                <a:tc>
                  <a:txBody>
                    <a:bodyPr/>
                    <a:lstStyle/>
                    <a:p>
                      <a:r>
                        <a:rPr lang="en-US" altLang="zh-CN" sz="1100" dirty="0"/>
                        <a:t>2</a:t>
                      </a:r>
                      <a:endParaRPr lang="zh-CN" altLang="en-US" sz="1100" dirty="0"/>
                    </a:p>
                  </a:txBody>
                  <a:tcPr/>
                </a:tc>
                <a:tc>
                  <a:txBody>
                    <a:bodyPr/>
                    <a:lstStyle/>
                    <a:p>
                      <a:r>
                        <a:rPr lang="en-US" altLang="zh-CN" sz="1100" dirty="0"/>
                        <a:t>0</a:t>
                      </a:r>
                      <a:endParaRPr lang="zh-CN" altLang="en-US" sz="1100" dirty="0"/>
                    </a:p>
                  </a:txBody>
                  <a:tcPr/>
                </a:tc>
                <a:extLst>
                  <a:ext uri="{0D108BD9-81ED-4DB2-BD59-A6C34878D82A}">
                    <a16:rowId xmlns:a16="http://schemas.microsoft.com/office/drawing/2014/main" val="109827291"/>
                  </a:ext>
                </a:extLst>
              </a:tr>
              <a:tr h="370840">
                <a:tc vMerge="1">
                  <a:txBody>
                    <a:bodyPr/>
                    <a:lstStyle/>
                    <a:p>
                      <a:endParaRPr lang="zh-CN" altLang="en-US" sz="1100" dirty="0"/>
                    </a:p>
                  </a:txBody>
                  <a:tcPr/>
                </a:tc>
                <a:tc>
                  <a:txBody>
                    <a:bodyPr/>
                    <a:lstStyle/>
                    <a:p>
                      <a:r>
                        <a:rPr lang="en-US" altLang="zh-CN" sz="1100" dirty="0" err="1"/>
                        <a:t>pkt_id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ID of this packet</a:t>
                      </a:r>
                      <a:endParaRPr lang="zh-CN" altLang="en-US" sz="1100" dirty="0"/>
                    </a:p>
                  </a:txBody>
                  <a:tcPr/>
                </a:tc>
                <a:extLst>
                  <a:ext uri="{0D108BD9-81ED-4DB2-BD59-A6C34878D82A}">
                    <a16:rowId xmlns:a16="http://schemas.microsoft.com/office/drawing/2014/main" val="2368380227"/>
                  </a:ext>
                </a:extLst>
              </a:tr>
              <a:tr h="370840">
                <a:tc vMerge="1">
                  <a:txBody>
                    <a:bodyPr/>
                    <a:lstStyle/>
                    <a:p>
                      <a:endParaRPr lang="zh-CN" altLang="en-US" sz="1100" dirty="0"/>
                    </a:p>
                  </a:txBody>
                  <a:tcPr/>
                </a:tc>
                <a:tc>
                  <a:txBody>
                    <a:bodyPr/>
                    <a:lstStyle/>
                    <a:p>
                      <a:r>
                        <a:rPr lang="en-US" altLang="zh-CN" sz="1100" dirty="0" err="1"/>
                        <a:t>pkt_crc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451874998"/>
                  </a:ext>
                </a:extLst>
              </a:tr>
              <a:tr h="370840">
                <a:tc vMerge="1">
                  <a:txBody>
                    <a:bodyPr/>
                    <a:lstStyle/>
                    <a:p>
                      <a:endParaRPr lang="zh-CN" altLang="en-US" sz="1100" dirty="0"/>
                    </a:p>
                  </a:txBody>
                  <a:tcPr/>
                </a:tc>
                <a:tc>
                  <a:txBody>
                    <a:bodyPr/>
                    <a:lstStyle/>
                    <a:p>
                      <a:r>
                        <a:rPr lang="en-US" altLang="zh-CN" sz="1100" dirty="0" err="1"/>
                        <a:t>tu_crc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245177487"/>
                  </a:ext>
                </a:extLst>
              </a:tr>
              <a:tr h="370840">
                <a:tc rowSpan="2">
                  <a:txBody>
                    <a:bodyPr/>
                    <a:lstStyle/>
                    <a:p>
                      <a:r>
                        <a:rPr lang="en-US" altLang="zh-CN" sz="1100" b="1" dirty="0"/>
                        <a:t>Data TU</a:t>
                      </a:r>
                      <a:endParaRPr lang="zh-CN" altLang="en-US" sz="1100" b="1" dirty="0"/>
                    </a:p>
                  </a:txBody>
                  <a:tcPr/>
                </a:tc>
                <a:tc>
                  <a:txBody>
                    <a:bodyPr/>
                    <a:lstStyle/>
                    <a:p>
                      <a:r>
                        <a:rPr lang="en-US" altLang="zh-CN" sz="1100" dirty="0"/>
                        <a:t>User 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The ID of the user to be updated</a:t>
                      </a:r>
                      <a:endParaRPr lang="zh-CN" altLang="en-US" sz="1100" dirty="0"/>
                    </a:p>
                  </a:txBody>
                  <a:tcPr/>
                </a:tc>
                <a:extLst>
                  <a:ext uri="{0D108BD9-81ED-4DB2-BD59-A6C34878D82A}">
                    <a16:rowId xmlns:a16="http://schemas.microsoft.com/office/drawing/2014/main" val="356010189"/>
                  </a:ext>
                </a:extLst>
              </a:tr>
              <a:tr h="370840">
                <a:tc vMerge="1">
                  <a:txBody>
                    <a:bodyPr/>
                    <a:lstStyle/>
                    <a:p>
                      <a:endParaRPr lang="zh-CN" altLang="en-US" sz="1100" b="1" dirty="0"/>
                    </a:p>
                  </a:txBody>
                  <a:tcPr/>
                </a:tc>
                <a:tc>
                  <a:txBody>
                    <a:bodyPr/>
                    <a:lstStyle/>
                    <a:p>
                      <a:r>
                        <a:rPr lang="en-US" altLang="zh-CN" sz="1100" dirty="0"/>
                        <a:t>User Name</a:t>
                      </a:r>
                      <a:endParaRPr lang="zh-CN" altLang="en-US" sz="1100" dirty="0"/>
                    </a:p>
                  </a:txBody>
                  <a:tcPr/>
                </a:tc>
                <a:tc>
                  <a:txBody>
                    <a:bodyPr/>
                    <a:lstStyle/>
                    <a:p>
                      <a:r>
                        <a:rPr lang="en-US" altLang="zh-CN" sz="1100" dirty="0"/>
                        <a:t>32</a:t>
                      </a:r>
                      <a:endParaRPr lang="zh-CN" altLang="en-US" sz="1100" dirty="0"/>
                    </a:p>
                  </a:txBody>
                  <a:tcPr/>
                </a:tc>
                <a:tc>
                  <a:txBody>
                    <a:bodyPr/>
                    <a:lstStyle/>
                    <a:p>
                      <a:r>
                        <a:rPr lang="en-US" altLang="zh-CN" sz="1100" dirty="0"/>
                        <a:t>The new name to update</a:t>
                      </a:r>
                      <a:endParaRPr lang="zh-CN" altLang="en-US" sz="1100" dirty="0"/>
                    </a:p>
                  </a:txBody>
                  <a:tcPr/>
                </a:tc>
                <a:extLst>
                  <a:ext uri="{0D108BD9-81ED-4DB2-BD59-A6C34878D82A}">
                    <a16:rowId xmlns:a16="http://schemas.microsoft.com/office/drawing/2014/main" val="4280486856"/>
                  </a:ext>
                </a:extLst>
              </a:tr>
            </a:tbl>
          </a:graphicData>
        </a:graphic>
      </p:graphicFrame>
      <p:sp>
        <p:nvSpPr>
          <p:cNvPr id="47" name="TextBox 46">
            <a:extLst>
              <a:ext uri="{FF2B5EF4-FFF2-40B4-BE49-F238E27FC236}">
                <a16:creationId xmlns:a16="http://schemas.microsoft.com/office/drawing/2014/main" id="{1A38CDDD-40BD-40C5-A14A-1F306DF5B09E}"/>
              </a:ext>
            </a:extLst>
          </p:cNvPr>
          <p:cNvSpPr txBox="1"/>
          <p:nvPr/>
        </p:nvSpPr>
        <p:spPr>
          <a:xfrm>
            <a:off x="8715472"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graphicFrame>
        <p:nvGraphicFramePr>
          <p:cNvPr id="48" name="Table 47">
            <a:extLst>
              <a:ext uri="{FF2B5EF4-FFF2-40B4-BE49-F238E27FC236}">
                <a16:creationId xmlns:a16="http://schemas.microsoft.com/office/drawing/2014/main" id="{316FA4CD-E4E4-41F3-9A94-6A6A7396FB90}"/>
              </a:ext>
            </a:extLst>
          </p:cNvPr>
          <p:cNvGraphicFramePr>
            <a:graphicFrameLocks noGrp="1"/>
          </p:cNvGraphicFramePr>
          <p:nvPr>
            <p:extLst>
              <p:ext uri="{D42A27DB-BD31-4B8C-83A1-F6EECF244321}">
                <p14:modId xmlns:p14="http://schemas.microsoft.com/office/powerpoint/2010/main" val="1562438173"/>
              </p:ext>
            </p:extLst>
          </p:nvPr>
        </p:nvGraphicFramePr>
        <p:xfrm>
          <a:off x="5337808" y="902632"/>
          <a:ext cx="6204335" cy="3393440"/>
        </p:xfrm>
        <a:graphic>
          <a:graphicData uri="http://schemas.openxmlformats.org/drawingml/2006/table">
            <a:tbl>
              <a:tblPr firstRow="1" bandRow="1">
                <a:tableStyleId>{5C22544A-7EE6-4342-B048-85BDC9FD1C3A}</a:tableStyleId>
              </a:tblPr>
              <a:tblGrid>
                <a:gridCol w="1314710">
                  <a:extLst>
                    <a:ext uri="{9D8B030D-6E8A-4147-A177-3AD203B41FA5}">
                      <a16:colId xmlns:a16="http://schemas.microsoft.com/office/drawing/2014/main" val="1895347922"/>
                    </a:ext>
                  </a:extLst>
                </a:gridCol>
                <a:gridCol w="1889875">
                  <a:extLst>
                    <a:ext uri="{9D8B030D-6E8A-4147-A177-3AD203B41FA5}">
                      <a16:colId xmlns:a16="http://schemas.microsoft.com/office/drawing/2014/main" val="1815119757"/>
                    </a:ext>
                  </a:extLst>
                </a:gridCol>
                <a:gridCol w="712483">
                  <a:extLst>
                    <a:ext uri="{9D8B030D-6E8A-4147-A177-3AD203B41FA5}">
                      <a16:colId xmlns:a16="http://schemas.microsoft.com/office/drawing/2014/main" val="3173723877"/>
                    </a:ext>
                  </a:extLst>
                </a:gridCol>
                <a:gridCol w="2287267">
                  <a:extLst>
                    <a:ext uri="{9D8B030D-6E8A-4147-A177-3AD203B41FA5}">
                      <a16:colId xmlns:a16="http://schemas.microsoft.com/office/drawing/2014/main" val="3019809143"/>
                    </a:ext>
                  </a:extLst>
                </a:gridCol>
              </a:tblGrid>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mn-lt"/>
                        </a:rPr>
                        <a:t>                                         UPDATE_USER_INFO_RES</a:t>
                      </a:r>
                      <a:endParaRPr lang="zh-CN" altLang="en-US" sz="1200" b="1" dirty="0">
                        <a:solidFill>
                          <a:schemeClr val="tx1"/>
                        </a:solidFill>
                      </a:endParaRPr>
                    </a:p>
                  </a:txBody>
                  <a:tcPr>
                    <a:solidFill>
                      <a:schemeClr val="accent4">
                        <a:lumMod val="20000"/>
                        <a:lumOff val="80000"/>
                      </a:schemeClr>
                    </a:solidFill>
                  </a:tcPr>
                </a:tc>
                <a:tc hMerge="1">
                  <a:txBody>
                    <a:bodyPr/>
                    <a:lstStyle/>
                    <a:p>
                      <a:endParaRPr lang="zh-CN" altLang="en-US" sz="1200" b="1" dirty="0">
                        <a:solidFill>
                          <a:schemeClr val="tx1"/>
                        </a:solidFill>
                      </a:endParaRPr>
                    </a:p>
                  </a:txBody>
                  <a:tcPr/>
                </a:tc>
                <a:tc hMerge="1">
                  <a:txBody>
                    <a:bodyPr/>
                    <a:lstStyle/>
                    <a:p>
                      <a:endParaRPr lang="zh-CN" altLang="en-US" sz="1200" dirty="0">
                        <a:solidFill>
                          <a:schemeClr val="tx1"/>
                        </a:solidFill>
                      </a:endParaRPr>
                    </a:p>
                  </a:txBody>
                  <a:tcPr/>
                </a:tc>
                <a:tc hMerge="1">
                  <a:txBody>
                    <a:bodyPr/>
                    <a:lstStyle/>
                    <a:p>
                      <a:endParaRPr lang="zh-CN" altLang="en-US" sz="1200" dirty="0">
                        <a:solidFill>
                          <a:schemeClr val="tx1"/>
                        </a:solidFill>
                      </a:endParaRPr>
                    </a:p>
                  </a:txBody>
                  <a:tcPr/>
                </a:tc>
                <a:extLst>
                  <a:ext uri="{0D108BD9-81ED-4DB2-BD59-A6C34878D82A}">
                    <a16:rowId xmlns:a16="http://schemas.microsoft.com/office/drawing/2014/main" val="1801549131"/>
                  </a:ext>
                </a:extLst>
              </a:tr>
              <a:tr h="370840">
                <a:tc>
                  <a:txBody>
                    <a:bodyPr/>
                    <a:lstStyle/>
                    <a:p>
                      <a:endParaRPr lang="zh-CN" altLang="en-US" sz="1200" b="1" dirty="0">
                        <a:solidFill>
                          <a:schemeClr val="tx1"/>
                        </a:solidFill>
                      </a:endParaRPr>
                    </a:p>
                  </a:txBody>
                  <a:tcPr/>
                </a:tc>
                <a:tc>
                  <a:txBody>
                    <a:bodyPr/>
                    <a:lstStyle/>
                    <a:p>
                      <a:r>
                        <a:rPr lang="en-US" altLang="zh-CN" sz="1200" b="1" dirty="0">
                          <a:solidFill>
                            <a:schemeClr val="tx1"/>
                          </a:solidFill>
                        </a:rPr>
                        <a:t>Items</a:t>
                      </a:r>
                      <a:endParaRPr lang="zh-CN" altLang="en-US" sz="1200" b="1" dirty="0">
                        <a:solidFill>
                          <a:schemeClr val="tx1"/>
                        </a:solidFill>
                      </a:endParaRPr>
                    </a:p>
                  </a:txBody>
                  <a:tcPr/>
                </a:tc>
                <a:tc>
                  <a:txBody>
                    <a:bodyPr/>
                    <a:lstStyle/>
                    <a:p>
                      <a:r>
                        <a:rPr lang="en-US" altLang="zh-CN" sz="1200" b="1" dirty="0">
                          <a:solidFill>
                            <a:schemeClr val="tx1"/>
                          </a:solidFill>
                        </a:rPr>
                        <a:t>Bytes</a:t>
                      </a:r>
                      <a:endParaRPr lang="zh-CN" altLang="en-US" sz="1200" b="1" dirty="0">
                        <a:solidFill>
                          <a:schemeClr val="tx1"/>
                        </a:solidFill>
                      </a:endParaRPr>
                    </a:p>
                  </a:txBody>
                  <a:tcPr/>
                </a:tc>
                <a:tc>
                  <a:txBody>
                    <a:bodyPr/>
                    <a:lstStyle/>
                    <a:p>
                      <a:r>
                        <a:rPr lang="en-US" altLang="zh-CN" sz="1200" b="1" dirty="0">
                          <a:solidFill>
                            <a:schemeClr val="tx1"/>
                          </a:solidFill>
                        </a:rPr>
                        <a:t>Value</a:t>
                      </a:r>
                      <a:endParaRPr lang="zh-CN" altLang="en-US" sz="1200" b="1" dirty="0">
                        <a:solidFill>
                          <a:schemeClr val="tx1"/>
                        </a:solidFill>
                      </a:endParaRPr>
                    </a:p>
                  </a:txBody>
                  <a:tcPr/>
                </a:tc>
                <a:extLst>
                  <a:ext uri="{0D108BD9-81ED-4DB2-BD59-A6C34878D82A}">
                    <a16:rowId xmlns:a16="http://schemas.microsoft.com/office/drawing/2014/main" val="3110232285"/>
                  </a:ext>
                </a:extLst>
              </a:tr>
              <a:tr h="370840">
                <a:tc rowSpan="6">
                  <a:txBody>
                    <a:bodyPr/>
                    <a:lstStyle/>
                    <a:p>
                      <a:r>
                        <a:rPr lang="en-US" altLang="zh-CN" sz="1100" b="1" dirty="0"/>
                        <a:t>Header</a:t>
                      </a:r>
                    </a:p>
                    <a:p>
                      <a:r>
                        <a:rPr lang="en-US" altLang="zh-CN" sz="1100" b="1" dirty="0"/>
                        <a:t>TU</a:t>
                      </a:r>
                      <a:endParaRPr lang="zh-CN" altLang="en-US" sz="1100" b="1" dirty="0"/>
                    </a:p>
                  </a:txBody>
                  <a:tcPr/>
                </a:tc>
                <a:tc>
                  <a:txBody>
                    <a:bodyPr/>
                    <a:lstStyle/>
                    <a:p>
                      <a:r>
                        <a:rPr lang="en-US" altLang="zh-CN" sz="1100" dirty="0" err="1"/>
                        <a:t>tu_type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0x79</a:t>
                      </a:r>
                      <a:endParaRPr lang="zh-CN" altLang="en-US" sz="1100" dirty="0"/>
                    </a:p>
                  </a:txBody>
                  <a:tcPr/>
                </a:tc>
                <a:extLst>
                  <a:ext uri="{0D108BD9-81ED-4DB2-BD59-A6C34878D82A}">
                    <a16:rowId xmlns:a16="http://schemas.microsoft.com/office/drawing/2014/main" val="4081992355"/>
                  </a:ext>
                </a:extLst>
              </a:tr>
              <a:tr h="370840">
                <a:tc vMerge="1">
                  <a:txBody>
                    <a:bodyPr/>
                    <a:lstStyle/>
                    <a:p>
                      <a:endParaRPr lang="zh-CN" altLang="en-US" sz="1100" dirty="0"/>
                    </a:p>
                  </a:txBody>
                  <a:tcPr/>
                </a:tc>
                <a:tc>
                  <a:txBody>
                    <a:bodyPr/>
                    <a:lstStyle/>
                    <a:p>
                      <a:r>
                        <a:rPr lang="en-US" altLang="zh-CN" sz="1100" dirty="0" err="1"/>
                        <a:t>pkt_type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13</a:t>
                      </a:r>
                      <a:endParaRPr lang="zh-CN" altLang="en-US" sz="1100" dirty="0"/>
                    </a:p>
                  </a:txBody>
                  <a:tcPr/>
                </a:tc>
                <a:extLst>
                  <a:ext uri="{0D108BD9-81ED-4DB2-BD59-A6C34878D82A}">
                    <a16:rowId xmlns:a16="http://schemas.microsoft.com/office/drawing/2014/main" val="838025016"/>
                  </a:ext>
                </a:extLst>
              </a:tr>
              <a:tr h="370840">
                <a:tc vMerge="1">
                  <a:txBody>
                    <a:bodyPr/>
                    <a:lstStyle/>
                    <a:p>
                      <a:endParaRPr lang="zh-CN" altLang="en-US" sz="1100" dirty="0"/>
                    </a:p>
                  </a:txBody>
                  <a:tcPr/>
                </a:tc>
                <a:tc>
                  <a:txBody>
                    <a:bodyPr/>
                    <a:lstStyle/>
                    <a:p>
                      <a:r>
                        <a:rPr lang="en-US" altLang="zh-CN" sz="1100" dirty="0" err="1"/>
                        <a:t>pkt_len</a:t>
                      </a:r>
                      <a:endParaRPr lang="zh-CN" altLang="en-US" sz="1100" dirty="0"/>
                    </a:p>
                  </a:txBody>
                  <a:tcPr/>
                </a:tc>
                <a:tc>
                  <a:txBody>
                    <a:bodyPr/>
                    <a:lstStyle/>
                    <a:p>
                      <a:r>
                        <a:rPr lang="en-US" altLang="zh-CN" sz="1100" dirty="0"/>
                        <a:t>2</a:t>
                      </a:r>
                      <a:endParaRPr lang="zh-CN" altLang="en-US" sz="1100" dirty="0"/>
                    </a:p>
                  </a:txBody>
                  <a:tcPr/>
                </a:tc>
                <a:tc>
                  <a:txBody>
                    <a:bodyPr/>
                    <a:lstStyle/>
                    <a:p>
                      <a:r>
                        <a:rPr lang="en-US" altLang="zh-CN" sz="1100" dirty="0"/>
                        <a:t>36</a:t>
                      </a:r>
                      <a:endParaRPr lang="zh-CN" altLang="en-US" sz="1100" dirty="0"/>
                    </a:p>
                  </a:txBody>
                  <a:tcPr/>
                </a:tc>
                <a:extLst>
                  <a:ext uri="{0D108BD9-81ED-4DB2-BD59-A6C34878D82A}">
                    <a16:rowId xmlns:a16="http://schemas.microsoft.com/office/drawing/2014/main" val="109827291"/>
                  </a:ext>
                </a:extLst>
              </a:tr>
              <a:tr h="370840">
                <a:tc vMerge="1">
                  <a:txBody>
                    <a:bodyPr/>
                    <a:lstStyle/>
                    <a:p>
                      <a:endParaRPr lang="zh-CN" altLang="en-US" sz="1100" dirty="0"/>
                    </a:p>
                  </a:txBody>
                  <a:tcPr/>
                </a:tc>
                <a:tc>
                  <a:txBody>
                    <a:bodyPr/>
                    <a:lstStyle/>
                    <a:p>
                      <a:r>
                        <a:rPr lang="en-US" altLang="zh-CN" sz="1100" dirty="0" err="1"/>
                        <a:t>pkt_id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same ID in the REQ</a:t>
                      </a:r>
                      <a:endParaRPr lang="zh-CN" altLang="en-US" sz="1100" dirty="0"/>
                    </a:p>
                  </a:txBody>
                  <a:tcPr/>
                </a:tc>
                <a:extLst>
                  <a:ext uri="{0D108BD9-81ED-4DB2-BD59-A6C34878D82A}">
                    <a16:rowId xmlns:a16="http://schemas.microsoft.com/office/drawing/2014/main" val="2368380227"/>
                  </a:ext>
                </a:extLst>
              </a:tr>
              <a:tr h="370840">
                <a:tc vMerge="1">
                  <a:txBody>
                    <a:bodyPr/>
                    <a:lstStyle/>
                    <a:p>
                      <a:endParaRPr lang="zh-CN" altLang="en-US" sz="1100" dirty="0"/>
                    </a:p>
                  </a:txBody>
                  <a:tcPr/>
                </a:tc>
                <a:tc>
                  <a:txBody>
                    <a:bodyPr/>
                    <a:lstStyle/>
                    <a:p>
                      <a:r>
                        <a:rPr lang="en-US" altLang="zh-CN" sz="1100" dirty="0" err="1"/>
                        <a:t>pkt_crc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451874998"/>
                  </a:ext>
                </a:extLst>
              </a:tr>
              <a:tr h="370840">
                <a:tc vMerge="1">
                  <a:txBody>
                    <a:bodyPr/>
                    <a:lstStyle/>
                    <a:p>
                      <a:endParaRPr lang="zh-CN" altLang="en-US" sz="1100" dirty="0"/>
                    </a:p>
                  </a:txBody>
                  <a:tcPr/>
                </a:tc>
                <a:tc>
                  <a:txBody>
                    <a:bodyPr/>
                    <a:lstStyle/>
                    <a:p>
                      <a:r>
                        <a:rPr lang="en-US" altLang="zh-CN" sz="1100" dirty="0" err="1"/>
                        <a:t>tu_crc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245177487"/>
                  </a:ext>
                </a:extLst>
              </a:tr>
              <a:tr h="370840">
                <a:tc>
                  <a:txBody>
                    <a:bodyPr/>
                    <a:lstStyle/>
                    <a:p>
                      <a:r>
                        <a:rPr lang="en-US" altLang="zh-CN" sz="1100" b="1" dirty="0"/>
                        <a:t>Data TU</a:t>
                      </a:r>
                      <a:endParaRPr lang="zh-CN" altLang="en-US" sz="1100" b="1" dirty="0"/>
                    </a:p>
                  </a:txBody>
                  <a:tcPr/>
                </a:tc>
                <a:tc>
                  <a:txBody>
                    <a:bodyPr/>
                    <a:lstStyle/>
                    <a:p>
                      <a:r>
                        <a:rPr lang="en-US" altLang="zh-CN" sz="1100" dirty="0"/>
                        <a:t>Update status</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0:success</a:t>
                      </a:r>
                    </a:p>
                    <a:p>
                      <a:r>
                        <a:rPr lang="en-US" altLang="zh-CN" sz="1100" dirty="0"/>
                        <a:t>Other: error code</a:t>
                      </a:r>
                      <a:endParaRPr lang="zh-CN" altLang="en-US" sz="1100" dirty="0"/>
                    </a:p>
                  </a:txBody>
                  <a:tcPr/>
                </a:tc>
                <a:extLst>
                  <a:ext uri="{0D108BD9-81ED-4DB2-BD59-A6C34878D82A}">
                    <a16:rowId xmlns:a16="http://schemas.microsoft.com/office/drawing/2014/main" val="356010189"/>
                  </a:ext>
                </a:extLst>
              </a:tr>
            </a:tbl>
          </a:graphicData>
        </a:graphic>
      </p:graphicFrame>
    </p:spTree>
    <p:extLst>
      <p:ext uri="{BB962C8B-B14F-4D97-AF65-F5344CB8AC3E}">
        <p14:creationId xmlns:p14="http://schemas.microsoft.com/office/powerpoint/2010/main" val="10139205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6787B8-4A22-45EC-A8CE-4888CA6DE644}"/>
              </a:ext>
            </a:extLst>
          </p:cNvPr>
          <p:cNvSpPr>
            <a:spLocks noGrp="1"/>
          </p:cNvSpPr>
          <p:nvPr>
            <p:ph type="title"/>
          </p:nvPr>
        </p:nvSpPr>
        <p:spPr>
          <a:xfrm>
            <a:off x="299713" y="285393"/>
            <a:ext cx="11454325" cy="654049"/>
          </a:xfrm>
        </p:spPr>
        <p:txBody>
          <a:bodyPr/>
          <a:lstStyle/>
          <a:p>
            <a:r>
              <a:rPr lang="en-US" altLang="zh-CN" dirty="0"/>
              <a:t>Packet DEFINITION --- </a:t>
            </a:r>
            <a:r>
              <a:rPr lang="en-US" altLang="zh-CN" dirty="0" err="1"/>
              <a:t>registration_cmd</a:t>
            </a:r>
            <a:endParaRPr lang="zh-CN" altLang="en-US" dirty="0"/>
          </a:p>
        </p:txBody>
      </p:sp>
      <p:sp>
        <p:nvSpPr>
          <p:cNvPr id="6" name="TextBox 5">
            <a:extLst>
              <a:ext uri="{FF2B5EF4-FFF2-40B4-BE49-F238E27FC236}">
                <a16:creationId xmlns:a16="http://schemas.microsoft.com/office/drawing/2014/main" id="{A6C5E4BA-7978-4986-9111-1406FEAE0A38}"/>
              </a:ext>
            </a:extLst>
          </p:cNvPr>
          <p:cNvSpPr txBox="1"/>
          <p:nvPr/>
        </p:nvSpPr>
        <p:spPr>
          <a:xfrm>
            <a:off x="3835797"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graphicFrame>
        <p:nvGraphicFramePr>
          <p:cNvPr id="44" name="Table 43">
            <a:extLst>
              <a:ext uri="{FF2B5EF4-FFF2-40B4-BE49-F238E27FC236}">
                <a16:creationId xmlns:a16="http://schemas.microsoft.com/office/drawing/2014/main" id="{E29B4DAE-B62C-4D2F-9BF6-728DBD95C0BB}"/>
              </a:ext>
            </a:extLst>
          </p:cNvPr>
          <p:cNvGraphicFramePr>
            <a:graphicFrameLocks noGrp="1"/>
          </p:cNvGraphicFramePr>
          <p:nvPr>
            <p:extLst>
              <p:ext uri="{D42A27DB-BD31-4B8C-83A1-F6EECF244321}">
                <p14:modId xmlns:p14="http://schemas.microsoft.com/office/powerpoint/2010/main" val="2589609438"/>
              </p:ext>
            </p:extLst>
          </p:nvPr>
        </p:nvGraphicFramePr>
        <p:xfrm>
          <a:off x="463631" y="939442"/>
          <a:ext cx="4401667" cy="3337560"/>
        </p:xfrm>
        <a:graphic>
          <a:graphicData uri="http://schemas.openxmlformats.org/drawingml/2006/table">
            <a:tbl>
              <a:tblPr firstRow="1" bandRow="1">
                <a:tableStyleId>{5C22544A-7EE6-4342-B048-85BDC9FD1C3A}</a:tableStyleId>
              </a:tblPr>
              <a:tblGrid>
                <a:gridCol w="932721">
                  <a:extLst>
                    <a:ext uri="{9D8B030D-6E8A-4147-A177-3AD203B41FA5}">
                      <a16:colId xmlns:a16="http://schemas.microsoft.com/office/drawing/2014/main" val="1895347922"/>
                    </a:ext>
                  </a:extLst>
                </a:gridCol>
                <a:gridCol w="898274">
                  <a:extLst>
                    <a:ext uri="{9D8B030D-6E8A-4147-A177-3AD203B41FA5}">
                      <a16:colId xmlns:a16="http://schemas.microsoft.com/office/drawing/2014/main" val="1815119757"/>
                    </a:ext>
                  </a:extLst>
                </a:gridCol>
                <a:gridCol w="607117">
                  <a:extLst>
                    <a:ext uri="{9D8B030D-6E8A-4147-A177-3AD203B41FA5}">
                      <a16:colId xmlns:a16="http://schemas.microsoft.com/office/drawing/2014/main" val="3173723877"/>
                    </a:ext>
                  </a:extLst>
                </a:gridCol>
                <a:gridCol w="1963555">
                  <a:extLst>
                    <a:ext uri="{9D8B030D-6E8A-4147-A177-3AD203B41FA5}">
                      <a16:colId xmlns:a16="http://schemas.microsoft.com/office/drawing/2014/main" val="3019809143"/>
                    </a:ext>
                  </a:extLst>
                </a:gridCol>
              </a:tblGrid>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mn-lt"/>
                        </a:rPr>
                        <a:t>                     REGISTRATION_CMD_REQ</a:t>
                      </a:r>
                      <a:endParaRPr lang="zh-CN" altLang="en-US" sz="1200" b="1" dirty="0">
                        <a:solidFill>
                          <a:schemeClr val="tx1"/>
                        </a:solidFill>
                      </a:endParaRPr>
                    </a:p>
                  </a:txBody>
                  <a:tcPr/>
                </a:tc>
                <a:tc hMerge="1">
                  <a:txBody>
                    <a:bodyPr/>
                    <a:lstStyle/>
                    <a:p>
                      <a:endParaRPr lang="zh-CN" altLang="en-US" sz="1200" b="1" dirty="0">
                        <a:solidFill>
                          <a:schemeClr val="tx1"/>
                        </a:solidFill>
                      </a:endParaRPr>
                    </a:p>
                  </a:txBody>
                  <a:tcPr/>
                </a:tc>
                <a:tc hMerge="1">
                  <a:txBody>
                    <a:bodyPr/>
                    <a:lstStyle/>
                    <a:p>
                      <a:endParaRPr lang="zh-CN" altLang="en-US" sz="1200" dirty="0">
                        <a:solidFill>
                          <a:schemeClr val="tx1"/>
                        </a:solidFill>
                      </a:endParaRPr>
                    </a:p>
                  </a:txBody>
                  <a:tcPr/>
                </a:tc>
                <a:tc hMerge="1">
                  <a:txBody>
                    <a:bodyPr/>
                    <a:lstStyle/>
                    <a:p>
                      <a:endParaRPr lang="zh-CN" altLang="en-US" sz="1200" dirty="0">
                        <a:solidFill>
                          <a:schemeClr val="tx1"/>
                        </a:solidFill>
                      </a:endParaRPr>
                    </a:p>
                  </a:txBody>
                  <a:tcPr/>
                </a:tc>
                <a:extLst>
                  <a:ext uri="{0D108BD9-81ED-4DB2-BD59-A6C34878D82A}">
                    <a16:rowId xmlns:a16="http://schemas.microsoft.com/office/drawing/2014/main" val="1801549131"/>
                  </a:ext>
                </a:extLst>
              </a:tr>
              <a:tr h="370840">
                <a:tc>
                  <a:txBody>
                    <a:bodyPr/>
                    <a:lstStyle/>
                    <a:p>
                      <a:endParaRPr lang="zh-CN" altLang="en-US" sz="1200" b="1" dirty="0">
                        <a:solidFill>
                          <a:schemeClr val="tx1"/>
                        </a:solidFill>
                      </a:endParaRPr>
                    </a:p>
                  </a:txBody>
                  <a:tcPr/>
                </a:tc>
                <a:tc>
                  <a:txBody>
                    <a:bodyPr/>
                    <a:lstStyle/>
                    <a:p>
                      <a:r>
                        <a:rPr lang="en-US" altLang="zh-CN" sz="1200" b="1" dirty="0">
                          <a:solidFill>
                            <a:schemeClr val="tx1"/>
                          </a:solidFill>
                        </a:rPr>
                        <a:t>Items</a:t>
                      </a:r>
                      <a:endParaRPr lang="zh-CN" altLang="en-US" sz="1200" b="1" dirty="0">
                        <a:solidFill>
                          <a:schemeClr val="tx1"/>
                        </a:solidFill>
                      </a:endParaRPr>
                    </a:p>
                  </a:txBody>
                  <a:tcPr/>
                </a:tc>
                <a:tc>
                  <a:txBody>
                    <a:bodyPr/>
                    <a:lstStyle/>
                    <a:p>
                      <a:r>
                        <a:rPr lang="en-US" altLang="zh-CN" sz="1200" b="1" dirty="0">
                          <a:solidFill>
                            <a:schemeClr val="tx1"/>
                          </a:solidFill>
                        </a:rPr>
                        <a:t>Bytes</a:t>
                      </a:r>
                      <a:endParaRPr lang="zh-CN" altLang="en-US" sz="1200" b="1" dirty="0">
                        <a:solidFill>
                          <a:schemeClr val="tx1"/>
                        </a:solidFill>
                      </a:endParaRPr>
                    </a:p>
                  </a:txBody>
                  <a:tcPr/>
                </a:tc>
                <a:tc>
                  <a:txBody>
                    <a:bodyPr/>
                    <a:lstStyle/>
                    <a:p>
                      <a:r>
                        <a:rPr lang="en-US" altLang="zh-CN" sz="1200" b="1" dirty="0">
                          <a:solidFill>
                            <a:schemeClr val="tx1"/>
                          </a:solidFill>
                        </a:rPr>
                        <a:t>Value</a:t>
                      </a:r>
                      <a:endParaRPr lang="zh-CN" altLang="en-US" sz="1200" b="1" dirty="0">
                        <a:solidFill>
                          <a:schemeClr val="tx1"/>
                        </a:solidFill>
                      </a:endParaRPr>
                    </a:p>
                  </a:txBody>
                  <a:tcPr/>
                </a:tc>
                <a:extLst>
                  <a:ext uri="{0D108BD9-81ED-4DB2-BD59-A6C34878D82A}">
                    <a16:rowId xmlns:a16="http://schemas.microsoft.com/office/drawing/2014/main" val="3110232285"/>
                  </a:ext>
                </a:extLst>
              </a:tr>
              <a:tr h="370840">
                <a:tc rowSpan="6">
                  <a:txBody>
                    <a:bodyPr/>
                    <a:lstStyle/>
                    <a:p>
                      <a:r>
                        <a:rPr lang="en-US" altLang="zh-CN" sz="1100" b="1" dirty="0"/>
                        <a:t>Header</a:t>
                      </a:r>
                    </a:p>
                    <a:p>
                      <a:r>
                        <a:rPr lang="en-US" altLang="zh-CN" sz="1100" b="1" dirty="0"/>
                        <a:t>TU</a:t>
                      </a:r>
                      <a:endParaRPr lang="zh-CN" altLang="en-US" sz="1100" b="1" dirty="0"/>
                    </a:p>
                  </a:txBody>
                  <a:tcPr/>
                </a:tc>
                <a:tc>
                  <a:txBody>
                    <a:bodyPr/>
                    <a:lstStyle/>
                    <a:p>
                      <a:r>
                        <a:rPr lang="en-US" altLang="zh-CN" sz="1100" dirty="0" err="1"/>
                        <a:t>tu_type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0x79</a:t>
                      </a:r>
                      <a:endParaRPr lang="zh-CN" altLang="en-US" sz="1100" dirty="0"/>
                    </a:p>
                  </a:txBody>
                  <a:tcPr/>
                </a:tc>
                <a:extLst>
                  <a:ext uri="{0D108BD9-81ED-4DB2-BD59-A6C34878D82A}">
                    <a16:rowId xmlns:a16="http://schemas.microsoft.com/office/drawing/2014/main" val="4081992355"/>
                  </a:ext>
                </a:extLst>
              </a:tr>
              <a:tr h="370840">
                <a:tc vMerge="1">
                  <a:txBody>
                    <a:bodyPr/>
                    <a:lstStyle/>
                    <a:p>
                      <a:endParaRPr lang="zh-CN" altLang="en-US" sz="1100" dirty="0"/>
                    </a:p>
                  </a:txBody>
                  <a:tcPr/>
                </a:tc>
                <a:tc>
                  <a:txBody>
                    <a:bodyPr/>
                    <a:lstStyle/>
                    <a:p>
                      <a:r>
                        <a:rPr lang="en-US" altLang="zh-CN" sz="1100" dirty="0" err="1"/>
                        <a:t>pkt_type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14</a:t>
                      </a:r>
                      <a:endParaRPr lang="zh-CN" altLang="en-US" sz="1100" dirty="0"/>
                    </a:p>
                  </a:txBody>
                  <a:tcPr/>
                </a:tc>
                <a:extLst>
                  <a:ext uri="{0D108BD9-81ED-4DB2-BD59-A6C34878D82A}">
                    <a16:rowId xmlns:a16="http://schemas.microsoft.com/office/drawing/2014/main" val="838025016"/>
                  </a:ext>
                </a:extLst>
              </a:tr>
              <a:tr h="370840">
                <a:tc vMerge="1">
                  <a:txBody>
                    <a:bodyPr/>
                    <a:lstStyle/>
                    <a:p>
                      <a:endParaRPr lang="zh-CN" altLang="en-US" sz="1100" dirty="0"/>
                    </a:p>
                  </a:txBody>
                  <a:tcPr/>
                </a:tc>
                <a:tc>
                  <a:txBody>
                    <a:bodyPr/>
                    <a:lstStyle/>
                    <a:p>
                      <a:r>
                        <a:rPr lang="en-US" altLang="zh-CN" sz="1100" dirty="0" err="1"/>
                        <a:t>pkt_len</a:t>
                      </a:r>
                      <a:endParaRPr lang="zh-CN" altLang="en-US" sz="1100" dirty="0"/>
                    </a:p>
                  </a:txBody>
                  <a:tcPr/>
                </a:tc>
                <a:tc>
                  <a:txBody>
                    <a:bodyPr/>
                    <a:lstStyle/>
                    <a:p>
                      <a:r>
                        <a:rPr lang="en-US" altLang="zh-CN" sz="1100" dirty="0"/>
                        <a:t>2</a:t>
                      </a:r>
                      <a:endParaRPr lang="zh-CN" altLang="en-US" sz="1100" dirty="0"/>
                    </a:p>
                  </a:txBody>
                  <a:tcPr/>
                </a:tc>
                <a:tc>
                  <a:txBody>
                    <a:bodyPr/>
                    <a:lstStyle/>
                    <a:p>
                      <a:r>
                        <a:rPr lang="en-US" altLang="zh-CN" sz="1100" dirty="0"/>
                        <a:t>0</a:t>
                      </a:r>
                      <a:endParaRPr lang="zh-CN" altLang="en-US" sz="1100" dirty="0"/>
                    </a:p>
                  </a:txBody>
                  <a:tcPr/>
                </a:tc>
                <a:extLst>
                  <a:ext uri="{0D108BD9-81ED-4DB2-BD59-A6C34878D82A}">
                    <a16:rowId xmlns:a16="http://schemas.microsoft.com/office/drawing/2014/main" val="109827291"/>
                  </a:ext>
                </a:extLst>
              </a:tr>
              <a:tr h="370840">
                <a:tc vMerge="1">
                  <a:txBody>
                    <a:bodyPr/>
                    <a:lstStyle/>
                    <a:p>
                      <a:endParaRPr lang="zh-CN" altLang="en-US" sz="1100" dirty="0"/>
                    </a:p>
                  </a:txBody>
                  <a:tcPr/>
                </a:tc>
                <a:tc>
                  <a:txBody>
                    <a:bodyPr/>
                    <a:lstStyle/>
                    <a:p>
                      <a:r>
                        <a:rPr lang="en-US" altLang="zh-CN" sz="1100" dirty="0" err="1"/>
                        <a:t>pkt_id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ID of this packet</a:t>
                      </a:r>
                      <a:endParaRPr lang="zh-CN" altLang="en-US" sz="1100" dirty="0"/>
                    </a:p>
                  </a:txBody>
                  <a:tcPr/>
                </a:tc>
                <a:extLst>
                  <a:ext uri="{0D108BD9-81ED-4DB2-BD59-A6C34878D82A}">
                    <a16:rowId xmlns:a16="http://schemas.microsoft.com/office/drawing/2014/main" val="2368380227"/>
                  </a:ext>
                </a:extLst>
              </a:tr>
              <a:tr h="370840">
                <a:tc vMerge="1">
                  <a:txBody>
                    <a:bodyPr/>
                    <a:lstStyle/>
                    <a:p>
                      <a:endParaRPr lang="zh-CN" altLang="en-US" sz="1100" dirty="0"/>
                    </a:p>
                  </a:txBody>
                  <a:tcPr/>
                </a:tc>
                <a:tc>
                  <a:txBody>
                    <a:bodyPr/>
                    <a:lstStyle/>
                    <a:p>
                      <a:r>
                        <a:rPr lang="en-US" altLang="zh-CN" sz="1100" dirty="0" err="1"/>
                        <a:t>pkt_crc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451874998"/>
                  </a:ext>
                </a:extLst>
              </a:tr>
              <a:tr h="370840">
                <a:tc vMerge="1">
                  <a:txBody>
                    <a:bodyPr/>
                    <a:lstStyle/>
                    <a:p>
                      <a:endParaRPr lang="zh-CN" altLang="en-US" sz="1100" dirty="0"/>
                    </a:p>
                  </a:txBody>
                  <a:tcPr/>
                </a:tc>
                <a:tc>
                  <a:txBody>
                    <a:bodyPr/>
                    <a:lstStyle/>
                    <a:p>
                      <a:r>
                        <a:rPr lang="en-US" altLang="zh-CN" sz="1100" dirty="0" err="1"/>
                        <a:t>tu_crc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245177487"/>
                  </a:ext>
                </a:extLst>
              </a:tr>
              <a:tr h="370840">
                <a:tc>
                  <a:txBody>
                    <a:bodyPr/>
                    <a:lstStyle/>
                    <a:p>
                      <a:r>
                        <a:rPr lang="en-US" altLang="zh-CN" sz="1100" b="1" dirty="0"/>
                        <a:t>Data TU</a:t>
                      </a:r>
                      <a:endParaRPr lang="zh-CN" altLang="en-US" sz="1100" b="1" dirty="0"/>
                    </a:p>
                  </a:txBody>
                  <a:tcPr/>
                </a:tc>
                <a:tc>
                  <a:txBody>
                    <a:bodyPr/>
                    <a:lstStyle/>
                    <a:p>
                      <a:r>
                        <a:rPr lang="en-US" altLang="zh-CN" sz="1100" dirty="0"/>
                        <a:t>None</a:t>
                      </a:r>
                      <a:endParaRPr lang="zh-CN" altLang="en-US" sz="1100" dirty="0"/>
                    </a:p>
                  </a:txBody>
                  <a:tcPr/>
                </a:tc>
                <a:tc>
                  <a:txBody>
                    <a:bodyPr/>
                    <a:lstStyle/>
                    <a:p>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56010189"/>
                  </a:ext>
                </a:extLst>
              </a:tr>
            </a:tbl>
          </a:graphicData>
        </a:graphic>
      </p:graphicFrame>
      <p:sp>
        <p:nvSpPr>
          <p:cNvPr id="47" name="TextBox 46">
            <a:extLst>
              <a:ext uri="{FF2B5EF4-FFF2-40B4-BE49-F238E27FC236}">
                <a16:creationId xmlns:a16="http://schemas.microsoft.com/office/drawing/2014/main" id="{1A38CDDD-40BD-40C5-A14A-1F306DF5B09E}"/>
              </a:ext>
            </a:extLst>
          </p:cNvPr>
          <p:cNvSpPr txBox="1"/>
          <p:nvPr/>
        </p:nvSpPr>
        <p:spPr>
          <a:xfrm>
            <a:off x="8715472"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graphicFrame>
        <p:nvGraphicFramePr>
          <p:cNvPr id="48" name="Table 47">
            <a:extLst>
              <a:ext uri="{FF2B5EF4-FFF2-40B4-BE49-F238E27FC236}">
                <a16:creationId xmlns:a16="http://schemas.microsoft.com/office/drawing/2014/main" id="{316FA4CD-E4E4-41F3-9A94-6A6A7396FB90}"/>
              </a:ext>
            </a:extLst>
          </p:cNvPr>
          <p:cNvGraphicFramePr>
            <a:graphicFrameLocks noGrp="1"/>
          </p:cNvGraphicFramePr>
          <p:nvPr>
            <p:extLst>
              <p:ext uri="{D42A27DB-BD31-4B8C-83A1-F6EECF244321}">
                <p14:modId xmlns:p14="http://schemas.microsoft.com/office/powerpoint/2010/main" val="939697745"/>
              </p:ext>
            </p:extLst>
          </p:nvPr>
        </p:nvGraphicFramePr>
        <p:xfrm>
          <a:off x="5337808" y="902632"/>
          <a:ext cx="6204335" cy="3393440"/>
        </p:xfrm>
        <a:graphic>
          <a:graphicData uri="http://schemas.openxmlformats.org/drawingml/2006/table">
            <a:tbl>
              <a:tblPr firstRow="1" bandRow="1">
                <a:tableStyleId>{5C22544A-7EE6-4342-B048-85BDC9FD1C3A}</a:tableStyleId>
              </a:tblPr>
              <a:tblGrid>
                <a:gridCol w="1314710">
                  <a:extLst>
                    <a:ext uri="{9D8B030D-6E8A-4147-A177-3AD203B41FA5}">
                      <a16:colId xmlns:a16="http://schemas.microsoft.com/office/drawing/2014/main" val="1895347922"/>
                    </a:ext>
                  </a:extLst>
                </a:gridCol>
                <a:gridCol w="1889875">
                  <a:extLst>
                    <a:ext uri="{9D8B030D-6E8A-4147-A177-3AD203B41FA5}">
                      <a16:colId xmlns:a16="http://schemas.microsoft.com/office/drawing/2014/main" val="1815119757"/>
                    </a:ext>
                  </a:extLst>
                </a:gridCol>
                <a:gridCol w="690384">
                  <a:extLst>
                    <a:ext uri="{9D8B030D-6E8A-4147-A177-3AD203B41FA5}">
                      <a16:colId xmlns:a16="http://schemas.microsoft.com/office/drawing/2014/main" val="3173723877"/>
                    </a:ext>
                  </a:extLst>
                </a:gridCol>
                <a:gridCol w="2309366">
                  <a:extLst>
                    <a:ext uri="{9D8B030D-6E8A-4147-A177-3AD203B41FA5}">
                      <a16:colId xmlns:a16="http://schemas.microsoft.com/office/drawing/2014/main" val="3019809143"/>
                    </a:ext>
                  </a:extLst>
                </a:gridCol>
              </a:tblGrid>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mn-lt"/>
                        </a:rPr>
                        <a:t>                                         REGISTRATION_CMD_RES</a:t>
                      </a:r>
                      <a:endParaRPr lang="zh-CN" altLang="en-US" sz="1200" b="1" dirty="0">
                        <a:solidFill>
                          <a:schemeClr val="tx1"/>
                        </a:solidFill>
                      </a:endParaRPr>
                    </a:p>
                  </a:txBody>
                  <a:tcPr>
                    <a:solidFill>
                      <a:schemeClr val="accent4">
                        <a:lumMod val="20000"/>
                        <a:lumOff val="80000"/>
                      </a:schemeClr>
                    </a:solidFill>
                  </a:tcPr>
                </a:tc>
                <a:tc hMerge="1">
                  <a:txBody>
                    <a:bodyPr/>
                    <a:lstStyle/>
                    <a:p>
                      <a:endParaRPr lang="zh-CN" altLang="en-US" sz="1200" b="1" dirty="0">
                        <a:solidFill>
                          <a:schemeClr val="tx1"/>
                        </a:solidFill>
                      </a:endParaRPr>
                    </a:p>
                  </a:txBody>
                  <a:tcPr/>
                </a:tc>
                <a:tc hMerge="1">
                  <a:txBody>
                    <a:bodyPr/>
                    <a:lstStyle/>
                    <a:p>
                      <a:endParaRPr lang="zh-CN" altLang="en-US" sz="1200" dirty="0">
                        <a:solidFill>
                          <a:schemeClr val="tx1"/>
                        </a:solidFill>
                      </a:endParaRPr>
                    </a:p>
                  </a:txBody>
                  <a:tcPr/>
                </a:tc>
                <a:tc hMerge="1">
                  <a:txBody>
                    <a:bodyPr/>
                    <a:lstStyle/>
                    <a:p>
                      <a:endParaRPr lang="zh-CN" altLang="en-US" sz="1200" dirty="0">
                        <a:solidFill>
                          <a:schemeClr val="tx1"/>
                        </a:solidFill>
                      </a:endParaRPr>
                    </a:p>
                  </a:txBody>
                  <a:tcPr/>
                </a:tc>
                <a:extLst>
                  <a:ext uri="{0D108BD9-81ED-4DB2-BD59-A6C34878D82A}">
                    <a16:rowId xmlns:a16="http://schemas.microsoft.com/office/drawing/2014/main" val="1801549131"/>
                  </a:ext>
                </a:extLst>
              </a:tr>
              <a:tr h="370840">
                <a:tc>
                  <a:txBody>
                    <a:bodyPr/>
                    <a:lstStyle/>
                    <a:p>
                      <a:endParaRPr lang="zh-CN" altLang="en-US" sz="1200" b="1" dirty="0">
                        <a:solidFill>
                          <a:schemeClr val="tx1"/>
                        </a:solidFill>
                      </a:endParaRPr>
                    </a:p>
                  </a:txBody>
                  <a:tcPr/>
                </a:tc>
                <a:tc>
                  <a:txBody>
                    <a:bodyPr/>
                    <a:lstStyle/>
                    <a:p>
                      <a:r>
                        <a:rPr lang="en-US" altLang="zh-CN" sz="1200" b="1" dirty="0">
                          <a:solidFill>
                            <a:schemeClr val="tx1"/>
                          </a:solidFill>
                        </a:rPr>
                        <a:t>Items</a:t>
                      </a:r>
                      <a:endParaRPr lang="zh-CN" altLang="en-US" sz="1200" b="1" dirty="0">
                        <a:solidFill>
                          <a:schemeClr val="tx1"/>
                        </a:solidFill>
                      </a:endParaRPr>
                    </a:p>
                  </a:txBody>
                  <a:tcPr/>
                </a:tc>
                <a:tc>
                  <a:txBody>
                    <a:bodyPr/>
                    <a:lstStyle/>
                    <a:p>
                      <a:r>
                        <a:rPr lang="en-US" altLang="zh-CN" sz="1200" b="1" dirty="0">
                          <a:solidFill>
                            <a:schemeClr val="tx1"/>
                          </a:solidFill>
                        </a:rPr>
                        <a:t>Bytes</a:t>
                      </a:r>
                      <a:endParaRPr lang="zh-CN" altLang="en-US" sz="1200" b="1" dirty="0">
                        <a:solidFill>
                          <a:schemeClr val="tx1"/>
                        </a:solidFill>
                      </a:endParaRPr>
                    </a:p>
                  </a:txBody>
                  <a:tcPr/>
                </a:tc>
                <a:tc>
                  <a:txBody>
                    <a:bodyPr/>
                    <a:lstStyle/>
                    <a:p>
                      <a:r>
                        <a:rPr lang="en-US" altLang="zh-CN" sz="1200" b="1" dirty="0">
                          <a:solidFill>
                            <a:schemeClr val="tx1"/>
                          </a:solidFill>
                        </a:rPr>
                        <a:t>Value</a:t>
                      </a:r>
                      <a:endParaRPr lang="zh-CN" altLang="en-US" sz="1200" b="1" dirty="0">
                        <a:solidFill>
                          <a:schemeClr val="tx1"/>
                        </a:solidFill>
                      </a:endParaRPr>
                    </a:p>
                  </a:txBody>
                  <a:tcPr/>
                </a:tc>
                <a:extLst>
                  <a:ext uri="{0D108BD9-81ED-4DB2-BD59-A6C34878D82A}">
                    <a16:rowId xmlns:a16="http://schemas.microsoft.com/office/drawing/2014/main" val="3110232285"/>
                  </a:ext>
                </a:extLst>
              </a:tr>
              <a:tr h="370840">
                <a:tc rowSpan="6">
                  <a:txBody>
                    <a:bodyPr/>
                    <a:lstStyle/>
                    <a:p>
                      <a:r>
                        <a:rPr lang="en-US" altLang="zh-CN" sz="1100" b="1" dirty="0"/>
                        <a:t>Header</a:t>
                      </a:r>
                    </a:p>
                    <a:p>
                      <a:r>
                        <a:rPr lang="en-US" altLang="zh-CN" sz="1100" b="1" dirty="0"/>
                        <a:t>TU</a:t>
                      </a:r>
                      <a:endParaRPr lang="zh-CN" altLang="en-US" sz="1100" b="1" dirty="0"/>
                    </a:p>
                  </a:txBody>
                  <a:tcPr/>
                </a:tc>
                <a:tc>
                  <a:txBody>
                    <a:bodyPr/>
                    <a:lstStyle/>
                    <a:p>
                      <a:r>
                        <a:rPr lang="en-US" altLang="zh-CN" sz="1100" dirty="0" err="1"/>
                        <a:t>tu_type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0x79</a:t>
                      </a:r>
                      <a:endParaRPr lang="zh-CN" altLang="en-US" sz="1100" dirty="0"/>
                    </a:p>
                  </a:txBody>
                  <a:tcPr/>
                </a:tc>
                <a:extLst>
                  <a:ext uri="{0D108BD9-81ED-4DB2-BD59-A6C34878D82A}">
                    <a16:rowId xmlns:a16="http://schemas.microsoft.com/office/drawing/2014/main" val="4081992355"/>
                  </a:ext>
                </a:extLst>
              </a:tr>
              <a:tr h="370840">
                <a:tc vMerge="1">
                  <a:txBody>
                    <a:bodyPr/>
                    <a:lstStyle/>
                    <a:p>
                      <a:endParaRPr lang="zh-CN" altLang="en-US" sz="1100" dirty="0"/>
                    </a:p>
                  </a:txBody>
                  <a:tcPr/>
                </a:tc>
                <a:tc>
                  <a:txBody>
                    <a:bodyPr/>
                    <a:lstStyle/>
                    <a:p>
                      <a:r>
                        <a:rPr lang="en-US" altLang="zh-CN" sz="1100" dirty="0" err="1"/>
                        <a:t>pkt_type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15</a:t>
                      </a:r>
                      <a:endParaRPr lang="zh-CN" altLang="en-US" sz="1100" dirty="0"/>
                    </a:p>
                  </a:txBody>
                  <a:tcPr/>
                </a:tc>
                <a:extLst>
                  <a:ext uri="{0D108BD9-81ED-4DB2-BD59-A6C34878D82A}">
                    <a16:rowId xmlns:a16="http://schemas.microsoft.com/office/drawing/2014/main" val="838025016"/>
                  </a:ext>
                </a:extLst>
              </a:tr>
              <a:tr h="370840">
                <a:tc vMerge="1">
                  <a:txBody>
                    <a:bodyPr/>
                    <a:lstStyle/>
                    <a:p>
                      <a:endParaRPr lang="zh-CN" altLang="en-US" sz="1100" dirty="0"/>
                    </a:p>
                  </a:txBody>
                  <a:tcPr/>
                </a:tc>
                <a:tc>
                  <a:txBody>
                    <a:bodyPr/>
                    <a:lstStyle/>
                    <a:p>
                      <a:r>
                        <a:rPr lang="en-US" altLang="zh-CN" sz="1100" dirty="0" err="1"/>
                        <a:t>pkt_len</a:t>
                      </a:r>
                      <a:endParaRPr lang="zh-CN" altLang="en-US" sz="1100" dirty="0"/>
                    </a:p>
                  </a:txBody>
                  <a:tcPr/>
                </a:tc>
                <a:tc>
                  <a:txBody>
                    <a:bodyPr/>
                    <a:lstStyle/>
                    <a:p>
                      <a:r>
                        <a:rPr lang="en-US" altLang="zh-CN" sz="1100" dirty="0"/>
                        <a:t>2</a:t>
                      </a:r>
                      <a:endParaRPr lang="zh-CN" altLang="en-US" sz="1100" dirty="0"/>
                    </a:p>
                  </a:txBody>
                  <a:tcPr/>
                </a:tc>
                <a:tc>
                  <a:txBody>
                    <a:bodyPr/>
                    <a:lstStyle/>
                    <a:p>
                      <a:r>
                        <a:rPr lang="en-US" altLang="zh-CN" sz="1100" dirty="0"/>
                        <a:t>1</a:t>
                      </a:r>
                      <a:endParaRPr lang="zh-CN" altLang="en-US" sz="1100" dirty="0"/>
                    </a:p>
                  </a:txBody>
                  <a:tcPr/>
                </a:tc>
                <a:extLst>
                  <a:ext uri="{0D108BD9-81ED-4DB2-BD59-A6C34878D82A}">
                    <a16:rowId xmlns:a16="http://schemas.microsoft.com/office/drawing/2014/main" val="109827291"/>
                  </a:ext>
                </a:extLst>
              </a:tr>
              <a:tr h="370840">
                <a:tc vMerge="1">
                  <a:txBody>
                    <a:bodyPr/>
                    <a:lstStyle/>
                    <a:p>
                      <a:endParaRPr lang="zh-CN" altLang="en-US" sz="1100" dirty="0"/>
                    </a:p>
                  </a:txBody>
                  <a:tcPr/>
                </a:tc>
                <a:tc>
                  <a:txBody>
                    <a:bodyPr/>
                    <a:lstStyle/>
                    <a:p>
                      <a:r>
                        <a:rPr lang="en-US" altLang="zh-CN" sz="1100" dirty="0" err="1"/>
                        <a:t>pkt_id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same ID in the REQ</a:t>
                      </a:r>
                      <a:endParaRPr lang="zh-CN" altLang="en-US" sz="1100" dirty="0"/>
                    </a:p>
                  </a:txBody>
                  <a:tcPr/>
                </a:tc>
                <a:extLst>
                  <a:ext uri="{0D108BD9-81ED-4DB2-BD59-A6C34878D82A}">
                    <a16:rowId xmlns:a16="http://schemas.microsoft.com/office/drawing/2014/main" val="2368380227"/>
                  </a:ext>
                </a:extLst>
              </a:tr>
              <a:tr h="370840">
                <a:tc vMerge="1">
                  <a:txBody>
                    <a:bodyPr/>
                    <a:lstStyle/>
                    <a:p>
                      <a:endParaRPr lang="zh-CN" altLang="en-US" sz="1100" dirty="0"/>
                    </a:p>
                  </a:txBody>
                  <a:tcPr/>
                </a:tc>
                <a:tc>
                  <a:txBody>
                    <a:bodyPr/>
                    <a:lstStyle/>
                    <a:p>
                      <a:r>
                        <a:rPr lang="en-US" altLang="zh-CN" sz="1100" dirty="0" err="1"/>
                        <a:t>pkt_crc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451874998"/>
                  </a:ext>
                </a:extLst>
              </a:tr>
              <a:tr h="370840">
                <a:tc vMerge="1">
                  <a:txBody>
                    <a:bodyPr/>
                    <a:lstStyle/>
                    <a:p>
                      <a:endParaRPr lang="zh-CN" altLang="en-US" sz="1100" dirty="0"/>
                    </a:p>
                  </a:txBody>
                  <a:tcPr/>
                </a:tc>
                <a:tc>
                  <a:txBody>
                    <a:bodyPr/>
                    <a:lstStyle/>
                    <a:p>
                      <a:r>
                        <a:rPr lang="en-US" altLang="zh-CN" sz="1100" dirty="0" err="1"/>
                        <a:t>tu_crc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245177487"/>
                  </a:ext>
                </a:extLst>
              </a:tr>
              <a:tr h="370840">
                <a:tc>
                  <a:txBody>
                    <a:bodyPr/>
                    <a:lstStyle/>
                    <a:p>
                      <a:r>
                        <a:rPr lang="en-US" altLang="zh-CN" sz="1100" b="1" dirty="0"/>
                        <a:t>Data TU</a:t>
                      </a:r>
                      <a:endParaRPr lang="zh-CN" altLang="en-US" sz="1100" b="1" dirty="0"/>
                    </a:p>
                  </a:txBody>
                  <a:tcPr/>
                </a:tc>
                <a:tc>
                  <a:txBody>
                    <a:bodyPr/>
                    <a:lstStyle/>
                    <a:p>
                      <a:r>
                        <a:rPr lang="en-US" altLang="zh-CN" sz="1100" dirty="0"/>
                        <a:t>Send command status</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 command send success</a:t>
                      </a:r>
                    </a:p>
                    <a:p>
                      <a:r>
                        <a:rPr lang="en-US" altLang="zh-CN" sz="1100" dirty="0"/>
                        <a:t>Other: error code</a:t>
                      </a:r>
                      <a:endParaRPr lang="zh-CN" altLang="en-US" sz="1100" dirty="0"/>
                    </a:p>
                  </a:txBody>
                  <a:tcPr/>
                </a:tc>
                <a:extLst>
                  <a:ext uri="{0D108BD9-81ED-4DB2-BD59-A6C34878D82A}">
                    <a16:rowId xmlns:a16="http://schemas.microsoft.com/office/drawing/2014/main" val="356010189"/>
                  </a:ext>
                </a:extLst>
              </a:tr>
            </a:tbl>
          </a:graphicData>
        </a:graphic>
      </p:graphicFrame>
    </p:spTree>
    <p:extLst>
      <p:ext uri="{BB962C8B-B14F-4D97-AF65-F5344CB8AC3E}">
        <p14:creationId xmlns:p14="http://schemas.microsoft.com/office/powerpoint/2010/main" val="43361850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6787B8-4A22-45EC-A8CE-4888CA6DE644}"/>
              </a:ext>
            </a:extLst>
          </p:cNvPr>
          <p:cNvSpPr>
            <a:spLocks noGrp="1"/>
          </p:cNvSpPr>
          <p:nvPr>
            <p:ph type="title"/>
          </p:nvPr>
        </p:nvSpPr>
        <p:spPr>
          <a:xfrm>
            <a:off x="299713" y="285393"/>
            <a:ext cx="11454325" cy="654049"/>
          </a:xfrm>
        </p:spPr>
        <p:txBody>
          <a:bodyPr/>
          <a:lstStyle/>
          <a:p>
            <a:r>
              <a:rPr lang="en-US" altLang="zh-CN" dirty="0"/>
              <a:t>Packet DEFINITION --- </a:t>
            </a:r>
            <a:r>
              <a:rPr lang="en-US" altLang="zh-CN" dirty="0" err="1"/>
              <a:t>deregistration_cmd</a:t>
            </a:r>
            <a:endParaRPr lang="zh-CN" altLang="en-US" dirty="0"/>
          </a:p>
        </p:txBody>
      </p:sp>
      <p:sp>
        <p:nvSpPr>
          <p:cNvPr id="6" name="TextBox 5">
            <a:extLst>
              <a:ext uri="{FF2B5EF4-FFF2-40B4-BE49-F238E27FC236}">
                <a16:creationId xmlns:a16="http://schemas.microsoft.com/office/drawing/2014/main" id="{A6C5E4BA-7978-4986-9111-1406FEAE0A38}"/>
              </a:ext>
            </a:extLst>
          </p:cNvPr>
          <p:cNvSpPr txBox="1"/>
          <p:nvPr/>
        </p:nvSpPr>
        <p:spPr>
          <a:xfrm>
            <a:off x="3835797"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graphicFrame>
        <p:nvGraphicFramePr>
          <p:cNvPr id="44" name="Table 43">
            <a:extLst>
              <a:ext uri="{FF2B5EF4-FFF2-40B4-BE49-F238E27FC236}">
                <a16:creationId xmlns:a16="http://schemas.microsoft.com/office/drawing/2014/main" id="{E29B4DAE-B62C-4D2F-9BF6-728DBD95C0BB}"/>
              </a:ext>
            </a:extLst>
          </p:cNvPr>
          <p:cNvGraphicFramePr>
            <a:graphicFrameLocks noGrp="1"/>
          </p:cNvGraphicFramePr>
          <p:nvPr>
            <p:extLst>
              <p:ext uri="{D42A27DB-BD31-4B8C-83A1-F6EECF244321}">
                <p14:modId xmlns:p14="http://schemas.microsoft.com/office/powerpoint/2010/main" val="2236670466"/>
              </p:ext>
            </p:extLst>
          </p:nvPr>
        </p:nvGraphicFramePr>
        <p:xfrm>
          <a:off x="463631" y="939442"/>
          <a:ext cx="4401667" cy="3337560"/>
        </p:xfrm>
        <a:graphic>
          <a:graphicData uri="http://schemas.openxmlformats.org/drawingml/2006/table">
            <a:tbl>
              <a:tblPr firstRow="1" bandRow="1">
                <a:tableStyleId>{5C22544A-7EE6-4342-B048-85BDC9FD1C3A}</a:tableStyleId>
              </a:tblPr>
              <a:tblGrid>
                <a:gridCol w="932721">
                  <a:extLst>
                    <a:ext uri="{9D8B030D-6E8A-4147-A177-3AD203B41FA5}">
                      <a16:colId xmlns:a16="http://schemas.microsoft.com/office/drawing/2014/main" val="1895347922"/>
                    </a:ext>
                  </a:extLst>
                </a:gridCol>
                <a:gridCol w="898274">
                  <a:extLst>
                    <a:ext uri="{9D8B030D-6E8A-4147-A177-3AD203B41FA5}">
                      <a16:colId xmlns:a16="http://schemas.microsoft.com/office/drawing/2014/main" val="1815119757"/>
                    </a:ext>
                  </a:extLst>
                </a:gridCol>
                <a:gridCol w="607117">
                  <a:extLst>
                    <a:ext uri="{9D8B030D-6E8A-4147-A177-3AD203B41FA5}">
                      <a16:colId xmlns:a16="http://schemas.microsoft.com/office/drawing/2014/main" val="3173723877"/>
                    </a:ext>
                  </a:extLst>
                </a:gridCol>
                <a:gridCol w="1963555">
                  <a:extLst>
                    <a:ext uri="{9D8B030D-6E8A-4147-A177-3AD203B41FA5}">
                      <a16:colId xmlns:a16="http://schemas.microsoft.com/office/drawing/2014/main" val="3019809143"/>
                    </a:ext>
                  </a:extLst>
                </a:gridCol>
              </a:tblGrid>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mn-lt"/>
                        </a:rPr>
                        <a:t>                     DEREGISTRATION_CMD_REQ</a:t>
                      </a:r>
                      <a:endParaRPr lang="zh-CN" altLang="en-US" sz="1200" b="1" dirty="0">
                        <a:solidFill>
                          <a:schemeClr val="tx1"/>
                        </a:solidFill>
                      </a:endParaRPr>
                    </a:p>
                  </a:txBody>
                  <a:tcPr/>
                </a:tc>
                <a:tc hMerge="1">
                  <a:txBody>
                    <a:bodyPr/>
                    <a:lstStyle/>
                    <a:p>
                      <a:endParaRPr lang="zh-CN" altLang="en-US" sz="1200" b="1" dirty="0">
                        <a:solidFill>
                          <a:schemeClr val="tx1"/>
                        </a:solidFill>
                      </a:endParaRPr>
                    </a:p>
                  </a:txBody>
                  <a:tcPr/>
                </a:tc>
                <a:tc hMerge="1">
                  <a:txBody>
                    <a:bodyPr/>
                    <a:lstStyle/>
                    <a:p>
                      <a:endParaRPr lang="zh-CN" altLang="en-US" sz="1200" dirty="0">
                        <a:solidFill>
                          <a:schemeClr val="tx1"/>
                        </a:solidFill>
                      </a:endParaRPr>
                    </a:p>
                  </a:txBody>
                  <a:tcPr/>
                </a:tc>
                <a:tc hMerge="1">
                  <a:txBody>
                    <a:bodyPr/>
                    <a:lstStyle/>
                    <a:p>
                      <a:endParaRPr lang="zh-CN" altLang="en-US" sz="1200" dirty="0">
                        <a:solidFill>
                          <a:schemeClr val="tx1"/>
                        </a:solidFill>
                      </a:endParaRPr>
                    </a:p>
                  </a:txBody>
                  <a:tcPr/>
                </a:tc>
                <a:extLst>
                  <a:ext uri="{0D108BD9-81ED-4DB2-BD59-A6C34878D82A}">
                    <a16:rowId xmlns:a16="http://schemas.microsoft.com/office/drawing/2014/main" val="1801549131"/>
                  </a:ext>
                </a:extLst>
              </a:tr>
              <a:tr h="370840">
                <a:tc>
                  <a:txBody>
                    <a:bodyPr/>
                    <a:lstStyle/>
                    <a:p>
                      <a:endParaRPr lang="zh-CN" altLang="en-US" sz="1200" b="1" dirty="0">
                        <a:solidFill>
                          <a:schemeClr val="tx1"/>
                        </a:solidFill>
                      </a:endParaRPr>
                    </a:p>
                  </a:txBody>
                  <a:tcPr/>
                </a:tc>
                <a:tc>
                  <a:txBody>
                    <a:bodyPr/>
                    <a:lstStyle/>
                    <a:p>
                      <a:r>
                        <a:rPr lang="en-US" altLang="zh-CN" sz="1200" b="1" dirty="0">
                          <a:solidFill>
                            <a:schemeClr val="tx1"/>
                          </a:solidFill>
                        </a:rPr>
                        <a:t>Items</a:t>
                      </a:r>
                      <a:endParaRPr lang="zh-CN" altLang="en-US" sz="1200" b="1" dirty="0">
                        <a:solidFill>
                          <a:schemeClr val="tx1"/>
                        </a:solidFill>
                      </a:endParaRPr>
                    </a:p>
                  </a:txBody>
                  <a:tcPr/>
                </a:tc>
                <a:tc>
                  <a:txBody>
                    <a:bodyPr/>
                    <a:lstStyle/>
                    <a:p>
                      <a:r>
                        <a:rPr lang="en-US" altLang="zh-CN" sz="1200" b="1" dirty="0">
                          <a:solidFill>
                            <a:schemeClr val="tx1"/>
                          </a:solidFill>
                        </a:rPr>
                        <a:t>Bytes</a:t>
                      </a:r>
                      <a:endParaRPr lang="zh-CN" altLang="en-US" sz="1200" b="1" dirty="0">
                        <a:solidFill>
                          <a:schemeClr val="tx1"/>
                        </a:solidFill>
                      </a:endParaRPr>
                    </a:p>
                  </a:txBody>
                  <a:tcPr/>
                </a:tc>
                <a:tc>
                  <a:txBody>
                    <a:bodyPr/>
                    <a:lstStyle/>
                    <a:p>
                      <a:r>
                        <a:rPr lang="en-US" altLang="zh-CN" sz="1200" b="1" dirty="0">
                          <a:solidFill>
                            <a:schemeClr val="tx1"/>
                          </a:solidFill>
                        </a:rPr>
                        <a:t>Value</a:t>
                      </a:r>
                      <a:endParaRPr lang="zh-CN" altLang="en-US" sz="1200" b="1" dirty="0">
                        <a:solidFill>
                          <a:schemeClr val="tx1"/>
                        </a:solidFill>
                      </a:endParaRPr>
                    </a:p>
                  </a:txBody>
                  <a:tcPr/>
                </a:tc>
                <a:extLst>
                  <a:ext uri="{0D108BD9-81ED-4DB2-BD59-A6C34878D82A}">
                    <a16:rowId xmlns:a16="http://schemas.microsoft.com/office/drawing/2014/main" val="3110232285"/>
                  </a:ext>
                </a:extLst>
              </a:tr>
              <a:tr h="370840">
                <a:tc rowSpan="6">
                  <a:txBody>
                    <a:bodyPr/>
                    <a:lstStyle/>
                    <a:p>
                      <a:r>
                        <a:rPr lang="en-US" altLang="zh-CN" sz="1100" b="1" dirty="0"/>
                        <a:t>Header</a:t>
                      </a:r>
                    </a:p>
                    <a:p>
                      <a:r>
                        <a:rPr lang="en-US" altLang="zh-CN" sz="1100" b="1" dirty="0"/>
                        <a:t>TU</a:t>
                      </a:r>
                      <a:endParaRPr lang="zh-CN" altLang="en-US" sz="1100" b="1" dirty="0"/>
                    </a:p>
                  </a:txBody>
                  <a:tcPr/>
                </a:tc>
                <a:tc>
                  <a:txBody>
                    <a:bodyPr/>
                    <a:lstStyle/>
                    <a:p>
                      <a:r>
                        <a:rPr lang="en-US" altLang="zh-CN" sz="1100" dirty="0" err="1"/>
                        <a:t>tu_type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0x79</a:t>
                      </a:r>
                      <a:endParaRPr lang="zh-CN" altLang="en-US" sz="1100" dirty="0"/>
                    </a:p>
                  </a:txBody>
                  <a:tcPr/>
                </a:tc>
                <a:extLst>
                  <a:ext uri="{0D108BD9-81ED-4DB2-BD59-A6C34878D82A}">
                    <a16:rowId xmlns:a16="http://schemas.microsoft.com/office/drawing/2014/main" val="4081992355"/>
                  </a:ext>
                </a:extLst>
              </a:tr>
              <a:tr h="370840">
                <a:tc vMerge="1">
                  <a:txBody>
                    <a:bodyPr/>
                    <a:lstStyle/>
                    <a:p>
                      <a:endParaRPr lang="zh-CN" altLang="en-US" sz="1100" dirty="0"/>
                    </a:p>
                  </a:txBody>
                  <a:tcPr/>
                </a:tc>
                <a:tc>
                  <a:txBody>
                    <a:bodyPr/>
                    <a:lstStyle/>
                    <a:p>
                      <a:r>
                        <a:rPr lang="en-US" altLang="zh-CN" sz="1100" dirty="0" err="1"/>
                        <a:t>pkt_type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16</a:t>
                      </a:r>
                      <a:endParaRPr lang="zh-CN" altLang="en-US" sz="1100" dirty="0"/>
                    </a:p>
                  </a:txBody>
                  <a:tcPr/>
                </a:tc>
                <a:extLst>
                  <a:ext uri="{0D108BD9-81ED-4DB2-BD59-A6C34878D82A}">
                    <a16:rowId xmlns:a16="http://schemas.microsoft.com/office/drawing/2014/main" val="838025016"/>
                  </a:ext>
                </a:extLst>
              </a:tr>
              <a:tr h="370840">
                <a:tc vMerge="1">
                  <a:txBody>
                    <a:bodyPr/>
                    <a:lstStyle/>
                    <a:p>
                      <a:endParaRPr lang="zh-CN" altLang="en-US" sz="1100" dirty="0"/>
                    </a:p>
                  </a:txBody>
                  <a:tcPr/>
                </a:tc>
                <a:tc>
                  <a:txBody>
                    <a:bodyPr/>
                    <a:lstStyle/>
                    <a:p>
                      <a:r>
                        <a:rPr lang="en-US" altLang="zh-CN" sz="1100" dirty="0" err="1"/>
                        <a:t>pkt_len</a:t>
                      </a:r>
                      <a:endParaRPr lang="zh-CN" altLang="en-US" sz="1100" dirty="0"/>
                    </a:p>
                  </a:txBody>
                  <a:tcPr/>
                </a:tc>
                <a:tc>
                  <a:txBody>
                    <a:bodyPr/>
                    <a:lstStyle/>
                    <a:p>
                      <a:r>
                        <a:rPr lang="en-US" altLang="zh-CN" sz="1100" dirty="0"/>
                        <a:t>2</a:t>
                      </a:r>
                      <a:endParaRPr lang="zh-CN" altLang="en-US" sz="1100" dirty="0"/>
                    </a:p>
                  </a:txBody>
                  <a:tcPr/>
                </a:tc>
                <a:tc>
                  <a:txBody>
                    <a:bodyPr/>
                    <a:lstStyle/>
                    <a:p>
                      <a:r>
                        <a:rPr lang="en-US" altLang="zh-CN" sz="1100" dirty="0"/>
                        <a:t>0</a:t>
                      </a:r>
                      <a:endParaRPr lang="zh-CN" altLang="en-US" sz="1100" dirty="0"/>
                    </a:p>
                  </a:txBody>
                  <a:tcPr/>
                </a:tc>
                <a:extLst>
                  <a:ext uri="{0D108BD9-81ED-4DB2-BD59-A6C34878D82A}">
                    <a16:rowId xmlns:a16="http://schemas.microsoft.com/office/drawing/2014/main" val="109827291"/>
                  </a:ext>
                </a:extLst>
              </a:tr>
              <a:tr h="370840">
                <a:tc vMerge="1">
                  <a:txBody>
                    <a:bodyPr/>
                    <a:lstStyle/>
                    <a:p>
                      <a:endParaRPr lang="zh-CN" altLang="en-US" sz="1100" dirty="0"/>
                    </a:p>
                  </a:txBody>
                  <a:tcPr/>
                </a:tc>
                <a:tc>
                  <a:txBody>
                    <a:bodyPr/>
                    <a:lstStyle/>
                    <a:p>
                      <a:r>
                        <a:rPr lang="en-US" altLang="zh-CN" sz="1100" dirty="0" err="1"/>
                        <a:t>pkt_id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ID of this packet</a:t>
                      </a:r>
                      <a:endParaRPr lang="zh-CN" altLang="en-US" sz="1100" dirty="0"/>
                    </a:p>
                  </a:txBody>
                  <a:tcPr/>
                </a:tc>
                <a:extLst>
                  <a:ext uri="{0D108BD9-81ED-4DB2-BD59-A6C34878D82A}">
                    <a16:rowId xmlns:a16="http://schemas.microsoft.com/office/drawing/2014/main" val="2368380227"/>
                  </a:ext>
                </a:extLst>
              </a:tr>
              <a:tr h="370840">
                <a:tc vMerge="1">
                  <a:txBody>
                    <a:bodyPr/>
                    <a:lstStyle/>
                    <a:p>
                      <a:endParaRPr lang="zh-CN" altLang="en-US" sz="1100" dirty="0"/>
                    </a:p>
                  </a:txBody>
                  <a:tcPr/>
                </a:tc>
                <a:tc>
                  <a:txBody>
                    <a:bodyPr/>
                    <a:lstStyle/>
                    <a:p>
                      <a:r>
                        <a:rPr lang="en-US" altLang="zh-CN" sz="1100" dirty="0" err="1"/>
                        <a:t>pkt_crc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451874998"/>
                  </a:ext>
                </a:extLst>
              </a:tr>
              <a:tr h="370840">
                <a:tc vMerge="1">
                  <a:txBody>
                    <a:bodyPr/>
                    <a:lstStyle/>
                    <a:p>
                      <a:endParaRPr lang="zh-CN" altLang="en-US" sz="1100" dirty="0"/>
                    </a:p>
                  </a:txBody>
                  <a:tcPr/>
                </a:tc>
                <a:tc>
                  <a:txBody>
                    <a:bodyPr/>
                    <a:lstStyle/>
                    <a:p>
                      <a:r>
                        <a:rPr lang="en-US" altLang="zh-CN" sz="1100" dirty="0" err="1"/>
                        <a:t>tu_crc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245177487"/>
                  </a:ext>
                </a:extLst>
              </a:tr>
              <a:tr h="370840">
                <a:tc>
                  <a:txBody>
                    <a:bodyPr/>
                    <a:lstStyle/>
                    <a:p>
                      <a:r>
                        <a:rPr lang="en-US" altLang="zh-CN" sz="1100" b="1" dirty="0"/>
                        <a:t>Data TU</a:t>
                      </a:r>
                      <a:endParaRPr lang="zh-CN" altLang="en-US" sz="1100" b="1" dirty="0"/>
                    </a:p>
                  </a:txBody>
                  <a:tcPr/>
                </a:tc>
                <a:tc>
                  <a:txBody>
                    <a:bodyPr/>
                    <a:lstStyle/>
                    <a:p>
                      <a:r>
                        <a:rPr lang="en-US" altLang="zh-CN" sz="1100" dirty="0"/>
                        <a:t>None</a:t>
                      </a:r>
                      <a:endParaRPr lang="zh-CN" altLang="en-US" sz="1100" dirty="0"/>
                    </a:p>
                  </a:txBody>
                  <a:tcPr/>
                </a:tc>
                <a:tc>
                  <a:txBody>
                    <a:bodyPr/>
                    <a:lstStyle/>
                    <a:p>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56010189"/>
                  </a:ext>
                </a:extLst>
              </a:tr>
            </a:tbl>
          </a:graphicData>
        </a:graphic>
      </p:graphicFrame>
      <p:sp>
        <p:nvSpPr>
          <p:cNvPr id="47" name="TextBox 46">
            <a:extLst>
              <a:ext uri="{FF2B5EF4-FFF2-40B4-BE49-F238E27FC236}">
                <a16:creationId xmlns:a16="http://schemas.microsoft.com/office/drawing/2014/main" id="{1A38CDDD-40BD-40C5-A14A-1F306DF5B09E}"/>
              </a:ext>
            </a:extLst>
          </p:cNvPr>
          <p:cNvSpPr txBox="1"/>
          <p:nvPr/>
        </p:nvSpPr>
        <p:spPr>
          <a:xfrm>
            <a:off x="8715472"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graphicFrame>
        <p:nvGraphicFramePr>
          <p:cNvPr id="48" name="Table 47">
            <a:extLst>
              <a:ext uri="{FF2B5EF4-FFF2-40B4-BE49-F238E27FC236}">
                <a16:creationId xmlns:a16="http://schemas.microsoft.com/office/drawing/2014/main" id="{316FA4CD-E4E4-41F3-9A94-6A6A7396FB90}"/>
              </a:ext>
            </a:extLst>
          </p:cNvPr>
          <p:cNvGraphicFramePr>
            <a:graphicFrameLocks noGrp="1"/>
          </p:cNvGraphicFramePr>
          <p:nvPr>
            <p:extLst>
              <p:ext uri="{D42A27DB-BD31-4B8C-83A1-F6EECF244321}">
                <p14:modId xmlns:p14="http://schemas.microsoft.com/office/powerpoint/2010/main" val="3421852780"/>
              </p:ext>
            </p:extLst>
          </p:nvPr>
        </p:nvGraphicFramePr>
        <p:xfrm>
          <a:off x="5337808" y="902632"/>
          <a:ext cx="6204335" cy="3393440"/>
        </p:xfrm>
        <a:graphic>
          <a:graphicData uri="http://schemas.openxmlformats.org/drawingml/2006/table">
            <a:tbl>
              <a:tblPr firstRow="1" bandRow="1">
                <a:tableStyleId>{5C22544A-7EE6-4342-B048-85BDC9FD1C3A}</a:tableStyleId>
              </a:tblPr>
              <a:tblGrid>
                <a:gridCol w="1314710">
                  <a:extLst>
                    <a:ext uri="{9D8B030D-6E8A-4147-A177-3AD203B41FA5}">
                      <a16:colId xmlns:a16="http://schemas.microsoft.com/office/drawing/2014/main" val="1895347922"/>
                    </a:ext>
                  </a:extLst>
                </a:gridCol>
                <a:gridCol w="1889875">
                  <a:extLst>
                    <a:ext uri="{9D8B030D-6E8A-4147-A177-3AD203B41FA5}">
                      <a16:colId xmlns:a16="http://schemas.microsoft.com/office/drawing/2014/main" val="1815119757"/>
                    </a:ext>
                  </a:extLst>
                </a:gridCol>
                <a:gridCol w="690384">
                  <a:extLst>
                    <a:ext uri="{9D8B030D-6E8A-4147-A177-3AD203B41FA5}">
                      <a16:colId xmlns:a16="http://schemas.microsoft.com/office/drawing/2014/main" val="3173723877"/>
                    </a:ext>
                  </a:extLst>
                </a:gridCol>
                <a:gridCol w="2309366">
                  <a:extLst>
                    <a:ext uri="{9D8B030D-6E8A-4147-A177-3AD203B41FA5}">
                      <a16:colId xmlns:a16="http://schemas.microsoft.com/office/drawing/2014/main" val="3019809143"/>
                    </a:ext>
                  </a:extLst>
                </a:gridCol>
              </a:tblGrid>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mn-lt"/>
                        </a:rPr>
                        <a:t>                                         DEREGISTRATION_CMD_RES</a:t>
                      </a:r>
                      <a:endParaRPr lang="zh-CN" altLang="en-US" sz="1200" b="1" dirty="0">
                        <a:solidFill>
                          <a:schemeClr val="tx1"/>
                        </a:solidFill>
                      </a:endParaRPr>
                    </a:p>
                  </a:txBody>
                  <a:tcPr>
                    <a:solidFill>
                      <a:schemeClr val="accent4">
                        <a:lumMod val="20000"/>
                        <a:lumOff val="80000"/>
                      </a:schemeClr>
                    </a:solidFill>
                  </a:tcPr>
                </a:tc>
                <a:tc hMerge="1">
                  <a:txBody>
                    <a:bodyPr/>
                    <a:lstStyle/>
                    <a:p>
                      <a:endParaRPr lang="zh-CN" altLang="en-US" sz="1200" b="1" dirty="0">
                        <a:solidFill>
                          <a:schemeClr val="tx1"/>
                        </a:solidFill>
                      </a:endParaRPr>
                    </a:p>
                  </a:txBody>
                  <a:tcPr/>
                </a:tc>
                <a:tc hMerge="1">
                  <a:txBody>
                    <a:bodyPr/>
                    <a:lstStyle/>
                    <a:p>
                      <a:endParaRPr lang="zh-CN" altLang="en-US" sz="1200" dirty="0">
                        <a:solidFill>
                          <a:schemeClr val="tx1"/>
                        </a:solidFill>
                      </a:endParaRPr>
                    </a:p>
                  </a:txBody>
                  <a:tcPr/>
                </a:tc>
                <a:tc hMerge="1">
                  <a:txBody>
                    <a:bodyPr/>
                    <a:lstStyle/>
                    <a:p>
                      <a:endParaRPr lang="zh-CN" altLang="en-US" sz="1200" dirty="0">
                        <a:solidFill>
                          <a:schemeClr val="tx1"/>
                        </a:solidFill>
                      </a:endParaRPr>
                    </a:p>
                  </a:txBody>
                  <a:tcPr/>
                </a:tc>
                <a:extLst>
                  <a:ext uri="{0D108BD9-81ED-4DB2-BD59-A6C34878D82A}">
                    <a16:rowId xmlns:a16="http://schemas.microsoft.com/office/drawing/2014/main" val="1801549131"/>
                  </a:ext>
                </a:extLst>
              </a:tr>
              <a:tr h="370840">
                <a:tc>
                  <a:txBody>
                    <a:bodyPr/>
                    <a:lstStyle/>
                    <a:p>
                      <a:endParaRPr lang="zh-CN" altLang="en-US" sz="1200" b="1" dirty="0">
                        <a:solidFill>
                          <a:schemeClr val="tx1"/>
                        </a:solidFill>
                      </a:endParaRPr>
                    </a:p>
                  </a:txBody>
                  <a:tcPr/>
                </a:tc>
                <a:tc>
                  <a:txBody>
                    <a:bodyPr/>
                    <a:lstStyle/>
                    <a:p>
                      <a:r>
                        <a:rPr lang="en-US" altLang="zh-CN" sz="1200" b="1" dirty="0">
                          <a:solidFill>
                            <a:schemeClr val="tx1"/>
                          </a:solidFill>
                        </a:rPr>
                        <a:t>Items</a:t>
                      </a:r>
                      <a:endParaRPr lang="zh-CN" altLang="en-US" sz="1200" b="1" dirty="0">
                        <a:solidFill>
                          <a:schemeClr val="tx1"/>
                        </a:solidFill>
                      </a:endParaRPr>
                    </a:p>
                  </a:txBody>
                  <a:tcPr/>
                </a:tc>
                <a:tc>
                  <a:txBody>
                    <a:bodyPr/>
                    <a:lstStyle/>
                    <a:p>
                      <a:r>
                        <a:rPr lang="en-US" altLang="zh-CN" sz="1200" b="1" dirty="0">
                          <a:solidFill>
                            <a:schemeClr val="tx1"/>
                          </a:solidFill>
                        </a:rPr>
                        <a:t>Bytes</a:t>
                      </a:r>
                      <a:endParaRPr lang="zh-CN" altLang="en-US" sz="1200" b="1" dirty="0">
                        <a:solidFill>
                          <a:schemeClr val="tx1"/>
                        </a:solidFill>
                      </a:endParaRPr>
                    </a:p>
                  </a:txBody>
                  <a:tcPr/>
                </a:tc>
                <a:tc>
                  <a:txBody>
                    <a:bodyPr/>
                    <a:lstStyle/>
                    <a:p>
                      <a:r>
                        <a:rPr lang="en-US" altLang="zh-CN" sz="1200" b="1" dirty="0">
                          <a:solidFill>
                            <a:schemeClr val="tx1"/>
                          </a:solidFill>
                        </a:rPr>
                        <a:t>Value</a:t>
                      </a:r>
                      <a:endParaRPr lang="zh-CN" altLang="en-US" sz="1200" b="1" dirty="0">
                        <a:solidFill>
                          <a:schemeClr val="tx1"/>
                        </a:solidFill>
                      </a:endParaRPr>
                    </a:p>
                  </a:txBody>
                  <a:tcPr/>
                </a:tc>
                <a:extLst>
                  <a:ext uri="{0D108BD9-81ED-4DB2-BD59-A6C34878D82A}">
                    <a16:rowId xmlns:a16="http://schemas.microsoft.com/office/drawing/2014/main" val="3110232285"/>
                  </a:ext>
                </a:extLst>
              </a:tr>
              <a:tr h="370840">
                <a:tc rowSpan="6">
                  <a:txBody>
                    <a:bodyPr/>
                    <a:lstStyle/>
                    <a:p>
                      <a:r>
                        <a:rPr lang="en-US" altLang="zh-CN" sz="1100" b="1" dirty="0"/>
                        <a:t>Header</a:t>
                      </a:r>
                    </a:p>
                    <a:p>
                      <a:r>
                        <a:rPr lang="en-US" altLang="zh-CN" sz="1100" b="1" dirty="0"/>
                        <a:t>TU</a:t>
                      </a:r>
                      <a:endParaRPr lang="zh-CN" altLang="en-US" sz="1100" b="1" dirty="0"/>
                    </a:p>
                  </a:txBody>
                  <a:tcPr/>
                </a:tc>
                <a:tc>
                  <a:txBody>
                    <a:bodyPr/>
                    <a:lstStyle/>
                    <a:p>
                      <a:r>
                        <a:rPr lang="en-US" altLang="zh-CN" sz="1100" dirty="0" err="1"/>
                        <a:t>tu_type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0x79</a:t>
                      </a:r>
                      <a:endParaRPr lang="zh-CN" altLang="en-US" sz="1100" dirty="0"/>
                    </a:p>
                  </a:txBody>
                  <a:tcPr/>
                </a:tc>
                <a:extLst>
                  <a:ext uri="{0D108BD9-81ED-4DB2-BD59-A6C34878D82A}">
                    <a16:rowId xmlns:a16="http://schemas.microsoft.com/office/drawing/2014/main" val="4081992355"/>
                  </a:ext>
                </a:extLst>
              </a:tr>
              <a:tr h="370840">
                <a:tc vMerge="1">
                  <a:txBody>
                    <a:bodyPr/>
                    <a:lstStyle/>
                    <a:p>
                      <a:endParaRPr lang="zh-CN" altLang="en-US" sz="1100" dirty="0"/>
                    </a:p>
                  </a:txBody>
                  <a:tcPr/>
                </a:tc>
                <a:tc>
                  <a:txBody>
                    <a:bodyPr/>
                    <a:lstStyle/>
                    <a:p>
                      <a:r>
                        <a:rPr lang="en-US" altLang="zh-CN" sz="1100" dirty="0" err="1"/>
                        <a:t>pkt_type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17</a:t>
                      </a:r>
                      <a:endParaRPr lang="zh-CN" altLang="en-US" sz="1100" dirty="0"/>
                    </a:p>
                  </a:txBody>
                  <a:tcPr/>
                </a:tc>
                <a:extLst>
                  <a:ext uri="{0D108BD9-81ED-4DB2-BD59-A6C34878D82A}">
                    <a16:rowId xmlns:a16="http://schemas.microsoft.com/office/drawing/2014/main" val="838025016"/>
                  </a:ext>
                </a:extLst>
              </a:tr>
              <a:tr h="370840">
                <a:tc vMerge="1">
                  <a:txBody>
                    <a:bodyPr/>
                    <a:lstStyle/>
                    <a:p>
                      <a:endParaRPr lang="zh-CN" altLang="en-US" sz="1100" dirty="0"/>
                    </a:p>
                  </a:txBody>
                  <a:tcPr/>
                </a:tc>
                <a:tc>
                  <a:txBody>
                    <a:bodyPr/>
                    <a:lstStyle/>
                    <a:p>
                      <a:r>
                        <a:rPr lang="en-US" altLang="zh-CN" sz="1100" dirty="0" err="1"/>
                        <a:t>pkt_len</a:t>
                      </a:r>
                      <a:endParaRPr lang="zh-CN" altLang="en-US" sz="1100" dirty="0"/>
                    </a:p>
                  </a:txBody>
                  <a:tcPr/>
                </a:tc>
                <a:tc>
                  <a:txBody>
                    <a:bodyPr/>
                    <a:lstStyle/>
                    <a:p>
                      <a:r>
                        <a:rPr lang="en-US" altLang="zh-CN" sz="1100" dirty="0"/>
                        <a:t>2</a:t>
                      </a:r>
                      <a:endParaRPr lang="zh-CN" altLang="en-US" sz="1100" dirty="0"/>
                    </a:p>
                  </a:txBody>
                  <a:tcPr/>
                </a:tc>
                <a:tc>
                  <a:txBody>
                    <a:bodyPr/>
                    <a:lstStyle/>
                    <a:p>
                      <a:r>
                        <a:rPr lang="en-US" altLang="zh-CN" sz="1100" dirty="0"/>
                        <a:t>1</a:t>
                      </a:r>
                      <a:endParaRPr lang="zh-CN" altLang="en-US" sz="1100" dirty="0"/>
                    </a:p>
                  </a:txBody>
                  <a:tcPr/>
                </a:tc>
                <a:extLst>
                  <a:ext uri="{0D108BD9-81ED-4DB2-BD59-A6C34878D82A}">
                    <a16:rowId xmlns:a16="http://schemas.microsoft.com/office/drawing/2014/main" val="109827291"/>
                  </a:ext>
                </a:extLst>
              </a:tr>
              <a:tr h="370840">
                <a:tc vMerge="1">
                  <a:txBody>
                    <a:bodyPr/>
                    <a:lstStyle/>
                    <a:p>
                      <a:endParaRPr lang="zh-CN" altLang="en-US" sz="1100" dirty="0"/>
                    </a:p>
                  </a:txBody>
                  <a:tcPr/>
                </a:tc>
                <a:tc>
                  <a:txBody>
                    <a:bodyPr/>
                    <a:lstStyle/>
                    <a:p>
                      <a:r>
                        <a:rPr lang="en-US" altLang="zh-CN" sz="1100" dirty="0" err="1"/>
                        <a:t>pkt_id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same ID in the REQ</a:t>
                      </a:r>
                      <a:endParaRPr lang="zh-CN" altLang="en-US" sz="1100" dirty="0"/>
                    </a:p>
                  </a:txBody>
                  <a:tcPr/>
                </a:tc>
                <a:extLst>
                  <a:ext uri="{0D108BD9-81ED-4DB2-BD59-A6C34878D82A}">
                    <a16:rowId xmlns:a16="http://schemas.microsoft.com/office/drawing/2014/main" val="2368380227"/>
                  </a:ext>
                </a:extLst>
              </a:tr>
              <a:tr h="370840">
                <a:tc vMerge="1">
                  <a:txBody>
                    <a:bodyPr/>
                    <a:lstStyle/>
                    <a:p>
                      <a:endParaRPr lang="zh-CN" altLang="en-US" sz="1100" dirty="0"/>
                    </a:p>
                  </a:txBody>
                  <a:tcPr/>
                </a:tc>
                <a:tc>
                  <a:txBody>
                    <a:bodyPr/>
                    <a:lstStyle/>
                    <a:p>
                      <a:r>
                        <a:rPr lang="en-US" altLang="zh-CN" sz="1100" dirty="0" err="1"/>
                        <a:t>pkt_crc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451874998"/>
                  </a:ext>
                </a:extLst>
              </a:tr>
              <a:tr h="370840">
                <a:tc vMerge="1">
                  <a:txBody>
                    <a:bodyPr/>
                    <a:lstStyle/>
                    <a:p>
                      <a:endParaRPr lang="zh-CN" altLang="en-US" sz="1100" dirty="0"/>
                    </a:p>
                  </a:txBody>
                  <a:tcPr/>
                </a:tc>
                <a:tc>
                  <a:txBody>
                    <a:bodyPr/>
                    <a:lstStyle/>
                    <a:p>
                      <a:r>
                        <a:rPr lang="en-US" altLang="zh-CN" sz="1100" dirty="0" err="1"/>
                        <a:t>tu_crc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245177487"/>
                  </a:ext>
                </a:extLst>
              </a:tr>
              <a:tr h="370840">
                <a:tc>
                  <a:txBody>
                    <a:bodyPr/>
                    <a:lstStyle/>
                    <a:p>
                      <a:r>
                        <a:rPr lang="en-US" altLang="zh-CN" sz="1100" b="1" dirty="0"/>
                        <a:t>Data TU</a:t>
                      </a:r>
                      <a:endParaRPr lang="zh-CN" altLang="en-US" sz="1100" b="1" dirty="0"/>
                    </a:p>
                  </a:txBody>
                  <a:tcPr/>
                </a:tc>
                <a:tc>
                  <a:txBody>
                    <a:bodyPr/>
                    <a:lstStyle/>
                    <a:p>
                      <a:r>
                        <a:rPr lang="en-US" altLang="zh-CN" sz="1100" dirty="0"/>
                        <a:t>Send command status</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 command send success</a:t>
                      </a:r>
                    </a:p>
                    <a:p>
                      <a:r>
                        <a:rPr lang="en-US" altLang="zh-CN" sz="1100" dirty="0"/>
                        <a:t>Other: error code</a:t>
                      </a:r>
                      <a:endParaRPr lang="zh-CN" altLang="en-US" sz="1100" dirty="0"/>
                    </a:p>
                  </a:txBody>
                  <a:tcPr/>
                </a:tc>
                <a:extLst>
                  <a:ext uri="{0D108BD9-81ED-4DB2-BD59-A6C34878D82A}">
                    <a16:rowId xmlns:a16="http://schemas.microsoft.com/office/drawing/2014/main" val="356010189"/>
                  </a:ext>
                </a:extLst>
              </a:tr>
            </a:tbl>
          </a:graphicData>
        </a:graphic>
      </p:graphicFrame>
    </p:spTree>
    <p:extLst>
      <p:ext uri="{BB962C8B-B14F-4D97-AF65-F5344CB8AC3E}">
        <p14:creationId xmlns:p14="http://schemas.microsoft.com/office/powerpoint/2010/main" val="414434686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99BE64-B5FC-43FB-BCCF-B7B25EB2A1F5}"/>
              </a:ext>
            </a:extLst>
          </p:cNvPr>
          <p:cNvSpPr>
            <a:spLocks noGrp="1"/>
          </p:cNvSpPr>
          <p:nvPr>
            <p:ph type="title"/>
          </p:nvPr>
        </p:nvSpPr>
        <p:spPr/>
        <p:txBody>
          <a:bodyPr/>
          <a:lstStyle/>
          <a:p>
            <a:r>
              <a:rPr lang="en-US" sz="2000" dirty="0"/>
              <a:t>Introduction</a:t>
            </a:r>
          </a:p>
        </p:txBody>
      </p:sp>
      <p:sp>
        <p:nvSpPr>
          <p:cNvPr id="5" name="Text Placeholder 4">
            <a:extLst>
              <a:ext uri="{FF2B5EF4-FFF2-40B4-BE49-F238E27FC236}">
                <a16:creationId xmlns:a16="http://schemas.microsoft.com/office/drawing/2014/main" id="{BD7A4490-34B5-4016-A409-4520E6A50A49}"/>
              </a:ext>
            </a:extLst>
          </p:cNvPr>
          <p:cNvSpPr>
            <a:spLocks noGrp="1"/>
          </p:cNvSpPr>
          <p:nvPr>
            <p:ph type="body" sz="quarter" idx="10"/>
          </p:nvPr>
        </p:nvSpPr>
        <p:spPr>
          <a:xfrm>
            <a:off x="394774" y="1068113"/>
            <a:ext cx="6161301" cy="5591479"/>
          </a:xfrm>
        </p:spPr>
        <p:txBody>
          <a:bodyPr vert="horz" lIns="91440" tIns="45720" rIns="91440" bIns="45720" rtlCol="0" anchor="t">
            <a:normAutofit fontScale="70000" lnSpcReduction="20000"/>
          </a:bodyPr>
          <a:lstStyle/>
          <a:p>
            <a:pPr marL="169545" indent="-169545">
              <a:lnSpc>
                <a:spcPct val="150000"/>
              </a:lnSpc>
              <a:spcBef>
                <a:spcPts val="600"/>
              </a:spcBef>
              <a:spcAft>
                <a:spcPts val="600"/>
              </a:spcAft>
            </a:pPr>
            <a:r>
              <a:rPr lang="en-US" b="1" dirty="0">
                <a:latin typeface="Arial"/>
                <a:cs typeface="Arial"/>
              </a:rPr>
              <a:t>High Level Functions</a:t>
            </a:r>
            <a:r>
              <a:rPr lang="en-US" dirty="0">
                <a:latin typeface="Arial"/>
                <a:cs typeface="Arial"/>
              </a:rPr>
              <a:t>: </a:t>
            </a:r>
          </a:p>
          <a:p>
            <a:pPr marL="340995" lvl="1" indent="-169545">
              <a:lnSpc>
                <a:spcPct val="150000"/>
              </a:lnSpc>
              <a:spcBef>
                <a:spcPts val="600"/>
              </a:spcBef>
              <a:spcAft>
                <a:spcPts val="600"/>
              </a:spcAft>
            </a:pPr>
            <a:r>
              <a:rPr lang="en-US" altLang="zh-CN" b="1" dirty="0">
                <a:latin typeface="Arial"/>
                <a:cs typeface="Arial"/>
              </a:rPr>
              <a:t>Feature Based Remote registration:</a:t>
            </a:r>
          </a:p>
          <a:p>
            <a:pPr marL="510857" lvl="2" indent="-169545">
              <a:lnSpc>
                <a:spcPct val="150000"/>
              </a:lnSpc>
              <a:spcBef>
                <a:spcPts val="600"/>
              </a:spcBef>
              <a:spcAft>
                <a:spcPts val="600"/>
              </a:spcAft>
            </a:pPr>
            <a:r>
              <a:rPr lang="en-US" altLang="zh-CN" dirty="0">
                <a:latin typeface="Arial"/>
                <a:cs typeface="Arial"/>
              </a:rPr>
              <a:t>Do the face data extraction on the mobile phone APK by oasis lite library with phone’s camera</a:t>
            </a:r>
          </a:p>
          <a:p>
            <a:pPr marL="510857" lvl="2" indent="-169545">
              <a:lnSpc>
                <a:spcPct val="150000"/>
              </a:lnSpc>
              <a:spcBef>
                <a:spcPts val="600"/>
              </a:spcBef>
              <a:spcAft>
                <a:spcPts val="600"/>
              </a:spcAft>
            </a:pPr>
            <a:r>
              <a:rPr lang="en-US" dirty="0">
                <a:latin typeface="Arial"/>
                <a:cs typeface="Arial"/>
              </a:rPr>
              <a:t>Send the extracted face feature with BLE to vision 3 KIT by BLE</a:t>
            </a:r>
          </a:p>
          <a:p>
            <a:pPr marL="510857" lvl="2" indent="-169545">
              <a:lnSpc>
                <a:spcPct val="150000"/>
              </a:lnSpc>
              <a:spcBef>
                <a:spcPts val="600"/>
              </a:spcBef>
              <a:spcAft>
                <a:spcPts val="600"/>
              </a:spcAft>
            </a:pPr>
            <a:r>
              <a:rPr lang="en-US" dirty="0">
                <a:latin typeface="Arial"/>
                <a:cs typeface="Arial"/>
              </a:rPr>
              <a:t>Do the face feature based registration in the vision 3 KIT</a:t>
            </a:r>
          </a:p>
          <a:p>
            <a:pPr marL="340995" lvl="1" indent="-169545">
              <a:lnSpc>
                <a:spcPct val="150000"/>
              </a:lnSpc>
              <a:spcBef>
                <a:spcPts val="600"/>
              </a:spcBef>
              <a:spcAft>
                <a:spcPts val="600"/>
              </a:spcAft>
            </a:pPr>
            <a:r>
              <a:rPr lang="en-US" b="1" dirty="0">
                <a:latin typeface="Arial"/>
                <a:cs typeface="Arial"/>
              </a:rPr>
              <a:t>Device Management</a:t>
            </a:r>
          </a:p>
          <a:p>
            <a:pPr marL="510857" lvl="2" indent="-169545">
              <a:lnSpc>
                <a:spcPct val="150000"/>
              </a:lnSpc>
              <a:spcBef>
                <a:spcPts val="600"/>
              </a:spcBef>
              <a:spcAft>
                <a:spcPts val="600"/>
              </a:spcAft>
            </a:pPr>
            <a:r>
              <a:rPr lang="en-US" dirty="0">
                <a:latin typeface="Arial"/>
                <a:cs typeface="Arial"/>
              </a:rPr>
              <a:t>Password based authentication</a:t>
            </a:r>
          </a:p>
          <a:p>
            <a:pPr marL="510857" lvl="2" indent="-169545">
              <a:lnSpc>
                <a:spcPct val="150000"/>
              </a:lnSpc>
              <a:spcBef>
                <a:spcPts val="600"/>
              </a:spcBef>
              <a:spcAft>
                <a:spcPts val="600"/>
              </a:spcAft>
            </a:pPr>
            <a:r>
              <a:rPr lang="en-US" dirty="0">
                <a:latin typeface="Arial"/>
                <a:cs typeface="Arial"/>
              </a:rPr>
              <a:t>Password update</a:t>
            </a:r>
          </a:p>
          <a:p>
            <a:pPr marL="340995" lvl="1" indent="-169545">
              <a:lnSpc>
                <a:spcPct val="150000"/>
              </a:lnSpc>
              <a:spcBef>
                <a:spcPts val="600"/>
              </a:spcBef>
              <a:spcAft>
                <a:spcPts val="600"/>
              </a:spcAft>
            </a:pPr>
            <a:r>
              <a:rPr lang="en-US" altLang="zh-CN" b="1" dirty="0">
                <a:latin typeface="Arial"/>
                <a:cs typeface="Arial"/>
              </a:rPr>
              <a:t>User management</a:t>
            </a:r>
          </a:p>
          <a:p>
            <a:pPr marL="510857" lvl="2" indent="-169545">
              <a:lnSpc>
                <a:spcPct val="150000"/>
              </a:lnSpc>
              <a:spcBef>
                <a:spcPts val="600"/>
              </a:spcBef>
              <a:spcAft>
                <a:spcPts val="600"/>
              </a:spcAft>
            </a:pPr>
            <a:r>
              <a:rPr lang="en-US" altLang="zh-CN" dirty="0">
                <a:latin typeface="Arial"/>
                <a:cs typeface="Arial"/>
              </a:rPr>
              <a:t>User list preview</a:t>
            </a:r>
          </a:p>
          <a:p>
            <a:pPr marL="510857" lvl="2" indent="-169545">
              <a:lnSpc>
                <a:spcPct val="150000"/>
              </a:lnSpc>
              <a:spcBef>
                <a:spcPts val="600"/>
              </a:spcBef>
              <a:spcAft>
                <a:spcPts val="600"/>
              </a:spcAft>
            </a:pPr>
            <a:r>
              <a:rPr lang="en-US" altLang="zh-CN" dirty="0">
                <a:latin typeface="Arial"/>
                <a:cs typeface="Arial"/>
              </a:rPr>
              <a:t>User name update</a:t>
            </a:r>
          </a:p>
          <a:p>
            <a:pPr marL="510857" lvl="2" indent="-169545">
              <a:lnSpc>
                <a:spcPct val="150000"/>
              </a:lnSpc>
              <a:spcBef>
                <a:spcPts val="600"/>
              </a:spcBef>
              <a:spcAft>
                <a:spcPts val="600"/>
              </a:spcAft>
            </a:pPr>
            <a:r>
              <a:rPr lang="en-US" altLang="zh-CN" dirty="0">
                <a:latin typeface="Arial"/>
                <a:cs typeface="Arial"/>
              </a:rPr>
              <a:t>User delete</a:t>
            </a:r>
            <a:endParaRPr lang="en-US" dirty="0">
              <a:latin typeface="Arial"/>
              <a:cs typeface="Arial"/>
            </a:endParaRPr>
          </a:p>
          <a:p>
            <a:pPr marL="171450" lvl="1" indent="0">
              <a:lnSpc>
                <a:spcPct val="150000"/>
              </a:lnSpc>
              <a:spcBef>
                <a:spcPts val="600"/>
              </a:spcBef>
              <a:spcAft>
                <a:spcPts val="600"/>
              </a:spcAft>
              <a:buNone/>
            </a:pPr>
            <a:endParaRPr lang="en-US" dirty="0">
              <a:latin typeface="Arial"/>
              <a:cs typeface="Arial"/>
            </a:endParaRPr>
          </a:p>
        </p:txBody>
      </p:sp>
      <p:sp>
        <p:nvSpPr>
          <p:cNvPr id="7" name="Text Placeholder 4">
            <a:extLst>
              <a:ext uri="{FF2B5EF4-FFF2-40B4-BE49-F238E27FC236}">
                <a16:creationId xmlns:a16="http://schemas.microsoft.com/office/drawing/2014/main" id="{8A41F107-2A02-4863-BD71-FF3AAB8D6E33}"/>
              </a:ext>
            </a:extLst>
          </p:cNvPr>
          <p:cNvSpPr txBox="1">
            <a:spLocks/>
          </p:cNvSpPr>
          <p:nvPr/>
        </p:nvSpPr>
        <p:spPr>
          <a:xfrm>
            <a:off x="6691520" y="1068113"/>
            <a:ext cx="5129007" cy="5262349"/>
          </a:xfrm>
          <a:prstGeom prst="rect">
            <a:avLst/>
          </a:prstGeom>
        </p:spPr>
        <p:txBody>
          <a:bodyPr vert="horz" lIns="91440" tIns="45720" rIns="91440" bIns="45720" rtlCol="0" anchor="t">
            <a:normAutofit/>
          </a:bodyPr>
          <a:lstStyle>
            <a:lvl1pPr marL="169863" indent="-169863" algn="l" rtl="0" eaLnBrk="1" fontAlgn="base" hangingPunct="1">
              <a:lnSpc>
                <a:spcPct val="100000"/>
              </a:lnSpc>
              <a:spcBef>
                <a:spcPts val="575"/>
              </a:spcBef>
              <a:spcAft>
                <a:spcPts val="75"/>
              </a:spcAft>
              <a:buClrTx/>
              <a:buSzPct val="80000"/>
              <a:buFont typeface="Arial" pitchFamily="34" charset="0"/>
              <a:buChar char="•"/>
              <a:defRPr sz="2200" b="0">
                <a:solidFill>
                  <a:schemeClr val="tx1">
                    <a:lumMod val="85000"/>
                    <a:lumOff val="15000"/>
                  </a:schemeClr>
                </a:solidFill>
                <a:latin typeface="Arial" panose="020B0604020202020204" pitchFamily="34" charset="0"/>
                <a:ea typeface="+mn-ea"/>
                <a:cs typeface="Arial" panose="020B0604020202020204" pitchFamily="34" charset="0"/>
              </a:defRPr>
            </a:lvl1pPr>
            <a:lvl2pPr marL="341313" indent="-171450" algn="l" rtl="0" eaLnBrk="1" fontAlgn="base" hangingPunct="1">
              <a:lnSpc>
                <a:spcPct val="100000"/>
              </a:lnSpc>
              <a:spcBef>
                <a:spcPts val="575"/>
              </a:spcBef>
              <a:spcAft>
                <a:spcPts val="75"/>
              </a:spcAft>
              <a:buClrTx/>
              <a:buSzPct val="80000"/>
              <a:buFont typeface="Arial" pitchFamily="34" charset="0"/>
              <a:buChar char="−"/>
              <a:defRPr sz="2000">
                <a:solidFill>
                  <a:srgbClr val="000000"/>
                </a:solidFill>
                <a:latin typeface="Arial" panose="020B0604020202020204" pitchFamily="34" charset="0"/>
                <a:cs typeface="Arial" panose="020B0604020202020204" pitchFamily="34" charset="0"/>
              </a:defRPr>
            </a:lvl2pPr>
            <a:lvl3pPr marL="511175" indent="-169863" algn="l" rtl="0" eaLnBrk="1" fontAlgn="base" hangingPunct="1">
              <a:lnSpc>
                <a:spcPct val="100000"/>
              </a:lnSpc>
              <a:spcBef>
                <a:spcPts val="575"/>
              </a:spcBef>
              <a:spcAft>
                <a:spcPts val="75"/>
              </a:spcAft>
              <a:buClrTx/>
              <a:buSzPct val="80000"/>
              <a:buFont typeface="Wingdings" pitchFamily="2" charset="2"/>
              <a:buChar char="§"/>
              <a:defRPr sz="1800">
                <a:solidFill>
                  <a:srgbClr val="000000"/>
                </a:solidFill>
                <a:latin typeface="Arial" panose="020B0604020202020204" pitchFamily="34" charset="0"/>
                <a:cs typeface="Arial" panose="020B0604020202020204" pitchFamily="34" charset="0"/>
              </a:defRPr>
            </a:lvl3pPr>
            <a:lvl4pPr marL="688975" indent="-177800" algn="l" rtl="0" eaLnBrk="1" fontAlgn="base" hangingPunct="1">
              <a:lnSpc>
                <a:spcPct val="100000"/>
              </a:lnSpc>
              <a:spcBef>
                <a:spcPts val="575"/>
              </a:spcBef>
              <a:spcAft>
                <a:spcPts val="75"/>
              </a:spcAft>
              <a:buClrTx/>
              <a:buSzPct val="80000"/>
              <a:buFont typeface="Arial" pitchFamily="34" charset="0"/>
              <a:buChar char="•"/>
              <a:defRPr sz="1600">
                <a:solidFill>
                  <a:srgbClr val="000000"/>
                </a:solidFill>
                <a:latin typeface="Arial" panose="020B0604020202020204" pitchFamily="34" charset="0"/>
                <a:cs typeface="Arial" panose="020B0604020202020204" pitchFamily="34" charset="0"/>
              </a:defRPr>
            </a:lvl4pPr>
            <a:lvl5pPr marL="860425" indent="-171450" algn="l" rtl="0" eaLnBrk="1" fontAlgn="base" hangingPunct="1">
              <a:lnSpc>
                <a:spcPct val="100000"/>
              </a:lnSpc>
              <a:spcBef>
                <a:spcPts val="575"/>
              </a:spcBef>
              <a:spcAft>
                <a:spcPts val="75"/>
              </a:spcAft>
              <a:buClrTx/>
              <a:buSzPct val="70000"/>
              <a:buFont typeface="Arial" pitchFamily="34" charset="0"/>
              <a:buChar char="−"/>
              <a:defRPr sz="1400">
                <a:solidFill>
                  <a:srgbClr val="000000"/>
                </a:solidFill>
                <a:latin typeface="Arial" panose="020B0604020202020204" pitchFamily="34" charset="0"/>
                <a:cs typeface="Arial" panose="020B0604020202020204" pitchFamily="34" charset="0"/>
              </a:defRPr>
            </a:lvl5pPr>
            <a:lvl6pPr marL="2230438" indent="-157163" algn="l" rtl="0" eaLnBrk="1" fontAlgn="base" hangingPunct="1">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eaLnBrk="1" fontAlgn="base" hangingPunct="1">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eaLnBrk="1" fontAlgn="base" hangingPunct="1">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eaLnBrk="1" fontAlgn="base" hangingPunct="1">
              <a:spcBef>
                <a:spcPct val="20000"/>
              </a:spcBef>
              <a:spcAft>
                <a:spcPct val="3000"/>
              </a:spcAft>
              <a:buClr>
                <a:schemeClr val="tx1"/>
              </a:buClr>
              <a:buSzPct val="70000"/>
              <a:buFont typeface="Arial" charset="0"/>
              <a:buChar char="►"/>
              <a:defRPr sz="1400">
                <a:solidFill>
                  <a:srgbClr val="000000"/>
                </a:solidFill>
                <a:latin typeface="+mn-lt"/>
              </a:defRPr>
            </a:lvl9pPr>
          </a:lstStyle>
          <a:p>
            <a:pPr marL="169545" indent="-169545">
              <a:lnSpc>
                <a:spcPct val="150000"/>
              </a:lnSpc>
              <a:spcBef>
                <a:spcPts val="600"/>
              </a:spcBef>
              <a:spcAft>
                <a:spcPts val="600"/>
              </a:spcAft>
            </a:pPr>
            <a:r>
              <a:rPr lang="en-US" altLang="zh-CN" sz="1500" b="1" kern="0" dirty="0">
                <a:latin typeface="Arial"/>
                <a:cs typeface="Arial"/>
              </a:rPr>
              <a:t>Hardware </a:t>
            </a:r>
            <a:r>
              <a:rPr lang="en-US" altLang="zh-CN" sz="1400" b="1" kern="0" dirty="0">
                <a:latin typeface="Arial"/>
                <a:cs typeface="Arial"/>
              </a:rPr>
              <a:t>Requirements</a:t>
            </a:r>
            <a:r>
              <a:rPr lang="en-US" altLang="zh-CN" sz="1500" kern="0" dirty="0">
                <a:latin typeface="Arial"/>
                <a:cs typeface="Arial"/>
              </a:rPr>
              <a:t>: </a:t>
            </a:r>
          </a:p>
          <a:p>
            <a:pPr marL="340995" lvl="1" indent="-169545">
              <a:lnSpc>
                <a:spcPct val="150000"/>
              </a:lnSpc>
              <a:spcBef>
                <a:spcPts val="600"/>
              </a:spcBef>
              <a:spcAft>
                <a:spcPts val="600"/>
              </a:spcAft>
            </a:pPr>
            <a:r>
              <a:rPr lang="en-US" altLang="zh-CN" sz="1300" kern="0" dirty="0">
                <a:latin typeface="Arial"/>
                <a:cs typeface="Arial"/>
              </a:rPr>
              <a:t>QN9090 BLE module connected to vision 3 KIT through the UART </a:t>
            </a:r>
          </a:p>
          <a:p>
            <a:pPr marL="340995" lvl="1" indent="-169545">
              <a:lnSpc>
                <a:spcPct val="150000"/>
              </a:lnSpc>
              <a:spcBef>
                <a:spcPts val="600"/>
              </a:spcBef>
              <a:spcAft>
                <a:spcPts val="600"/>
              </a:spcAft>
            </a:pPr>
            <a:r>
              <a:rPr lang="en-US" altLang="zh-CN" sz="1300" kern="0" dirty="0">
                <a:latin typeface="Arial"/>
                <a:cs typeface="Arial"/>
              </a:rPr>
              <a:t>WUART profile in QN9090</a:t>
            </a:r>
          </a:p>
          <a:p>
            <a:pPr marL="171450" lvl="1" indent="0">
              <a:lnSpc>
                <a:spcPct val="150000"/>
              </a:lnSpc>
              <a:spcBef>
                <a:spcPts val="600"/>
              </a:spcBef>
              <a:spcAft>
                <a:spcPts val="600"/>
              </a:spcAft>
              <a:buFont typeface="Arial" pitchFamily="34" charset="0"/>
              <a:buNone/>
            </a:pPr>
            <a:endParaRPr lang="en-US" kern="0" dirty="0">
              <a:latin typeface="Arial"/>
              <a:cs typeface="Arial"/>
            </a:endParaRPr>
          </a:p>
        </p:txBody>
      </p:sp>
      <p:sp>
        <p:nvSpPr>
          <p:cNvPr id="8" name="Text Placeholder 4">
            <a:extLst>
              <a:ext uri="{FF2B5EF4-FFF2-40B4-BE49-F238E27FC236}">
                <a16:creationId xmlns:a16="http://schemas.microsoft.com/office/drawing/2014/main" id="{6EC622D5-8368-41C9-A049-1A8B3AAEA450}"/>
              </a:ext>
            </a:extLst>
          </p:cNvPr>
          <p:cNvSpPr txBox="1">
            <a:spLocks/>
          </p:cNvSpPr>
          <p:nvPr/>
        </p:nvSpPr>
        <p:spPr>
          <a:xfrm>
            <a:off x="3651474" y="3405661"/>
            <a:ext cx="4912353" cy="2968506"/>
          </a:xfrm>
          <a:prstGeom prst="rect">
            <a:avLst/>
          </a:prstGeom>
        </p:spPr>
        <p:txBody>
          <a:bodyPr vert="horz" lIns="91440" tIns="45720" rIns="91440" bIns="45720" rtlCol="0" anchor="t">
            <a:normAutofit/>
          </a:bodyPr>
          <a:lstStyle>
            <a:lvl1pPr marL="169863" indent="-169863" algn="l" rtl="0" eaLnBrk="1" fontAlgn="base" hangingPunct="1">
              <a:lnSpc>
                <a:spcPct val="100000"/>
              </a:lnSpc>
              <a:spcBef>
                <a:spcPts val="575"/>
              </a:spcBef>
              <a:spcAft>
                <a:spcPts val="75"/>
              </a:spcAft>
              <a:buClrTx/>
              <a:buSzPct val="80000"/>
              <a:buFont typeface="Arial" pitchFamily="34" charset="0"/>
              <a:buChar char="•"/>
              <a:defRPr sz="2200" b="0">
                <a:solidFill>
                  <a:schemeClr val="tx1">
                    <a:lumMod val="85000"/>
                    <a:lumOff val="15000"/>
                  </a:schemeClr>
                </a:solidFill>
                <a:latin typeface="Arial" panose="020B0604020202020204" pitchFamily="34" charset="0"/>
                <a:ea typeface="+mn-ea"/>
                <a:cs typeface="Arial" panose="020B0604020202020204" pitchFamily="34" charset="0"/>
              </a:defRPr>
            </a:lvl1pPr>
            <a:lvl2pPr marL="341313" indent="-171450" algn="l" rtl="0" eaLnBrk="1" fontAlgn="base" hangingPunct="1">
              <a:lnSpc>
                <a:spcPct val="100000"/>
              </a:lnSpc>
              <a:spcBef>
                <a:spcPts val="575"/>
              </a:spcBef>
              <a:spcAft>
                <a:spcPts val="75"/>
              </a:spcAft>
              <a:buClrTx/>
              <a:buSzPct val="80000"/>
              <a:buFont typeface="Arial" pitchFamily="34" charset="0"/>
              <a:buChar char="−"/>
              <a:defRPr sz="2000">
                <a:solidFill>
                  <a:srgbClr val="000000"/>
                </a:solidFill>
                <a:latin typeface="Arial" panose="020B0604020202020204" pitchFamily="34" charset="0"/>
                <a:cs typeface="Arial" panose="020B0604020202020204" pitchFamily="34" charset="0"/>
              </a:defRPr>
            </a:lvl2pPr>
            <a:lvl3pPr marL="511175" indent="-169863" algn="l" rtl="0" eaLnBrk="1" fontAlgn="base" hangingPunct="1">
              <a:lnSpc>
                <a:spcPct val="100000"/>
              </a:lnSpc>
              <a:spcBef>
                <a:spcPts val="575"/>
              </a:spcBef>
              <a:spcAft>
                <a:spcPts val="75"/>
              </a:spcAft>
              <a:buClrTx/>
              <a:buSzPct val="80000"/>
              <a:buFont typeface="Wingdings" pitchFamily="2" charset="2"/>
              <a:buChar char="§"/>
              <a:defRPr sz="1800">
                <a:solidFill>
                  <a:srgbClr val="000000"/>
                </a:solidFill>
                <a:latin typeface="Arial" panose="020B0604020202020204" pitchFamily="34" charset="0"/>
                <a:cs typeface="Arial" panose="020B0604020202020204" pitchFamily="34" charset="0"/>
              </a:defRPr>
            </a:lvl3pPr>
            <a:lvl4pPr marL="688975" indent="-177800" algn="l" rtl="0" eaLnBrk="1" fontAlgn="base" hangingPunct="1">
              <a:lnSpc>
                <a:spcPct val="100000"/>
              </a:lnSpc>
              <a:spcBef>
                <a:spcPts val="575"/>
              </a:spcBef>
              <a:spcAft>
                <a:spcPts val="75"/>
              </a:spcAft>
              <a:buClrTx/>
              <a:buSzPct val="80000"/>
              <a:buFont typeface="Arial" pitchFamily="34" charset="0"/>
              <a:buChar char="•"/>
              <a:defRPr sz="1600">
                <a:solidFill>
                  <a:srgbClr val="000000"/>
                </a:solidFill>
                <a:latin typeface="Arial" panose="020B0604020202020204" pitchFamily="34" charset="0"/>
                <a:cs typeface="Arial" panose="020B0604020202020204" pitchFamily="34" charset="0"/>
              </a:defRPr>
            </a:lvl4pPr>
            <a:lvl5pPr marL="860425" indent="-171450" algn="l" rtl="0" eaLnBrk="1" fontAlgn="base" hangingPunct="1">
              <a:lnSpc>
                <a:spcPct val="100000"/>
              </a:lnSpc>
              <a:spcBef>
                <a:spcPts val="575"/>
              </a:spcBef>
              <a:spcAft>
                <a:spcPts val="75"/>
              </a:spcAft>
              <a:buClrTx/>
              <a:buSzPct val="70000"/>
              <a:buFont typeface="Arial" pitchFamily="34" charset="0"/>
              <a:buChar char="−"/>
              <a:defRPr sz="1400">
                <a:solidFill>
                  <a:srgbClr val="000000"/>
                </a:solidFill>
                <a:latin typeface="Arial" panose="020B0604020202020204" pitchFamily="34" charset="0"/>
                <a:cs typeface="Arial" panose="020B0604020202020204" pitchFamily="34" charset="0"/>
              </a:defRPr>
            </a:lvl5pPr>
            <a:lvl6pPr marL="2230438" indent="-157163" algn="l" rtl="0" eaLnBrk="1" fontAlgn="base" hangingPunct="1">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eaLnBrk="1" fontAlgn="base" hangingPunct="1">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eaLnBrk="1" fontAlgn="base" hangingPunct="1">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eaLnBrk="1" fontAlgn="base" hangingPunct="1">
              <a:spcBef>
                <a:spcPct val="20000"/>
              </a:spcBef>
              <a:spcAft>
                <a:spcPct val="3000"/>
              </a:spcAft>
              <a:buClr>
                <a:schemeClr val="tx1"/>
              </a:buClr>
              <a:buSzPct val="70000"/>
              <a:buFont typeface="Arial" charset="0"/>
              <a:buChar char="►"/>
              <a:defRPr sz="1400">
                <a:solidFill>
                  <a:srgbClr val="000000"/>
                </a:solidFill>
                <a:latin typeface="+mn-lt"/>
              </a:defRPr>
            </a:lvl9pPr>
          </a:lstStyle>
          <a:p>
            <a:pPr marL="340995" lvl="1" indent="-169545">
              <a:lnSpc>
                <a:spcPct val="150000"/>
              </a:lnSpc>
              <a:spcBef>
                <a:spcPts val="600"/>
              </a:spcBef>
              <a:spcAft>
                <a:spcPts val="600"/>
              </a:spcAft>
            </a:pPr>
            <a:r>
              <a:rPr lang="en-US" altLang="zh-CN" sz="1400" b="1" kern="0" dirty="0">
                <a:latin typeface="Arial"/>
                <a:cs typeface="Arial"/>
              </a:rPr>
              <a:t>Remote Command</a:t>
            </a:r>
          </a:p>
          <a:p>
            <a:pPr marL="510857" lvl="2" indent="-169545">
              <a:lnSpc>
                <a:spcPct val="150000"/>
              </a:lnSpc>
              <a:spcBef>
                <a:spcPts val="600"/>
              </a:spcBef>
              <a:spcAft>
                <a:spcPts val="600"/>
              </a:spcAft>
            </a:pPr>
            <a:r>
              <a:rPr lang="en-US" altLang="zh-CN" sz="1300" kern="0" dirty="0">
                <a:latin typeface="Arial"/>
                <a:cs typeface="Arial"/>
              </a:rPr>
              <a:t>Registration Command</a:t>
            </a:r>
          </a:p>
          <a:p>
            <a:pPr marL="510857" lvl="2" indent="-169545">
              <a:lnSpc>
                <a:spcPct val="150000"/>
              </a:lnSpc>
              <a:spcBef>
                <a:spcPts val="600"/>
              </a:spcBef>
              <a:spcAft>
                <a:spcPts val="600"/>
              </a:spcAft>
            </a:pPr>
            <a:r>
              <a:rPr lang="en-US" altLang="zh-CN" sz="1300" kern="0" dirty="0">
                <a:latin typeface="Arial"/>
                <a:cs typeface="Arial"/>
              </a:rPr>
              <a:t>Deregistration Command</a:t>
            </a:r>
          </a:p>
          <a:p>
            <a:pPr marL="510857" lvl="2" indent="-169545">
              <a:lnSpc>
                <a:spcPct val="150000"/>
              </a:lnSpc>
              <a:spcBef>
                <a:spcPts val="600"/>
              </a:spcBef>
              <a:spcAft>
                <a:spcPts val="600"/>
              </a:spcAft>
            </a:pPr>
            <a:r>
              <a:rPr lang="en-US" altLang="zh-CN" sz="1300" kern="0" dirty="0">
                <a:latin typeface="Arial"/>
                <a:cs typeface="Arial"/>
              </a:rPr>
              <a:t>Preview camera switch Command</a:t>
            </a:r>
          </a:p>
          <a:p>
            <a:pPr marL="510857" lvl="2" indent="-169545">
              <a:lnSpc>
                <a:spcPct val="150000"/>
              </a:lnSpc>
              <a:spcBef>
                <a:spcPts val="600"/>
              </a:spcBef>
              <a:spcAft>
                <a:spcPts val="600"/>
              </a:spcAft>
            </a:pPr>
            <a:endParaRPr lang="en-US" altLang="zh-CN" kern="0" dirty="0">
              <a:latin typeface="Arial"/>
              <a:cs typeface="Arial"/>
            </a:endParaRPr>
          </a:p>
          <a:p>
            <a:pPr marL="510857" lvl="2" indent="-169545">
              <a:lnSpc>
                <a:spcPct val="150000"/>
              </a:lnSpc>
              <a:spcBef>
                <a:spcPts val="600"/>
              </a:spcBef>
              <a:spcAft>
                <a:spcPts val="600"/>
              </a:spcAft>
            </a:pPr>
            <a:endParaRPr lang="en-US" altLang="zh-CN" kern="0" dirty="0">
              <a:latin typeface="Arial"/>
              <a:cs typeface="Arial"/>
            </a:endParaRPr>
          </a:p>
          <a:p>
            <a:pPr marL="510857" lvl="2" indent="-169545">
              <a:lnSpc>
                <a:spcPct val="150000"/>
              </a:lnSpc>
              <a:spcBef>
                <a:spcPts val="600"/>
              </a:spcBef>
              <a:spcAft>
                <a:spcPts val="600"/>
              </a:spcAft>
            </a:pPr>
            <a:endParaRPr lang="en-US" altLang="zh-CN" kern="0" dirty="0">
              <a:latin typeface="Arial"/>
              <a:cs typeface="Arial"/>
            </a:endParaRPr>
          </a:p>
          <a:p>
            <a:pPr marL="171450" lvl="1" indent="0">
              <a:lnSpc>
                <a:spcPct val="150000"/>
              </a:lnSpc>
              <a:spcBef>
                <a:spcPts val="600"/>
              </a:spcBef>
              <a:spcAft>
                <a:spcPts val="600"/>
              </a:spcAft>
              <a:buFont typeface="Arial" pitchFamily="34" charset="0"/>
              <a:buNone/>
            </a:pPr>
            <a:endParaRPr lang="en-US" kern="0" dirty="0">
              <a:latin typeface="Arial"/>
              <a:cs typeface="Arial"/>
            </a:endParaRPr>
          </a:p>
        </p:txBody>
      </p:sp>
    </p:spTree>
    <p:extLst>
      <p:ext uri="{BB962C8B-B14F-4D97-AF65-F5344CB8AC3E}">
        <p14:creationId xmlns:p14="http://schemas.microsoft.com/office/powerpoint/2010/main" val="768177229"/>
      </p:ext>
    </p:extLst>
  </p:cSld>
  <p:clrMapOvr>
    <a:masterClrMapping/>
  </p:clrMapOvr>
  <p:transition advTm="70263">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6787B8-4A22-45EC-A8CE-4888CA6DE644}"/>
              </a:ext>
            </a:extLst>
          </p:cNvPr>
          <p:cNvSpPr>
            <a:spLocks noGrp="1"/>
          </p:cNvSpPr>
          <p:nvPr>
            <p:ph type="title"/>
          </p:nvPr>
        </p:nvSpPr>
        <p:spPr>
          <a:xfrm>
            <a:off x="299713" y="285393"/>
            <a:ext cx="11454325" cy="654049"/>
          </a:xfrm>
        </p:spPr>
        <p:txBody>
          <a:bodyPr/>
          <a:lstStyle/>
          <a:p>
            <a:r>
              <a:rPr lang="en-US" altLang="zh-CN" dirty="0"/>
              <a:t>Packet DEFINITION --- </a:t>
            </a:r>
            <a:r>
              <a:rPr lang="en-US" altLang="zh-CN" dirty="0" err="1"/>
              <a:t>PREVIEWCAMERA_SWITCH_cmd</a:t>
            </a:r>
            <a:endParaRPr lang="zh-CN" altLang="en-US" dirty="0"/>
          </a:p>
        </p:txBody>
      </p:sp>
      <p:sp>
        <p:nvSpPr>
          <p:cNvPr id="6" name="TextBox 5">
            <a:extLst>
              <a:ext uri="{FF2B5EF4-FFF2-40B4-BE49-F238E27FC236}">
                <a16:creationId xmlns:a16="http://schemas.microsoft.com/office/drawing/2014/main" id="{A6C5E4BA-7978-4986-9111-1406FEAE0A38}"/>
              </a:ext>
            </a:extLst>
          </p:cNvPr>
          <p:cNvSpPr txBox="1"/>
          <p:nvPr/>
        </p:nvSpPr>
        <p:spPr>
          <a:xfrm>
            <a:off x="3835797"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graphicFrame>
        <p:nvGraphicFramePr>
          <p:cNvPr id="44" name="Table 43">
            <a:extLst>
              <a:ext uri="{FF2B5EF4-FFF2-40B4-BE49-F238E27FC236}">
                <a16:creationId xmlns:a16="http://schemas.microsoft.com/office/drawing/2014/main" id="{E29B4DAE-B62C-4D2F-9BF6-728DBD95C0BB}"/>
              </a:ext>
            </a:extLst>
          </p:cNvPr>
          <p:cNvGraphicFramePr>
            <a:graphicFrameLocks noGrp="1"/>
          </p:cNvGraphicFramePr>
          <p:nvPr>
            <p:extLst>
              <p:ext uri="{D42A27DB-BD31-4B8C-83A1-F6EECF244321}">
                <p14:modId xmlns:p14="http://schemas.microsoft.com/office/powerpoint/2010/main" val="1199177044"/>
              </p:ext>
            </p:extLst>
          </p:nvPr>
        </p:nvGraphicFramePr>
        <p:xfrm>
          <a:off x="463631" y="939442"/>
          <a:ext cx="4401667" cy="3337560"/>
        </p:xfrm>
        <a:graphic>
          <a:graphicData uri="http://schemas.openxmlformats.org/drawingml/2006/table">
            <a:tbl>
              <a:tblPr firstRow="1" bandRow="1">
                <a:tableStyleId>{5C22544A-7EE6-4342-B048-85BDC9FD1C3A}</a:tableStyleId>
              </a:tblPr>
              <a:tblGrid>
                <a:gridCol w="932721">
                  <a:extLst>
                    <a:ext uri="{9D8B030D-6E8A-4147-A177-3AD203B41FA5}">
                      <a16:colId xmlns:a16="http://schemas.microsoft.com/office/drawing/2014/main" val="1895347922"/>
                    </a:ext>
                  </a:extLst>
                </a:gridCol>
                <a:gridCol w="898274">
                  <a:extLst>
                    <a:ext uri="{9D8B030D-6E8A-4147-A177-3AD203B41FA5}">
                      <a16:colId xmlns:a16="http://schemas.microsoft.com/office/drawing/2014/main" val="1815119757"/>
                    </a:ext>
                  </a:extLst>
                </a:gridCol>
                <a:gridCol w="607117">
                  <a:extLst>
                    <a:ext uri="{9D8B030D-6E8A-4147-A177-3AD203B41FA5}">
                      <a16:colId xmlns:a16="http://schemas.microsoft.com/office/drawing/2014/main" val="3173723877"/>
                    </a:ext>
                  </a:extLst>
                </a:gridCol>
                <a:gridCol w="1963555">
                  <a:extLst>
                    <a:ext uri="{9D8B030D-6E8A-4147-A177-3AD203B41FA5}">
                      <a16:colId xmlns:a16="http://schemas.microsoft.com/office/drawing/2014/main" val="3019809143"/>
                    </a:ext>
                  </a:extLst>
                </a:gridCol>
              </a:tblGrid>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mn-lt"/>
                        </a:rPr>
                        <a:t>                     PREVIEWCAMER_SWITCH_CMD_REQ</a:t>
                      </a:r>
                      <a:endParaRPr lang="zh-CN" altLang="en-US" sz="1200" b="1" dirty="0">
                        <a:solidFill>
                          <a:schemeClr val="tx1"/>
                        </a:solidFill>
                      </a:endParaRPr>
                    </a:p>
                  </a:txBody>
                  <a:tcPr/>
                </a:tc>
                <a:tc hMerge="1">
                  <a:txBody>
                    <a:bodyPr/>
                    <a:lstStyle/>
                    <a:p>
                      <a:endParaRPr lang="zh-CN" altLang="en-US" sz="1200" b="1" dirty="0">
                        <a:solidFill>
                          <a:schemeClr val="tx1"/>
                        </a:solidFill>
                      </a:endParaRPr>
                    </a:p>
                  </a:txBody>
                  <a:tcPr/>
                </a:tc>
                <a:tc hMerge="1">
                  <a:txBody>
                    <a:bodyPr/>
                    <a:lstStyle/>
                    <a:p>
                      <a:endParaRPr lang="zh-CN" altLang="en-US" sz="1200" dirty="0">
                        <a:solidFill>
                          <a:schemeClr val="tx1"/>
                        </a:solidFill>
                      </a:endParaRPr>
                    </a:p>
                  </a:txBody>
                  <a:tcPr/>
                </a:tc>
                <a:tc hMerge="1">
                  <a:txBody>
                    <a:bodyPr/>
                    <a:lstStyle/>
                    <a:p>
                      <a:endParaRPr lang="zh-CN" altLang="en-US" sz="1200" dirty="0">
                        <a:solidFill>
                          <a:schemeClr val="tx1"/>
                        </a:solidFill>
                      </a:endParaRPr>
                    </a:p>
                  </a:txBody>
                  <a:tcPr/>
                </a:tc>
                <a:extLst>
                  <a:ext uri="{0D108BD9-81ED-4DB2-BD59-A6C34878D82A}">
                    <a16:rowId xmlns:a16="http://schemas.microsoft.com/office/drawing/2014/main" val="1801549131"/>
                  </a:ext>
                </a:extLst>
              </a:tr>
              <a:tr h="370840">
                <a:tc>
                  <a:txBody>
                    <a:bodyPr/>
                    <a:lstStyle/>
                    <a:p>
                      <a:endParaRPr lang="zh-CN" altLang="en-US" sz="1200" b="1" dirty="0">
                        <a:solidFill>
                          <a:schemeClr val="tx1"/>
                        </a:solidFill>
                      </a:endParaRPr>
                    </a:p>
                  </a:txBody>
                  <a:tcPr/>
                </a:tc>
                <a:tc>
                  <a:txBody>
                    <a:bodyPr/>
                    <a:lstStyle/>
                    <a:p>
                      <a:r>
                        <a:rPr lang="en-US" altLang="zh-CN" sz="1200" b="1" dirty="0">
                          <a:solidFill>
                            <a:schemeClr val="tx1"/>
                          </a:solidFill>
                        </a:rPr>
                        <a:t>Items</a:t>
                      </a:r>
                      <a:endParaRPr lang="zh-CN" altLang="en-US" sz="1200" b="1" dirty="0">
                        <a:solidFill>
                          <a:schemeClr val="tx1"/>
                        </a:solidFill>
                      </a:endParaRPr>
                    </a:p>
                  </a:txBody>
                  <a:tcPr/>
                </a:tc>
                <a:tc>
                  <a:txBody>
                    <a:bodyPr/>
                    <a:lstStyle/>
                    <a:p>
                      <a:r>
                        <a:rPr lang="en-US" altLang="zh-CN" sz="1200" b="1" dirty="0">
                          <a:solidFill>
                            <a:schemeClr val="tx1"/>
                          </a:solidFill>
                        </a:rPr>
                        <a:t>Bytes</a:t>
                      </a:r>
                      <a:endParaRPr lang="zh-CN" altLang="en-US" sz="1200" b="1" dirty="0">
                        <a:solidFill>
                          <a:schemeClr val="tx1"/>
                        </a:solidFill>
                      </a:endParaRPr>
                    </a:p>
                  </a:txBody>
                  <a:tcPr/>
                </a:tc>
                <a:tc>
                  <a:txBody>
                    <a:bodyPr/>
                    <a:lstStyle/>
                    <a:p>
                      <a:r>
                        <a:rPr lang="en-US" altLang="zh-CN" sz="1200" b="1" dirty="0">
                          <a:solidFill>
                            <a:schemeClr val="tx1"/>
                          </a:solidFill>
                        </a:rPr>
                        <a:t>Value</a:t>
                      </a:r>
                      <a:endParaRPr lang="zh-CN" altLang="en-US" sz="1200" b="1" dirty="0">
                        <a:solidFill>
                          <a:schemeClr val="tx1"/>
                        </a:solidFill>
                      </a:endParaRPr>
                    </a:p>
                  </a:txBody>
                  <a:tcPr/>
                </a:tc>
                <a:extLst>
                  <a:ext uri="{0D108BD9-81ED-4DB2-BD59-A6C34878D82A}">
                    <a16:rowId xmlns:a16="http://schemas.microsoft.com/office/drawing/2014/main" val="3110232285"/>
                  </a:ext>
                </a:extLst>
              </a:tr>
              <a:tr h="370840">
                <a:tc rowSpan="6">
                  <a:txBody>
                    <a:bodyPr/>
                    <a:lstStyle/>
                    <a:p>
                      <a:r>
                        <a:rPr lang="en-US" altLang="zh-CN" sz="1100" b="1" dirty="0"/>
                        <a:t>Header</a:t>
                      </a:r>
                    </a:p>
                    <a:p>
                      <a:r>
                        <a:rPr lang="en-US" altLang="zh-CN" sz="1100" b="1" dirty="0"/>
                        <a:t>TU</a:t>
                      </a:r>
                      <a:endParaRPr lang="zh-CN" altLang="en-US" sz="1100" b="1" dirty="0"/>
                    </a:p>
                  </a:txBody>
                  <a:tcPr/>
                </a:tc>
                <a:tc>
                  <a:txBody>
                    <a:bodyPr/>
                    <a:lstStyle/>
                    <a:p>
                      <a:r>
                        <a:rPr lang="en-US" altLang="zh-CN" sz="1100" dirty="0" err="1"/>
                        <a:t>tu_type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0x79</a:t>
                      </a:r>
                      <a:endParaRPr lang="zh-CN" altLang="en-US" sz="1100" dirty="0"/>
                    </a:p>
                  </a:txBody>
                  <a:tcPr/>
                </a:tc>
                <a:extLst>
                  <a:ext uri="{0D108BD9-81ED-4DB2-BD59-A6C34878D82A}">
                    <a16:rowId xmlns:a16="http://schemas.microsoft.com/office/drawing/2014/main" val="4081992355"/>
                  </a:ext>
                </a:extLst>
              </a:tr>
              <a:tr h="370840">
                <a:tc vMerge="1">
                  <a:txBody>
                    <a:bodyPr/>
                    <a:lstStyle/>
                    <a:p>
                      <a:endParaRPr lang="zh-CN" altLang="en-US" sz="1100" dirty="0"/>
                    </a:p>
                  </a:txBody>
                  <a:tcPr/>
                </a:tc>
                <a:tc>
                  <a:txBody>
                    <a:bodyPr/>
                    <a:lstStyle/>
                    <a:p>
                      <a:r>
                        <a:rPr lang="en-US" altLang="zh-CN" sz="1100" dirty="0" err="1"/>
                        <a:t>pkt_type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18</a:t>
                      </a:r>
                      <a:endParaRPr lang="zh-CN" altLang="en-US" sz="1100" dirty="0"/>
                    </a:p>
                  </a:txBody>
                  <a:tcPr/>
                </a:tc>
                <a:extLst>
                  <a:ext uri="{0D108BD9-81ED-4DB2-BD59-A6C34878D82A}">
                    <a16:rowId xmlns:a16="http://schemas.microsoft.com/office/drawing/2014/main" val="838025016"/>
                  </a:ext>
                </a:extLst>
              </a:tr>
              <a:tr h="370840">
                <a:tc vMerge="1">
                  <a:txBody>
                    <a:bodyPr/>
                    <a:lstStyle/>
                    <a:p>
                      <a:endParaRPr lang="zh-CN" altLang="en-US" sz="1100" dirty="0"/>
                    </a:p>
                  </a:txBody>
                  <a:tcPr/>
                </a:tc>
                <a:tc>
                  <a:txBody>
                    <a:bodyPr/>
                    <a:lstStyle/>
                    <a:p>
                      <a:r>
                        <a:rPr lang="en-US" altLang="zh-CN" sz="1100" dirty="0" err="1"/>
                        <a:t>pkt_len</a:t>
                      </a:r>
                      <a:endParaRPr lang="zh-CN" altLang="en-US" sz="1100" dirty="0"/>
                    </a:p>
                  </a:txBody>
                  <a:tcPr/>
                </a:tc>
                <a:tc>
                  <a:txBody>
                    <a:bodyPr/>
                    <a:lstStyle/>
                    <a:p>
                      <a:r>
                        <a:rPr lang="en-US" altLang="zh-CN" sz="1100" dirty="0"/>
                        <a:t>2</a:t>
                      </a:r>
                      <a:endParaRPr lang="zh-CN" altLang="en-US" sz="1100" dirty="0"/>
                    </a:p>
                  </a:txBody>
                  <a:tcPr/>
                </a:tc>
                <a:tc>
                  <a:txBody>
                    <a:bodyPr/>
                    <a:lstStyle/>
                    <a:p>
                      <a:r>
                        <a:rPr lang="en-US" altLang="zh-CN" sz="1100" dirty="0"/>
                        <a:t>0</a:t>
                      </a:r>
                      <a:endParaRPr lang="zh-CN" altLang="en-US" sz="1100" dirty="0"/>
                    </a:p>
                  </a:txBody>
                  <a:tcPr/>
                </a:tc>
                <a:extLst>
                  <a:ext uri="{0D108BD9-81ED-4DB2-BD59-A6C34878D82A}">
                    <a16:rowId xmlns:a16="http://schemas.microsoft.com/office/drawing/2014/main" val="109827291"/>
                  </a:ext>
                </a:extLst>
              </a:tr>
              <a:tr h="370840">
                <a:tc vMerge="1">
                  <a:txBody>
                    <a:bodyPr/>
                    <a:lstStyle/>
                    <a:p>
                      <a:endParaRPr lang="zh-CN" altLang="en-US" sz="1100" dirty="0"/>
                    </a:p>
                  </a:txBody>
                  <a:tcPr/>
                </a:tc>
                <a:tc>
                  <a:txBody>
                    <a:bodyPr/>
                    <a:lstStyle/>
                    <a:p>
                      <a:r>
                        <a:rPr lang="en-US" altLang="zh-CN" sz="1100" dirty="0" err="1"/>
                        <a:t>pkt_id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ID of this packet</a:t>
                      </a:r>
                      <a:endParaRPr lang="zh-CN" altLang="en-US" sz="1100" dirty="0"/>
                    </a:p>
                  </a:txBody>
                  <a:tcPr/>
                </a:tc>
                <a:extLst>
                  <a:ext uri="{0D108BD9-81ED-4DB2-BD59-A6C34878D82A}">
                    <a16:rowId xmlns:a16="http://schemas.microsoft.com/office/drawing/2014/main" val="2368380227"/>
                  </a:ext>
                </a:extLst>
              </a:tr>
              <a:tr h="370840">
                <a:tc vMerge="1">
                  <a:txBody>
                    <a:bodyPr/>
                    <a:lstStyle/>
                    <a:p>
                      <a:endParaRPr lang="zh-CN" altLang="en-US" sz="1100" dirty="0"/>
                    </a:p>
                  </a:txBody>
                  <a:tcPr/>
                </a:tc>
                <a:tc>
                  <a:txBody>
                    <a:bodyPr/>
                    <a:lstStyle/>
                    <a:p>
                      <a:r>
                        <a:rPr lang="en-US" altLang="zh-CN" sz="1100" dirty="0" err="1"/>
                        <a:t>pkt_crc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451874998"/>
                  </a:ext>
                </a:extLst>
              </a:tr>
              <a:tr h="370840">
                <a:tc vMerge="1">
                  <a:txBody>
                    <a:bodyPr/>
                    <a:lstStyle/>
                    <a:p>
                      <a:endParaRPr lang="zh-CN" altLang="en-US" sz="1100" dirty="0"/>
                    </a:p>
                  </a:txBody>
                  <a:tcPr/>
                </a:tc>
                <a:tc>
                  <a:txBody>
                    <a:bodyPr/>
                    <a:lstStyle/>
                    <a:p>
                      <a:r>
                        <a:rPr lang="en-US" altLang="zh-CN" sz="1100" dirty="0" err="1"/>
                        <a:t>tu_crc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245177487"/>
                  </a:ext>
                </a:extLst>
              </a:tr>
              <a:tr h="370840">
                <a:tc>
                  <a:txBody>
                    <a:bodyPr/>
                    <a:lstStyle/>
                    <a:p>
                      <a:r>
                        <a:rPr lang="en-US" altLang="zh-CN" sz="1100" b="1" dirty="0"/>
                        <a:t>Data TU</a:t>
                      </a:r>
                      <a:endParaRPr lang="zh-CN" altLang="en-US" sz="1100" b="1" dirty="0"/>
                    </a:p>
                  </a:txBody>
                  <a:tcPr/>
                </a:tc>
                <a:tc>
                  <a:txBody>
                    <a:bodyPr/>
                    <a:lstStyle/>
                    <a:p>
                      <a:r>
                        <a:rPr lang="en-US" altLang="zh-CN" sz="1100" dirty="0"/>
                        <a:t>None</a:t>
                      </a:r>
                      <a:endParaRPr lang="zh-CN" altLang="en-US" sz="1100" dirty="0"/>
                    </a:p>
                  </a:txBody>
                  <a:tcPr/>
                </a:tc>
                <a:tc>
                  <a:txBody>
                    <a:bodyPr/>
                    <a:lstStyle/>
                    <a:p>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56010189"/>
                  </a:ext>
                </a:extLst>
              </a:tr>
            </a:tbl>
          </a:graphicData>
        </a:graphic>
      </p:graphicFrame>
      <p:sp>
        <p:nvSpPr>
          <p:cNvPr id="47" name="TextBox 46">
            <a:extLst>
              <a:ext uri="{FF2B5EF4-FFF2-40B4-BE49-F238E27FC236}">
                <a16:creationId xmlns:a16="http://schemas.microsoft.com/office/drawing/2014/main" id="{1A38CDDD-40BD-40C5-A14A-1F306DF5B09E}"/>
              </a:ext>
            </a:extLst>
          </p:cNvPr>
          <p:cNvSpPr txBox="1"/>
          <p:nvPr/>
        </p:nvSpPr>
        <p:spPr>
          <a:xfrm>
            <a:off x="8715472"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graphicFrame>
        <p:nvGraphicFramePr>
          <p:cNvPr id="48" name="Table 47">
            <a:extLst>
              <a:ext uri="{FF2B5EF4-FFF2-40B4-BE49-F238E27FC236}">
                <a16:creationId xmlns:a16="http://schemas.microsoft.com/office/drawing/2014/main" id="{316FA4CD-E4E4-41F3-9A94-6A6A7396FB90}"/>
              </a:ext>
            </a:extLst>
          </p:cNvPr>
          <p:cNvGraphicFramePr>
            <a:graphicFrameLocks noGrp="1"/>
          </p:cNvGraphicFramePr>
          <p:nvPr>
            <p:extLst>
              <p:ext uri="{D42A27DB-BD31-4B8C-83A1-F6EECF244321}">
                <p14:modId xmlns:p14="http://schemas.microsoft.com/office/powerpoint/2010/main" val="1486970970"/>
              </p:ext>
            </p:extLst>
          </p:nvPr>
        </p:nvGraphicFramePr>
        <p:xfrm>
          <a:off x="5337808" y="902632"/>
          <a:ext cx="6204335" cy="3393440"/>
        </p:xfrm>
        <a:graphic>
          <a:graphicData uri="http://schemas.openxmlformats.org/drawingml/2006/table">
            <a:tbl>
              <a:tblPr firstRow="1" bandRow="1">
                <a:tableStyleId>{5C22544A-7EE6-4342-B048-85BDC9FD1C3A}</a:tableStyleId>
              </a:tblPr>
              <a:tblGrid>
                <a:gridCol w="1314710">
                  <a:extLst>
                    <a:ext uri="{9D8B030D-6E8A-4147-A177-3AD203B41FA5}">
                      <a16:colId xmlns:a16="http://schemas.microsoft.com/office/drawing/2014/main" val="1895347922"/>
                    </a:ext>
                  </a:extLst>
                </a:gridCol>
                <a:gridCol w="1889875">
                  <a:extLst>
                    <a:ext uri="{9D8B030D-6E8A-4147-A177-3AD203B41FA5}">
                      <a16:colId xmlns:a16="http://schemas.microsoft.com/office/drawing/2014/main" val="1815119757"/>
                    </a:ext>
                  </a:extLst>
                </a:gridCol>
                <a:gridCol w="690384">
                  <a:extLst>
                    <a:ext uri="{9D8B030D-6E8A-4147-A177-3AD203B41FA5}">
                      <a16:colId xmlns:a16="http://schemas.microsoft.com/office/drawing/2014/main" val="3173723877"/>
                    </a:ext>
                  </a:extLst>
                </a:gridCol>
                <a:gridCol w="2309366">
                  <a:extLst>
                    <a:ext uri="{9D8B030D-6E8A-4147-A177-3AD203B41FA5}">
                      <a16:colId xmlns:a16="http://schemas.microsoft.com/office/drawing/2014/main" val="3019809143"/>
                    </a:ext>
                  </a:extLst>
                </a:gridCol>
              </a:tblGrid>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mn-lt"/>
                        </a:rPr>
                        <a:t>                                        PREVIEWCAMERA_SWITCH_CMD_RES</a:t>
                      </a:r>
                      <a:endParaRPr lang="zh-CN" altLang="en-US" sz="1200" b="1" dirty="0">
                        <a:solidFill>
                          <a:schemeClr val="tx1"/>
                        </a:solidFill>
                      </a:endParaRPr>
                    </a:p>
                  </a:txBody>
                  <a:tcPr>
                    <a:solidFill>
                      <a:schemeClr val="accent4">
                        <a:lumMod val="20000"/>
                        <a:lumOff val="80000"/>
                      </a:schemeClr>
                    </a:solidFill>
                  </a:tcPr>
                </a:tc>
                <a:tc hMerge="1">
                  <a:txBody>
                    <a:bodyPr/>
                    <a:lstStyle/>
                    <a:p>
                      <a:endParaRPr lang="zh-CN" altLang="en-US" sz="1200" b="1" dirty="0">
                        <a:solidFill>
                          <a:schemeClr val="tx1"/>
                        </a:solidFill>
                      </a:endParaRPr>
                    </a:p>
                  </a:txBody>
                  <a:tcPr/>
                </a:tc>
                <a:tc hMerge="1">
                  <a:txBody>
                    <a:bodyPr/>
                    <a:lstStyle/>
                    <a:p>
                      <a:endParaRPr lang="zh-CN" altLang="en-US" sz="1200" dirty="0">
                        <a:solidFill>
                          <a:schemeClr val="tx1"/>
                        </a:solidFill>
                      </a:endParaRPr>
                    </a:p>
                  </a:txBody>
                  <a:tcPr/>
                </a:tc>
                <a:tc hMerge="1">
                  <a:txBody>
                    <a:bodyPr/>
                    <a:lstStyle/>
                    <a:p>
                      <a:endParaRPr lang="zh-CN" altLang="en-US" sz="1200" dirty="0">
                        <a:solidFill>
                          <a:schemeClr val="tx1"/>
                        </a:solidFill>
                      </a:endParaRPr>
                    </a:p>
                  </a:txBody>
                  <a:tcPr/>
                </a:tc>
                <a:extLst>
                  <a:ext uri="{0D108BD9-81ED-4DB2-BD59-A6C34878D82A}">
                    <a16:rowId xmlns:a16="http://schemas.microsoft.com/office/drawing/2014/main" val="1801549131"/>
                  </a:ext>
                </a:extLst>
              </a:tr>
              <a:tr h="370840">
                <a:tc>
                  <a:txBody>
                    <a:bodyPr/>
                    <a:lstStyle/>
                    <a:p>
                      <a:endParaRPr lang="zh-CN" altLang="en-US" sz="1200" b="1" dirty="0">
                        <a:solidFill>
                          <a:schemeClr val="tx1"/>
                        </a:solidFill>
                      </a:endParaRPr>
                    </a:p>
                  </a:txBody>
                  <a:tcPr/>
                </a:tc>
                <a:tc>
                  <a:txBody>
                    <a:bodyPr/>
                    <a:lstStyle/>
                    <a:p>
                      <a:r>
                        <a:rPr lang="en-US" altLang="zh-CN" sz="1200" b="1" dirty="0">
                          <a:solidFill>
                            <a:schemeClr val="tx1"/>
                          </a:solidFill>
                        </a:rPr>
                        <a:t>Items</a:t>
                      </a:r>
                      <a:endParaRPr lang="zh-CN" altLang="en-US" sz="1200" b="1" dirty="0">
                        <a:solidFill>
                          <a:schemeClr val="tx1"/>
                        </a:solidFill>
                      </a:endParaRPr>
                    </a:p>
                  </a:txBody>
                  <a:tcPr/>
                </a:tc>
                <a:tc>
                  <a:txBody>
                    <a:bodyPr/>
                    <a:lstStyle/>
                    <a:p>
                      <a:r>
                        <a:rPr lang="en-US" altLang="zh-CN" sz="1200" b="1" dirty="0">
                          <a:solidFill>
                            <a:schemeClr val="tx1"/>
                          </a:solidFill>
                        </a:rPr>
                        <a:t>Bytes</a:t>
                      </a:r>
                      <a:endParaRPr lang="zh-CN" altLang="en-US" sz="1200" b="1" dirty="0">
                        <a:solidFill>
                          <a:schemeClr val="tx1"/>
                        </a:solidFill>
                      </a:endParaRPr>
                    </a:p>
                  </a:txBody>
                  <a:tcPr/>
                </a:tc>
                <a:tc>
                  <a:txBody>
                    <a:bodyPr/>
                    <a:lstStyle/>
                    <a:p>
                      <a:r>
                        <a:rPr lang="en-US" altLang="zh-CN" sz="1200" b="1" dirty="0">
                          <a:solidFill>
                            <a:schemeClr val="tx1"/>
                          </a:solidFill>
                        </a:rPr>
                        <a:t>Value</a:t>
                      </a:r>
                      <a:endParaRPr lang="zh-CN" altLang="en-US" sz="1200" b="1" dirty="0">
                        <a:solidFill>
                          <a:schemeClr val="tx1"/>
                        </a:solidFill>
                      </a:endParaRPr>
                    </a:p>
                  </a:txBody>
                  <a:tcPr/>
                </a:tc>
                <a:extLst>
                  <a:ext uri="{0D108BD9-81ED-4DB2-BD59-A6C34878D82A}">
                    <a16:rowId xmlns:a16="http://schemas.microsoft.com/office/drawing/2014/main" val="3110232285"/>
                  </a:ext>
                </a:extLst>
              </a:tr>
              <a:tr h="370840">
                <a:tc rowSpan="6">
                  <a:txBody>
                    <a:bodyPr/>
                    <a:lstStyle/>
                    <a:p>
                      <a:r>
                        <a:rPr lang="en-US" altLang="zh-CN" sz="1100" b="1" dirty="0"/>
                        <a:t>Header</a:t>
                      </a:r>
                    </a:p>
                    <a:p>
                      <a:r>
                        <a:rPr lang="en-US" altLang="zh-CN" sz="1100" b="1" dirty="0"/>
                        <a:t>TU</a:t>
                      </a:r>
                      <a:endParaRPr lang="zh-CN" altLang="en-US" sz="1100" b="1" dirty="0"/>
                    </a:p>
                  </a:txBody>
                  <a:tcPr/>
                </a:tc>
                <a:tc>
                  <a:txBody>
                    <a:bodyPr/>
                    <a:lstStyle/>
                    <a:p>
                      <a:r>
                        <a:rPr lang="en-US" altLang="zh-CN" sz="1100" dirty="0" err="1"/>
                        <a:t>tu_type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0x79</a:t>
                      </a:r>
                      <a:endParaRPr lang="zh-CN" altLang="en-US" sz="1100" dirty="0"/>
                    </a:p>
                  </a:txBody>
                  <a:tcPr/>
                </a:tc>
                <a:extLst>
                  <a:ext uri="{0D108BD9-81ED-4DB2-BD59-A6C34878D82A}">
                    <a16:rowId xmlns:a16="http://schemas.microsoft.com/office/drawing/2014/main" val="4081992355"/>
                  </a:ext>
                </a:extLst>
              </a:tr>
              <a:tr h="370840">
                <a:tc vMerge="1">
                  <a:txBody>
                    <a:bodyPr/>
                    <a:lstStyle/>
                    <a:p>
                      <a:endParaRPr lang="zh-CN" altLang="en-US" sz="1100" dirty="0"/>
                    </a:p>
                  </a:txBody>
                  <a:tcPr/>
                </a:tc>
                <a:tc>
                  <a:txBody>
                    <a:bodyPr/>
                    <a:lstStyle/>
                    <a:p>
                      <a:r>
                        <a:rPr lang="en-US" altLang="zh-CN" sz="1100" dirty="0" err="1"/>
                        <a:t>pkt_type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19</a:t>
                      </a:r>
                      <a:endParaRPr lang="zh-CN" altLang="en-US" sz="1100" dirty="0"/>
                    </a:p>
                  </a:txBody>
                  <a:tcPr/>
                </a:tc>
                <a:extLst>
                  <a:ext uri="{0D108BD9-81ED-4DB2-BD59-A6C34878D82A}">
                    <a16:rowId xmlns:a16="http://schemas.microsoft.com/office/drawing/2014/main" val="838025016"/>
                  </a:ext>
                </a:extLst>
              </a:tr>
              <a:tr h="370840">
                <a:tc vMerge="1">
                  <a:txBody>
                    <a:bodyPr/>
                    <a:lstStyle/>
                    <a:p>
                      <a:endParaRPr lang="zh-CN" altLang="en-US" sz="1100" dirty="0"/>
                    </a:p>
                  </a:txBody>
                  <a:tcPr/>
                </a:tc>
                <a:tc>
                  <a:txBody>
                    <a:bodyPr/>
                    <a:lstStyle/>
                    <a:p>
                      <a:r>
                        <a:rPr lang="en-US" altLang="zh-CN" sz="1100" dirty="0" err="1"/>
                        <a:t>pkt_len</a:t>
                      </a:r>
                      <a:endParaRPr lang="zh-CN" altLang="en-US" sz="1100" dirty="0"/>
                    </a:p>
                  </a:txBody>
                  <a:tcPr/>
                </a:tc>
                <a:tc>
                  <a:txBody>
                    <a:bodyPr/>
                    <a:lstStyle/>
                    <a:p>
                      <a:r>
                        <a:rPr lang="en-US" altLang="zh-CN" sz="1100" dirty="0"/>
                        <a:t>2</a:t>
                      </a:r>
                      <a:endParaRPr lang="zh-CN" altLang="en-US" sz="1100" dirty="0"/>
                    </a:p>
                  </a:txBody>
                  <a:tcPr/>
                </a:tc>
                <a:tc>
                  <a:txBody>
                    <a:bodyPr/>
                    <a:lstStyle/>
                    <a:p>
                      <a:r>
                        <a:rPr lang="en-US" altLang="zh-CN" sz="1100" dirty="0"/>
                        <a:t>1</a:t>
                      </a:r>
                      <a:endParaRPr lang="zh-CN" altLang="en-US" sz="1100" dirty="0"/>
                    </a:p>
                  </a:txBody>
                  <a:tcPr/>
                </a:tc>
                <a:extLst>
                  <a:ext uri="{0D108BD9-81ED-4DB2-BD59-A6C34878D82A}">
                    <a16:rowId xmlns:a16="http://schemas.microsoft.com/office/drawing/2014/main" val="109827291"/>
                  </a:ext>
                </a:extLst>
              </a:tr>
              <a:tr h="370840">
                <a:tc vMerge="1">
                  <a:txBody>
                    <a:bodyPr/>
                    <a:lstStyle/>
                    <a:p>
                      <a:endParaRPr lang="zh-CN" altLang="en-US" sz="1100" dirty="0"/>
                    </a:p>
                  </a:txBody>
                  <a:tcPr/>
                </a:tc>
                <a:tc>
                  <a:txBody>
                    <a:bodyPr/>
                    <a:lstStyle/>
                    <a:p>
                      <a:r>
                        <a:rPr lang="en-US" altLang="zh-CN" sz="1100" dirty="0" err="1"/>
                        <a:t>pkt_id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same ID in the REQ</a:t>
                      </a:r>
                      <a:endParaRPr lang="zh-CN" altLang="en-US" sz="1100" dirty="0"/>
                    </a:p>
                  </a:txBody>
                  <a:tcPr/>
                </a:tc>
                <a:extLst>
                  <a:ext uri="{0D108BD9-81ED-4DB2-BD59-A6C34878D82A}">
                    <a16:rowId xmlns:a16="http://schemas.microsoft.com/office/drawing/2014/main" val="2368380227"/>
                  </a:ext>
                </a:extLst>
              </a:tr>
              <a:tr h="370840">
                <a:tc vMerge="1">
                  <a:txBody>
                    <a:bodyPr/>
                    <a:lstStyle/>
                    <a:p>
                      <a:endParaRPr lang="zh-CN" altLang="en-US" sz="1100" dirty="0"/>
                    </a:p>
                  </a:txBody>
                  <a:tcPr/>
                </a:tc>
                <a:tc>
                  <a:txBody>
                    <a:bodyPr/>
                    <a:lstStyle/>
                    <a:p>
                      <a:r>
                        <a:rPr lang="en-US" altLang="zh-CN" sz="1100" dirty="0" err="1"/>
                        <a:t>pkt_crc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451874998"/>
                  </a:ext>
                </a:extLst>
              </a:tr>
              <a:tr h="370840">
                <a:tc vMerge="1">
                  <a:txBody>
                    <a:bodyPr/>
                    <a:lstStyle/>
                    <a:p>
                      <a:endParaRPr lang="zh-CN" altLang="en-US" sz="1100" dirty="0"/>
                    </a:p>
                  </a:txBody>
                  <a:tcPr/>
                </a:tc>
                <a:tc>
                  <a:txBody>
                    <a:bodyPr/>
                    <a:lstStyle/>
                    <a:p>
                      <a:r>
                        <a:rPr lang="en-US" altLang="zh-CN" sz="1100" dirty="0" err="1"/>
                        <a:t>tu_crc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245177487"/>
                  </a:ext>
                </a:extLst>
              </a:tr>
              <a:tr h="370840">
                <a:tc>
                  <a:txBody>
                    <a:bodyPr/>
                    <a:lstStyle/>
                    <a:p>
                      <a:r>
                        <a:rPr lang="en-US" altLang="zh-CN" sz="1100" b="1" dirty="0"/>
                        <a:t>Data TU</a:t>
                      </a:r>
                      <a:endParaRPr lang="zh-CN" altLang="en-US" sz="1100" b="1" dirty="0"/>
                    </a:p>
                  </a:txBody>
                  <a:tcPr/>
                </a:tc>
                <a:tc>
                  <a:txBody>
                    <a:bodyPr/>
                    <a:lstStyle/>
                    <a:p>
                      <a:r>
                        <a:rPr lang="en-US" altLang="zh-CN" sz="1100" dirty="0"/>
                        <a:t>Send command status</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 command send success</a:t>
                      </a:r>
                    </a:p>
                    <a:p>
                      <a:r>
                        <a:rPr lang="en-US" altLang="zh-CN" sz="1100" dirty="0"/>
                        <a:t>Other: error code</a:t>
                      </a:r>
                      <a:endParaRPr lang="zh-CN" altLang="en-US" sz="1100" dirty="0"/>
                    </a:p>
                  </a:txBody>
                  <a:tcPr/>
                </a:tc>
                <a:extLst>
                  <a:ext uri="{0D108BD9-81ED-4DB2-BD59-A6C34878D82A}">
                    <a16:rowId xmlns:a16="http://schemas.microsoft.com/office/drawing/2014/main" val="356010189"/>
                  </a:ext>
                </a:extLst>
              </a:tr>
            </a:tbl>
          </a:graphicData>
        </a:graphic>
      </p:graphicFrame>
    </p:spTree>
    <p:extLst>
      <p:ext uri="{BB962C8B-B14F-4D97-AF65-F5344CB8AC3E}">
        <p14:creationId xmlns:p14="http://schemas.microsoft.com/office/powerpoint/2010/main" val="373531809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6787B8-4A22-45EC-A8CE-4888CA6DE644}"/>
              </a:ext>
            </a:extLst>
          </p:cNvPr>
          <p:cNvSpPr>
            <a:spLocks noGrp="1"/>
          </p:cNvSpPr>
          <p:nvPr>
            <p:ph type="title"/>
          </p:nvPr>
        </p:nvSpPr>
        <p:spPr>
          <a:xfrm>
            <a:off x="299713" y="285393"/>
            <a:ext cx="11454325" cy="654049"/>
          </a:xfrm>
        </p:spPr>
        <p:txBody>
          <a:bodyPr/>
          <a:lstStyle/>
          <a:p>
            <a:r>
              <a:rPr lang="en-US" altLang="zh-CN" dirty="0"/>
              <a:t>APK </a:t>
            </a:r>
            <a:r>
              <a:rPr lang="en-US" altLang="zh-CN" dirty="0" err="1"/>
              <a:t>ui</a:t>
            </a:r>
            <a:r>
              <a:rPr lang="en-US" altLang="zh-CN" dirty="0"/>
              <a:t> flow</a:t>
            </a:r>
            <a:endParaRPr lang="zh-CN" altLang="en-US" dirty="0"/>
          </a:p>
        </p:txBody>
      </p:sp>
      <p:sp>
        <p:nvSpPr>
          <p:cNvPr id="6" name="TextBox 5">
            <a:extLst>
              <a:ext uri="{FF2B5EF4-FFF2-40B4-BE49-F238E27FC236}">
                <a16:creationId xmlns:a16="http://schemas.microsoft.com/office/drawing/2014/main" id="{A6C5E4BA-7978-4986-9111-1406FEAE0A38}"/>
              </a:ext>
            </a:extLst>
          </p:cNvPr>
          <p:cNvSpPr txBox="1"/>
          <p:nvPr/>
        </p:nvSpPr>
        <p:spPr>
          <a:xfrm>
            <a:off x="4075503"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sp>
        <p:nvSpPr>
          <p:cNvPr id="2" name="Rectangle: Rounded Corners 1">
            <a:extLst>
              <a:ext uri="{FF2B5EF4-FFF2-40B4-BE49-F238E27FC236}">
                <a16:creationId xmlns:a16="http://schemas.microsoft.com/office/drawing/2014/main" id="{E8033C91-1F38-4603-9D82-D43825B8534B}"/>
              </a:ext>
            </a:extLst>
          </p:cNvPr>
          <p:cNvSpPr/>
          <p:nvPr/>
        </p:nvSpPr>
        <p:spPr>
          <a:xfrm>
            <a:off x="849217" y="1014640"/>
            <a:ext cx="1642369" cy="2592279"/>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3" name="Rectangle: Rounded Corners 2">
            <a:extLst>
              <a:ext uri="{FF2B5EF4-FFF2-40B4-BE49-F238E27FC236}">
                <a16:creationId xmlns:a16="http://schemas.microsoft.com/office/drawing/2014/main" id="{CC3DC88B-45C0-4063-975E-63CE7DE1FEC0}"/>
              </a:ext>
            </a:extLst>
          </p:cNvPr>
          <p:cNvSpPr/>
          <p:nvPr/>
        </p:nvSpPr>
        <p:spPr>
          <a:xfrm>
            <a:off x="937993" y="1094539"/>
            <a:ext cx="1482571" cy="29296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4" name="Rectangle: Rounded Corners 3">
            <a:extLst>
              <a:ext uri="{FF2B5EF4-FFF2-40B4-BE49-F238E27FC236}">
                <a16:creationId xmlns:a16="http://schemas.microsoft.com/office/drawing/2014/main" id="{930FDE4E-C704-4286-890D-C89903E1020A}"/>
              </a:ext>
            </a:extLst>
          </p:cNvPr>
          <p:cNvSpPr/>
          <p:nvPr/>
        </p:nvSpPr>
        <p:spPr>
          <a:xfrm>
            <a:off x="1006795" y="1467402"/>
            <a:ext cx="1327211" cy="22194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7" name="TextBox 6">
            <a:extLst>
              <a:ext uri="{FF2B5EF4-FFF2-40B4-BE49-F238E27FC236}">
                <a16:creationId xmlns:a16="http://schemas.microsoft.com/office/drawing/2014/main" id="{2001ACC0-7BEF-40AC-9C79-048B17D6E035}"/>
              </a:ext>
            </a:extLst>
          </p:cNvPr>
          <p:cNvSpPr txBox="1"/>
          <p:nvPr/>
        </p:nvSpPr>
        <p:spPr>
          <a:xfrm>
            <a:off x="898043" y="1094539"/>
            <a:ext cx="1069760" cy="284086"/>
          </a:xfrm>
          <a:prstGeom prst="rect">
            <a:avLst/>
          </a:prstGeom>
          <a:noFill/>
        </p:spPr>
        <p:txBody>
          <a:bodyPr wrap="square" lIns="91440" tIns="45720" rIns="91440" rtlCol="0" anchor="t">
            <a:noAutofit/>
          </a:bodyPr>
          <a:lstStyle/>
          <a:p>
            <a:pPr algn="l">
              <a:spcBef>
                <a:spcPts val="600"/>
              </a:spcBef>
            </a:pPr>
            <a:r>
              <a:rPr lang="en-US" altLang="zh-CN" sz="700" dirty="0">
                <a:latin typeface="Arial" panose="020B0604020202020204" pitchFamily="34" charset="0"/>
                <a:cs typeface="Arial" panose="020B0604020202020204" pitchFamily="34" charset="0"/>
              </a:rPr>
              <a:t>Smart Lock Manager</a:t>
            </a:r>
            <a:endParaRPr lang="zh-CN" altLang="en-US" sz="700" dirty="0">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7C07D2D5-CC40-459F-B3C7-88AC344827F7}"/>
              </a:ext>
            </a:extLst>
          </p:cNvPr>
          <p:cNvSpPr/>
          <p:nvPr/>
        </p:nvSpPr>
        <p:spPr>
          <a:xfrm>
            <a:off x="2016629" y="1147802"/>
            <a:ext cx="328474"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9" name="TextBox 8">
            <a:extLst>
              <a:ext uri="{FF2B5EF4-FFF2-40B4-BE49-F238E27FC236}">
                <a16:creationId xmlns:a16="http://schemas.microsoft.com/office/drawing/2014/main" id="{02511C23-CAF6-4D5E-8B27-2B8AD90C2363}"/>
              </a:ext>
            </a:extLst>
          </p:cNvPr>
          <p:cNvSpPr txBox="1"/>
          <p:nvPr/>
        </p:nvSpPr>
        <p:spPr>
          <a:xfrm>
            <a:off x="1954485" y="1121172"/>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Scan</a:t>
            </a:r>
            <a:endParaRPr lang="zh-CN" altLang="en-US" sz="9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2A9E9714-9083-4351-A7F3-A48FE47790ED}"/>
              </a:ext>
            </a:extLst>
          </p:cNvPr>
          <p:cNvSpPr txBox="1"/>
          <p:nvPr/>
        </p:nvSpPr>
        <p:spPr>
          <a:xfrm>
            <a:off x="1006795" y="1467401"/>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VIZN3</a:t>
            </a:r>
            <a:endParaRPr lang="zh-CN" altLang="en-US" sz="9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8F0F6653-F451-4535-A083-4CA1B21B25AD}"/>
              </a:ext>
            </a:extLst>
          </p:cNvPr>
          <p:cNvSpPr txBox="1"/>
          <p:nvPr/>
        </p:nvSpPr>
        <p:spPr>
          <a:xfrm>
            <a:off x="983730" y="1183311"/>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Scan</a:t>
            </a:r>
            <a:endParaRPr lang="zh-CN" altLang="en-US" sz="900" dirty="0">
              <a:latin typeface="Arial" panose="020B0604020202020204" pitchFamily="34" charset="0"/>
              <a:cs typeface="Arial" panose="020B0604020202020204" pitchFamily="34" charset="0"/>
            </a:endParaRPr>
          </a:p>
        </p:txBody>
      </p:sp>
      <p:sp>
        <p:nvSpPr>
          <p:cNvPr id="37" name="Rectangle: Rounded Corners 36">
            <a:extLst>
              <a:ext uri="{FF2B5EF4-FFF2-40B4-BE49-F238E27FC236}">
                <a16:creationId xmlns:a16="http://schemas.microsoft.com/office/drawing/2014/main" id="{EA8FEA48-7DE8-47C9-8BCF-E661702C27AA}"/>
              </a:ext>
            </a:extLst>
          </p:cNvPr>
          <p:cNvSpPr/>
          <p:nvPr/>
        </p:nvSpPr>
        <p:spPr>
          <a:xfrm>
            <a:off x="2928810" y="1014639"/>
            <a:ext cx="1642369" cy="2592279"/>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38" name="Rectangle: Rounded Corners 37">
            <a:extLst>
              <a:ext uri="{FF2B5EF4-FFF2-40B4-BE49-F238E27FC236}">
                <a16:creationId xmlns:a16="http://schemas.microsoft.com/office/drawing/2014/main" id="{E04DB7B4-6D4C-4441-9FBF-41A6EEAE4496}"/>
              </a:ext>
            </a:extLst>
          </p:cNvPr>
          <p:cNvSpPr/>
          <p:nvPr/>
        </p:nvSpPr>
        <p:spPr>
          <a:xfrm>
            <a:off x="3017586" y="1094538"/>
            <a:ext cx="1482571" cy="29296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39" name="Rectangle: Rounded Corners 38">
            <a:extLst>
              <a:ext uri="{FF2B5EF4-FFF2-40B4-BE49-F238E27FC236}">
                <a16:creationId xmlns:a16="http://schemas.microsoft.com/office/drawing/2014/main" id="{58D3F6D4-2046-4432-96FA-FBBFCED8E612}"/>
              </a:ext>
            </a:extLst>
          </p:cNvPr>
          <p:cNvSpPr/>
          <p:nvPr/>
        </p:nvSpPr>
        <p:spPr>
          <a:xfrm>
            <a:off x="3086389" y="1467400"/>
            <a:ext cx="543756" cy="43849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40" name="TextBox 39">
            <a:extLst>
              <a:ext uri="{FF2B5EF4-FFF2-40B4-BE49-F238E27FC236}">
                <a16:creationId xmlns:a16="http://schemas.microsoft.com/office/drawing/2014/main" id="{B1CE9621-EDBB-4634-A2EE-975206710E2E}"/>
              </a:ext>
            </a:extLst>
          </p:cNvPr>
          <p:cNvSpPr txBox="1"/>
          <p:nvPr/>
        </p:nvSpPr>
        <p:spPr>
          <a:xfrm>
            <a:off x="2977636" y="1094538"/>
            <a:ext cx="1069760" cy="284086"/>
          </a:xfrm>
          <a:prstGeom prst="rect">
            <a:avLst/>
          </a:prstGeom>
          <a:noFill/>
        </p:spPr>
        <p:txBody>
          <a:bodyPr wrap="square" lIns="91440" tIns="45720" rIns="91440" rtlCol="0" anchor="t">
            <a:noAutofit/>
          </a:bodyPr>
          <a:lstStyle/>
          <a:p>
            <a:pPr algn="l">
              <a:spcBef>
                <a:spcPts val="600"/>
              </a:spcBef>
            </a:pPr>
            <a:r>
              <a:rPr lang="en-US" altLang="zh-CN" sz="700" dirty="0">
                <a:latin typeface="Arial" panose="020B0604020202020204" pitchFamily="34" charset="0"/>
                <a:cs typeface="Arial" panose="020B0604020202020204" pitchFamily="34" charset="0"/>
              </a:rPr>
              <a:t>Smart Lock Manager</a:t>
            </a:r>
            <a:endParaRPr lang="zh-CN" altLang="en-US" sz="700" dirty="0">
              <a:latin typeface="Arial" panose="020B0604020202020204" pitchFamily="34" charset="0"/>
              <a:cs typeface="Arial" panose="020B0604020202020204" pitchFamily="34" charset="0"/>
            </a:endParaRPr>
          </a:p>
        </p:txBody>
      </p:sp>
      <p:sp>
        <p:nvSpPr>
          <p:cNvPr id="41" name="Rectangle: Rounded Corners 40">
            <a:extLst>
              <a:ext uri="{FF2B5EF4-FFF2-40B4-BE49-F238E27FC236}">
                <a16:creationId xmlns:a16="http://schemas.microsoft.com/office/drawing/2014/main" id="{14B071B7-02C6-414C-8AB0-50E0570AB3F4}"/>
              </a:ext>
            </a:extLst>
          </p:cNvPr>
          <p:cNvSpPr/>
          <p:nvPr/>
        </p:nvSpPr>
        <p:spPr>
          <a:xfrm>
            <a:off x="4096222" y="1147801"/>
            <a:ext cx="328474"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42" name="TextBox 41">
            <a:extLst>
              <a:ext uri="{FF2B5EF4-FFF2-40B4-BE49-F238E27FC236}">
                <a16:creationId xmlns:a16="http://schemas.microsoft.com/office/drawing/2014/main" id="{4A59175D-47FA-44B8-BD14-426EEDFE315E}"/>
              </a:ext>
            </a:extLst>
          </p:cNvPr>
          <p:cNvSpPr txBox="1"/>
          <p:nvPr/>
        </p:nvSpPr>
        <p:spPr>
          <a:xfrm>
            <a:off x="3972362" y="1146185"/>
            <a:ext cx="585927" cy="284086"/>
          </a:xfrm>
          <a:prstGeom prst="rect">
            <a:avLst/>
          </a:prstGeom>
          <a:noFill/>
        </p:spPr>
        <p:txBody>
          <a:bodyPr wrap="square" lIns="91440" tIns="45720" rIns="91440" rtlCol="0" anchor="t">
            <a:noAutofit/>
          </a:bodyPr>
          <a:lstStyle/>
          <a:p>
            <a:pPr algn="l">
              <a:spcBef>
                <a:spcPts val="600"/>
              </a:spcBef>
            </a:pPr>
            <a:r>
              <a:rPr lang="en-US" altLang="zh-CN" sz="600" dirty="0">
                <a:latin typeface="Arial" panose="020B0604020202020204" pitchFamily="34" charset="0"/>
                <a:cs typeface="Arial" panose="020B0604020202020204" pitchFamily="34" charset="0"/>
              </a:rPr>
              <a:t>Connected</a:t>
            </a:r>
            <a:endParaRPr lang="zh-CN" altLang="en-US" sz="600"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B25D563F-8F6D-4E7C-86FF-C06CF33DFF72}"/>
              </a:ext>
            </a:extLst>
          </p:cNvPr>
          <p:cNvSpPr txBox="1"/>
          <p:nvPr/>
        </p:nvSpPr>
        <p:spPr>
          <a:xfrm>
            <a:off x="3017586" y="1494028"/>
            <a:ext cx="959851" cy="420743"/>
          </a:xfrm>
          <a:prstGeom prst="rect">
            <a:avLst/>
          </a:prstGeom>
          <a:noFill/>
        </p:spPr>
        <p:txBody>
          <a:bodyPr wrap="square" lIns="91440" tIns="45720" rIns="91440" rtlCol="0" anchor="t">
            <a:noAutofit/>
          </a:bodyPr>
          <a:lstStyle/>
          <a:p>
            <a:pPr algn="l">
              <a:spcBef>
                <a:spcPts val="600"/>
              </a:spcBef>
            </a:pPr>
            <a:r>
              <a:rPr lang="en-US" altLang="zh-CN" sz="900" dirty="0" err="1">
                <a:latin typeface="Arial" panose="020B0604020202020204" pitchFamily="34" charset="0"/>
                <a:cs typeface="Arial" panose="020B0604020202020204" pitchFamily="34" charset="0"/>
              </a:rPr>
              <a:t>Authenti</a:t>
            </a:r>
            <a:endParaRPr lang="en-US" altLang="zh-CN" sz="900" dirty="0">
              <a:latin typeface="Arial" panose="020B0604020202020204" pitchFamily="34" charset="0"/>
              <a:cs typeface="Arial" panose="020B0604020202020204" pitchFamily="34" charset="0"/>
            </a:endParaRPr>
          </a:p>
          <a:p>
            <a:pPr algn="l">
              <a:spcBef>
                <a:spcPts val="600"/>
              </a:spcBef>
            </a:pPr>
            <a:r>
              <a:rPr lang="en-US" altLang="zh-CN" sz="900" dirty="0">
                <a:latin typeface="Arial" panose="020B0604020202020204" pitchFamily="34" charset="0"/>
                <a:cs typeface="Arial" panose="020B0604020202020204" pitchFamily="34" charset="0"/>
              </a:rPr>
              <a:t>cation</a:t>
            </a:r>
            <a:endParaRPr lang="zh-CN" altLang="en-US" sz="900"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72DECD16-D2A0-4783-8688-72AC26751666}"/>
              </a:ext>
            </a:extLst>
          </p:cNvPr>
          <p:cNvSpPr txBox="1"/>
          <p:nvPr/>
        </p:nvSpPr>
        <p:spPr>
          <a:xfrm>
            <a:off x="3100131" y="1190674"/>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VIZN3</a:t>
            </a:r>
            <a:endParaRPr lang="zh-CN" altLang="en-US" sz="900" dirty="0">
              <a:latin typeface="Arial" panose="020B0604020202020204" pitchFamily="34" charset="0"/>
              <a:cs typeface="Arial" panose="020B0604020202020204" pitchFamily="34" charset="0"/>
            </a:endParaRPr>
          </a:p>
        </p:txBody>
      </p:sp>
      <p:sp>
        <p:nvSpPr>
          <p:cNvPr id="45" name="Rectangle: Rounded Corners 44">
            <a:extLst>
              <a:ext uri="{FF2B5EF4-FFF2-40B4-BE49-F238E27FC236}">
                <a16:creationId xmlns:a16="http://schemas.microsoft.com/office/drawing/2014/main" id="{59689440-38EC-4F15-9860-DD6CCBACBD63}"/>
              </a:ext>
            </a:extLst>
          </p:cNvPr>
          <p:cNvSpPr/>
          <p:nvPr/>
        </p:nvSpPr>
        <p:spPr>
          <a:xfrm>
            <a:off x="3086389" y="2040962"/>
            <a:ext cx="543756" cy="43849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46" name="TextBox 45">
            <a:extLst>
              <a:ext uri="{FF2B5EF4-FFF2-40B4-BE49-F238E27FC236}">
                <a16:creationId xmlns:a16="http://schemas.microsoft.com/office/drawing/2014/main" id="{4ACA09AD-5E88-4B68-99F5-BEF692DBCF46}"/>
              </a:ext>
            </a:extLst>
          </p:cNvPr>
          <p:cNvSpPr txBox="1"/>
          <p:nvPr/>
        </p:nvSpPr>
        <p:spPr>
          <a:xfrm>
            <a:off x="3017586" y="2067590"/>
            <a:ext cx="959851" cy="420743"/>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Change</a:t>
            </a:r>
            <a:br>
              <a:rPr lang="en-US" altLang="zh-CN" sz="900" dirty="0">
                <a:latin typeface="Arial" panose="020B0604020202020204" pitchFamily="34" charset="0"/>
                <a:cs typeface="Arial" panose="020B0604020202020204" pitchFamily="34" charset="0"/>
              </a:rPr>
            </a:br>
            <a:r>
              <a:rPr lang="en-US" altLang="zh-CN" sz="900" dirty="0">
                <a:latin typeface="Arial" panose="020B0604020202020204" pitchFamily="34" charset="0"/>
                <a:cs typeface="Arial" panose="020B0604020202020204" pitchFamily="34" charset="0"/>
              </a:rPr>
              <a:t>Password</a:t>
            </a:r>
            <a:endParaRPr lang="zh-CN" altLang="en-US" sz="900" dirty="0">
              <a:latin typeface="Arial" panose="020B0604020202020204" pitchFamily="34" charset="0"/>
              <a:cs typeface="Arial" panose="020B0604020202020204" pitchFamily="34" charset="0"/>
            </a:endParaRPr>
          </a:p>
        </p:txBody>
      </p:sp>
      <p:sp>
        <p:nvSpPr>
          <p:cNvPr id="47" name="Rectangle: Rounded Corners 46">
            <a:extLst>
              <a:ext uri="{FF2B5EF4-FFF2-40B4-BE49-F238E27FC236}">
                <a16:creationId xmlns:a16="http://schemas.microsoft.com/office/drawing/2014/main" id="{77D02332-C475-493B-9435-F993648A13CB}"/>
              </a:ext>
            </a:extLst>
          </p:cNvPr>
          <p:cNvSpPr/>
          <p:nvPr/>
        </p:nvSpPr>
        <p:spPr>
          <a:xfrm>
            <a:off x="3762248" y="1474375"/>
            <a:ext cx="543756" cy="43849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48" name="TextBox 47">
            <a:extLst>
              <a:ext uri="{FF2B5EF4-FFF2-40B4-BE49-F238E27FC236}">
                <a16:creationId xmlns:a16="http://schemas.microsoft.com/office/drawing/2014/main" id="{938F07FF-8D2E-4ECB-A930-4FF3A0B2031B}"/>
              </a:ext>
            </a:extLst>
          </p:cNvPr>
          <p:cNvSpPr txBox="1"/>
          <p:nvPr/>
        </p:nvSpPr>
        <p:spPr>
          <a:xfrm>
            <a:off x="3693445" y="1501003"/>
            <a:ext cx="959851" cy="420743"/>
          </a:xfrm>
          <a:prstGeom prst="rect">
            <a:avLst/>
          </a:prstGeom>
          <a:noFill/>
        </p:spPr>
        <p:txBody>
          <a:bodyPr wrap="square" lIns="91440" tIns="45720" rIns="91440" rtlCol="0" anchor="t">
            <a:noAutofit/>
          </a:bodyPr>
          <a:lstStyle/>
          <a:p>
            <a:pPr algn="l">
              <a:spcBef>
                <a:spcPts val="600"/>
              </a:spcBef>
            </a:pPr>
            <a:r>
              <a:rPr lang="en-US" altLang="zh-CN" sz="900" dirty="0" err="1">
                <a:latin typeface="Arial" panose="020B0604020202020204" pitchFamily="34" charset="0"/>
                <a:cs typeface="Arial" panose="020B0604020202020204" pitchFamily="34" charset="0"/>
              </a:rPr>
              <a:t>Registra</a:t>
            </a:r>
            <a:endParaRPr lang="en-US" altLang="zh-CN" sz="900" dirty="0">
              <a:latin typeface="Arial" panose="020B0604020202020204" pitchFamily="34" charset="0"/>
              <a:cs typeface="Arial" panose="020B0604020202020204" pitchFamily="34" charset="0"/>
            </a:endParaRPr>
          </a:p>
          <a:p>
            <a:pPr algn="l">
              <a:spcBef>
                <a:spcPts val="600"/>
              </a:spcBef>
            </a:pPr>
            <a:r>
              <a:rPr lang="en-US" altLang="zh-CN" sz="900" dirty="0" err="1">
                <a:latin typeface="Arial" panose="020B0604020202020204" pitchFamily="34" charset="0"/>
                <a:cs typeface="Arial" panose="020B0604020202020204" pitchFamily="34" charset="0"/>
              </a:rPr>
              <a:t>tion</a:t>
            </a:r>
            <a:endParaRPr lang="zh-CN" altLang="en-US" sz="900" dirty="0">
              <a:latin typeface="Arial" panose="020B0604020202020204" pitchFamily="34" charset="0"/>
              <a:cs typeface="Arial" panose="020B0604020202020204" pitchFamily="34" charset="0"/>
            </a:endParaRPr>
          </a:p>
        </p:txBody>
      </p:sp>
      <p:sp>
        <p:nvSpPr>
          <p:cNvPr id="49" name="Rectangle: Rounded Corners 48">
            <a:extLst>
              <a:ext uri="{FF2B5EF4-FFF2-40B4-BE49-F238E27FC236}">
                <a16:creationId xmlns:a16="http://schemas.microsoft.com/office/drawing/2014/main" id="{5F607BF9-A845-4740-A0D6-763E1DAB6777}"/>
              </a:ext>
            </a:extLst>
          </p:cNvPr>
          <p:cNvSpPr/>
          <p:nvPr/>
        </p:nvSpPr>
        <p:spPr>
          <a:xfrm>
            <a:off x="3768907" y="2040962"/>
            <a:ext cx="543756" cy="43849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50" name="TextBox 49">
            <a:extLst>
              <a:ext uri="{FF2B5EF4-FFF2-40B4-BE49-F238E27FC236}">
                <a16:creationId xmlns:a16="http://schemas.microsoft.com/office/drawing/2014/main" id="{01F16F99-935B-440B-A943-B81074FDCD70}"/>
              </a:ext>
            </a:extLst>
          </p:cNvPr>
          <p:cNvSpPr txBox="1"/>
          <p:nvPr/>
        </p:nvSpPr>
        <p:spPr>
          <a:xfrm>
            <a:off x="3710067" y="2031378"/>
            <a:ext cx="959851" cy="420743"/>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User</a:t>
            </a:r>
          </a:p>
          <a:p>
            <a:pPr algn="l">
              <a:spcBef>
                <a:spcPts val="600"/>
              </a:spcBef>
            </a:pPr>
            <a:r>
              <a:rPr lang="en-US" altLang="zh-CN" sz="900" dirty="0">
                <a:latin typeface="Arial" panose="020B0604020202020204" pitchFamily="34" charset="0"/>
                <a:cs typeface="Arial" panose="020B0604020202020204" pitchFamily="34" charset="0"/>
              </a:rPr>
              <a:t>Manger</a:t>
            </a:r>
            <a:endParaRPr lang="zh-CN" altLang="en-US" sz="900" dirty="0">
              <a:latin typeface="Arial" panose="020B0604020202020204" pitchFamily="34" charset="0"/>
              <a:cs typeface="Arial" panose="020B0604020202020204" pitchFamily="34" charset="0"/>
            </a:endParaRPr>
          </a:p>
        </p:txBody>
      </p:sp>
      <p:sp>
        <p:nvSpPr>
          <p:cNvPr id="51" name="Rectangle: Rounded Corners 50">
            <a:extLst>
              <a:ext uri="{FF2B5EF4-FFF2-40B4-BE49-F238E27FC236}">
                <a16:creationId xmlns:a16="http://schemas.microsoft.com/office/drawing/2014/main" id="{913493E0-3BB3-48A4-8074-8F8F09D9DA8B}"/>
              </a:ext>
            </a:extLst>
          </p:cNvPr>
          <p:cNvSpPr/>
          <p:nvPr/>
        </p:nvSpPr>
        <p:spPr>
          <a:xfrm>
            <a:off x="4989903" y="998360"/>
            <a:ext cx="1642369" cy="2592279"/>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52" name="Rectangle: Rounded Corners 51">
            <a:extLst>
              <a:ext uri="{FF2B5EF4-FFF2-40B4-BE49-F238E27FC236}">
                <a16:creationId xmlns:a16="http://schemas.microsoft.com/office/drawing/2014/main" id="{696BFA91-2BFB-4777-8742-D8E5EAF69131}"/>
              </a:ext>
            </a:extLst>
          </p:cNvPr>
          <p:cNvSpPr/>
          <p:nvPr/>
        </p:nvSpPr>
        <p:spPr>
          <a:xfrm>
            <a:off x="5078679" y="1078259"/>
            <a:ext cx="1482571" cy="29296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54" name="TextBox 53">
            <a:extLst>
              <a:ext uri="{FF2B5EF4-FFF2-40B4-BE49-F238E27FC236}">
                <a16:creationId xmlns:a16="http://schemas.microsoft.com/office/drawing/2014/main" id="{993DF232-3D1A-4237-9446-B7F277628EBD}"/>
              </a:ext>
            </a:extLst>
          </p:cNvPr>
          <p:cNvSpPr txBox="1"/>
          <p:nvPr/>
        </p:nvSpPr>
        <p:spPr>
          <a:xfrm>
            <a:off x="5038729" y="1078259"/>
            <a:ext cx="1069760" cy="284086"/>
          </a:xfrm>
          <a:prstGeom prst="rect">
            <a:avLst/>
          </a:prstGeom>
          <a:noFill/>
        </p:spPr>
        <p:txBody>
          <a:bodyPr wrap="square" lIns="91440" tIns="45720" rIns="91440" rtlCol="0" anchor="t">
            <a:noAutofit/>
          </a:bodyPr>
          <a:lstStyle/>
          <a:p>
            <a:pPr algn="l">
              <a:spcBef>
                <a:spcPts val="600"/>
              </a:spcBef>
            </a:pPr>
            <a:r>
              <a:rPr lang="en-US" altLang="zh-CN" sz="700" dirty="0">
                <a:latin typeface="Arial" panose="020B0604020202020204" pitchFamily="34" charset="0"/>
                <a:cs typeface="Arial" panose="020B0604020202020204" pitchFamily="34" charset="0"/>
              </a:rPr>
              <a:t>Smart Lock Manager</a:t>
            </a:r>
            <a:endParaRPr lang="zh-CN" altLang="en-US" sz="700" dirty="0">
              <a:latin typeface="Arial" panose="020B0604020202020204" pitchFamily="34" charset="0"/>
              <a:cs typeface="Arial" panose="020B0604020202020204" pitchFamily="34" charset="0"/>
            </a:endParaRPr>
          </a:p>
        </p:txBody>
      </p:sp>
      <p:sp>
        <p:nvSpPr>
          <p:cNvPr id="55" name="Rectangle: Rounded Corners 54">
            <a:extLst>
              <a:ext uri="{FF2B5EF4-FFF2-40B4-BE49-F238E27FC236}">
                <a16:creationId xmlns:a16="http://schemas.microsoft.com/office/drawing/2014/main" id="{2882EC96-C963-42A1-AAE4-439119A30D5D}"/>
              </a:ext>
            </a:extLst>
          </p:cNvPr>
          <p:cNvSpPr/>
          <p:nvPr/>
        </p:nvSpPr>
        <p:spPr>
          <a:xfrm>
            <a:off x="6157315" y="1131522"/>
            <a:ext cx="328474"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56" name="TextBox 55">
            <a:extLst>
              <a:ext uri="{FF2B5EF4-FFF2-40B4-BE49-F238E27FC236}">
                <a16:creationId xmlns:a16="http://schemas.microsoft.com/office/drawing/2014/main" id="{19FDE3CD-A655-4374-AF2C-4EF677471071}"/>
              </a:ext>
            </a:extLst>
          </p:cNvPr>
          <p:cNvSpPr txBox="1"/>
          <p:nvPr/>
        </p:nvSpPr>
        <p:spPr>
          <a:xfrm>
            <a:off x="6095171" y="1104892"/>
            <a:ext cx="585927" cy="284086"/>
          </a:xfrm>
          <a:prstGeom prst="rect">
            <a:avLst/>
          </a:prstGeom>
          <a:noFill/>
        </p:spPr>
        <p:txBody>
          <a:bodyPr wrap="square" lIns="91440" tIns="45720" rIns="91440" rtlCol="0" anchor="t">
            <a:noAutofit/>
          </a:bodyPr>
          <a:lstStyle/>
          <a:p>
            <a:pPr algn="l">
              <a:spcBef>
                <a:spcPts val="600"/>
              </a:spcBef>
            </a:pPr>
            <a:endParaRPr lang="zh-CN" altLang="en-US" sz="9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AEF1BCBA-6F19-45D6-9A8C-0FA4A75B8BBC}"/>
              </a:ext>
            </a:extLst>
          </p:cNvPr>
          <p:cNvSpPr txBox="1"/>
          <p:nvPr/>
        </p:nvSpPr>
        <p:spPr>
          <a:xfrm>
            <a:off x="5168892" y="1167032"/>
            <a:ext cx="820120"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Registration</a:t>
            </a:r>
            <a:endParaRPr lang="zh-CN" altLang="en-US" sz="900" dirty="0">
              <a:latin typeface="Arial" panose="020B0604020202020204" pitchFamily="34" charset="0"/>
              <a:cs typeface="Arial" panose="020B0604020202020204" pitchFamily="34" charset="0"/>
            </a:endParaRPr>
          </a:p>
        </p:txBody>
      </p:sp>
      <p:pic>
        <p:nvPicPr>
          <p:cNvPr id="65" name="Picture 64">
            <a:extLst>
              <a:ext uri="{FF2B5EF4-FFF2-40B4-BE49-F238E27FC236}">
                <a16:creationId xmlns:a16="http://schemas.microsoft.com/office/drawing/2014/main" id="{FA51FFBC-1C84-42C0-96EE-C25F44B3A2D2}"/>
              </a:ext>
            </a:extLst>
          </p:cNvPr>
          <p:cNvPicPr>
            <a:picLocks noChangeAspect="1"/>
          </p:cNvPicPr>
          <p:nvPr/>
        </p:nvPicPr>
        <p:blipFill rotWithShape="1">
          <a:blip r:embed="rId2"/>
          <a:srcRect l="12128" t="23886" r="21603"/>
          <a:stretch/>
        </p:blipFill>
        <p:spPr>
          <a:xfrm>
            <a:off x="5367809" y="1649081"/>
            <a:ext cx="859251" cy="1222255"/>
          </a:xfrm>
          <a:prstGeom prst="rect">
            <a:avLst/>
          </a:prstGeom>
        </p:spPr>
      </p:pic>
      <p:sp>
        <p:nvSpPr>
          <p:cNvPr id="66" name="Rectangle: Rounded Corners 65">
            <a:extLst>
              <a:ext uri="{FF2B5EF4-FFF2-40B4-BE49-F238E27FC236}">
                <a16:creationId xmlns:a16="http://schemas.microsoft.com/office/drawing/2014/main" id="{467F0DBA-3528-4074-BBCE-7973A9DBF378}"/>
              </a:ext>
            </a:extLst>
          </p:cNvPr>
          <p:cNvSpPr/>
          <p:nvPr/>
        </p:nvSpPr>
        <p:spPr>
          <a:xfrm>
            <a:off x="5571386" y="3087052"/>
            <a:ext cx="328474"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67" name="TextBox 66">
            <a:extLst>
              <a:ext uri="{FF2B5EF4-FFF2-40B4-BE49-F238E27FC236}">
                <a16:creationId xmlns:a16="http://schemas.microsoft.com/office/drawing/2014/main" id="{08375DD5-3E5B-450E-845C-04BAD719AFC0}"/>
              </a:ext>
            </a:extLst>
          </p:cNvPr>
          <p:cNvSpPr txBox="1"/>
          <p:nvPr/>
        </p:nvSpPr>
        <p:spPr>
          <a:xfrm>
            <a:off x="5509242" y="3060422"/>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Start</a:t>
            </a:r>
            <a:endParaRPr lang="zh-CN" altLang="en-US" sz="900" dirty="0">
              <a:latin typeface="Arial" panose="020B0604020202020204" pitchFamily="34" charset="0"/>
              <a:cs typeface="Arial" panose="020B0604020202020204" pitchFamily="34" charset="0"/>
            </a:endParaRPr>
          </a:p>
        </p:txBody>
      </p:sp>
      <p:sp>
        <p:nvSpPr>
          <p:cNvPr id="77" name="Rectangle: Rounded Corners 76">
            <a:extLst>
              <a:ext uri="{FF2B5EF4-FFF2-40B4-BE49-F238E27FC236}">
                <a16:creationId xmlns:a16="http://schemas.microsoft.com/office/drawing/2014/main" id="{567E7E00-F509-4A8D-95BC-D92FBB6D7BEE}"/>
              </a:ext>
            </a:extLst>
          </p:cNvPr>
          <p:cNvSpPr/>
          <p:nvPr/>
        </p:nvSpPr>
        <p:spPr>
          <a:xfrm>
            <a:off x="6939156" y="998360"/>
            <a:ext cx="1642369" cy="2592279"/>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78" name="Rectangle: Rounded Corners 77">
            <a:extLst>
              <a:ext uri="{FF2B5EF4-FFF2-40B4-BE49-F238E27FC236}">
                <a16:creationId xmlns:a16="http://schemas.microsoft.com/office/drawing/2014/main" id="{99E6A9B7-F709-48F3-89ED-29FDEAB4E297}"/>
              </a:ext>
            </a:extLst>
          </p:cNvPr>
          <p:cNvSpPr/>
          <p:nvPr/>
        </p:nvSpPr>
        <p:spPr>
          <a:xfrm>
            <a:off x="7027932" y="1078259"/>
            <a:ext cx="1482571" cy="29296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79" name="TextBox 78">
            <a:extLst>
              <a:ext uri="{FF2B5EF4-FFF2-40B4-BE49-F238E27FC236}">
                <a16:creationId xmlns:a16="http://schemas.microsoft.com/office/drawing/2014/main" id="{4731B804-2AB0-4F75-88B1-FB4E5BA2E1C0}"/>
              </a:ext>
            </a:extLst>
          </p:cNvPr>
          <p:cNvSpPr txBox="1"/>
          <p:nvPr/>
        </p:nvSpPr>
        <p:spPr>
          <a:xfrm>
            <a:off x="6987982" y="1078259"/>
            <a:ext cx="1069760" cy="284086"/>
          </a:xfrm>
          <a:prstGeom prst="rect">
            <a:avLst/>
          </a:prstGeom>
          <a:noFill/>
        </p:spPr>
        <p:txBody>
          <a:bodyPr wrap="square" lIns="91440" tIns="45720" rIns="91440" rtlCol="0" anchor="t">
            <a:noAutofit/>
          </a:bodyPr>
          <a:lstStyle/>
          <a:p>
            <a:pPr algn="l">
              <a:spcBef>
                <a:spcPts val="600"/>
              </a:spcBef>
            </a:pPr>
            <a:r>
              <a:rPr lang="en-US" altLang="zh-CN" sz="700" dirty="0">
                <a:latin typeface="Arial" panose="020B0604020202020204" pitchFamily="34" charset="0"/>
                <a:cs typeface="Arial" panose="020B0604020202020204" pitchFamily="34" charset="0"/>
              </a:rPr>
              <a:t>Smart Lock Manager</a:t>
            </a:r>
            <a:endParaRPr lang="zh-CN" altLang="en-US" sz="700" dirty="0">
              <a:latin typeface="Arial" panose="020B0604020202020204" pitchFamily="34" charset="0"/>
              <a:cs typeface="Arial" panose="020B0604020202020204" pitchFamily="34" charset="0"/>
            </a:endParaRPr>
          </a:p>
        </p:txBody>
      </p:sp>
      <p:sp>
        <p:nvSpPr>
          <p:cNvPr id="80" name="Rectangle: Rounded Corners 79">
            <a:extLst>
              <a:ext uri="{FF2B5EF4-FFF2-40B4-BE49-F238E27FC236}">
                <a16:creationId xmlns:a16="http://schemas.microsoft.com/office/drawing/2014/main" id="{B5A5C58F-74AE-4BEF-9C82-6799778DE390}"/>
              </a:ext>
            </a:extLst>
          </p:cNvPr>
          <p:cNvSpPr/>
          <p:nvPr/>
        </p:nvSpPr>
        <p:spPr>
          <a:xfrm>
            <a:off x="8106568" y="1131522"/>
            <a:ext cx="328474"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81" name="TextBox 80">
            <a:extLst>
              <a:ext uri="{FF2B5EF4-FFF2-40B4-BE49-F238E27FC236}">
                <a16:creationId xmlns:a16="http://schemas.microsoft.com/office/drawing/2014/main" id="{71C2C64B-1519-434C-BA18-531933319B0D}"/>
              </a:ext>
            </a:extLst>
          </p:cNvPr>
          <p:cNvSpPr txBox="1"/>
          <p:nvPr/>
        </p:nvSpPr>
        <p:spPr>
          <a:xfrm>
            <a:off x="8044424" y="1104892"/>
            <a:ext cx="585927" cy="284086"/>
          </a:xfrm>
          <a:prstGeom prst="rect">
            <a:avLst/>
          </a:prstGeom>
          <a:noFill/>
        </p:spPr>
        <p:txBody>
          <a:bodyPr wrap="square" lIns="91440" tIns="45720" rIns="91440" rtlCol="0" anchor="t">
            <a:noAutofit/>
          </a:bodyPr>
          <a:lstStyle/>
          <a:p>
            <a:pPr algn="l">
              <a:spcBef>
                <a:spcPts val="600"/>
              </a:spcBef>
            </a:pPr>
            <a:endParaRPr lang="zh-CN" altLang="en-US" sz="900" dirty="0">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9BED17A-67D8-4A89-9666-4739B784CCFA}"/>
              </a:ext>
            </a:extLst>
          </p:cNvPr>
          <p:cNvSpPr txBox="1"/>
          <p:nvPr/>
        </p:nvSpPr>
        <p:spPr>
          <a:xfrm>
            <a:off x="7110052" y="1185390"/>
            <a:ext cx="947690"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Reg Confirm</a:t>
            </a:r>
            <a:endParaRPr lang="zh-CN" altLang="en-US" sz="900" dirty="0">
              <a:latin typeface="Arial" panose="020B0604020202020204" pitchFamily="34" charset="0"/>
              <a:cs typeface="Arial" panose="020B0604020202020204" pitchFamily="34" charset="0"/>
            </a:endParaRPr>
          </a:p>
        </p:txBody>
      </p:sp>
      <p:pic>
        <p:nvPicPr>
          <p:cNvPr id="83" name="Picture 82">
            <a:extLst>
              <a:ext uri="{FF2B5EF4-FFF2-40B4-BE49-F238E27FC236}">
                <a16:creationId xmlns:a16="http://schemas.microsoft.com/office/drawing/2014/main" id="{AE351A70-2EEA-4CB5-9700-49C70266743E}"/>
              </a:ext>
            </a:extLst>
          </p:cNvPr>
          <p:cNvPicPr>
            <a:picLocks noChangeAspect="1"/>
          </p:cNvPicPr>
          <p:nvPr/>
        </p:nvPicPr>
        <p:blipFill rotWithShape="1">
          <a:blip r:embed="rId2"/>
          <a:srcRect l="12128" t="23886" r="21603"/>
          <a:stretch/>
        </p:blipFill>
        <p:spPr>
          <a:xfrm>
            <a:off x="7411506" y="1557645"/>
            <a:ext cx="651901" cy="830375"/>
          </a:xfrm>
          <a:prstGeom prst="rect">
            <a:avLst/>
          </a:prstGeom>
        </p:spPr>
      </p:pic>
      <p:sp>
        <p:nvSpPr>
          <p:cNvPr id="88" name="Rectangle: Rounded Corners 87">
            <a:extLst>
              <a:ext uri="{FF2B5EF4-FFF2-40B4-BE49-F238E27FC236}">
                <a16:creationId xmlns:a16="http://schemas.microsoft.com/office/drawing/2014/main" id="{D6FFDD3B-7793-48BF-91BA-415065EF950F}"/>
              </a:ext>
            </a:extLst>
          </p:cNvPr>
          <p:cNvSpPr/>
          <p:nvPr/>
        </p:nvSpPr>
        <p:spPr>
          <a:xfrm>
            <a:off x="7118277" y="2605685"/>
            <a:ext cx="328474"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89" name="TextBox 88">
            <a:extLst>
              <a:ext uri="{FF2B5EF4-FFF2-40B4-BE49-F238E27FC236}">
                <a16:creationId xmlns:a16="http://schemas.microsoft.com/office/drawing/2014/main" id="{92DDB5B8-33C5-411B-BA56-554107F63074}"/>
              </a:ext>
            </a:extLst>
          </p:cNvPr>
          <p:cNvSpPr txBox="1"/>
          <p:nvPr/>
        </p:nvSpPr>
        <p:spPr>
          <a:xfrm>
            <a:off x="7029172" y="2570175"/>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Name:</a:t>
            </a:r>
            <a:endParaRPr lang="zh-CN" altLang="en-US" sz="900" dirty="0">
              <a:latin typeface="Arial" panose="020B0604020202020204" pitchFamily="34" charset="0"/>
              <a:cs typeface="Arial" panose="020B0604020202020204" pitchFamily="34" charset="0"/>
            </a:endParaRPr>
          </a:p>
        </p:txBody>
      </p:sp>
      <p:sp>
        <p:nvSpPr>
          <p:cNvPr id="90" name="Rectangle: Rounded Corners 89">
            <a:extLst>
              <a:ext uri="{FF2B5EF4-FFF2-40B4-BE49-F238E27FC236}">
                <a16:creationId xmlns:a16="http://schemas.microsoft.com/office/drawing/2014/main" id="{5D669F8B-D022-455F-B067-EA438308DE70}"/>
              </a:ext>
            </a:extLst>
          </p:cNvPr>
          <p:cNvSpPr/>
          <p:nvPr/>
        </p:nvSpPr>
        <p:spPr>
          <a:xfrm>
            <a:off x="7535856" y="2610212"/>
            <a:ext cx="761905" cy="17755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91" name="Rectangle: Rounded Corners 90">
            <a:extLst>
              <a:ext uri="{FF2B5EF4-FFF2-40B4-BE49-F238E27FC236}">
                <a16:creationId xmlns:a16="http://schemas.microsoft.com/office/drawing/2014/main" id="{8884E34B-4DD5-4B72-9E94-354C8C1A9AEC}"/>
              </a:ext>
            </a:extLst>
          </p:cNvPr>
          <p:cNvSpPr/>
          <p:nvPr/>
        </p:nvSpPr>
        <p:spPr>
          <a:xfrm>
            <a:off x="4996581" y="3874738"/>
            <a:ext cx="1642369" cy="2592279"/>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92" name="Rectangle: Rounded Corners 91">
            <a:extLst>
              <a:ext uri="{FF2B5EF4-FFF2-40B4-BE49-F238E27FC236}">
                <a16:creationId xmlns:a16="http://schemas.microsoft.com/office/drawing/2014/main" id="{4314443D-3257-446A-B593-6E737D5035E9}"/>
              </a:ext>
            </a:extLst>
          </p:cNvPr>
          <p:cNvSpPr/>
          <p:nvPr/>
        </p:nvSpPr>
        <p:spPr>
          <a:xfrm>
            <a:off x="5085357" y="3954637"/>
            <a:ext cx="1482571" cy="29296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93" name="Rectangle: Rounded Corners 92">
            <a:extLst>
              <a:ext uri="{FF2B5EF4-FFF2-40B4-BE49-F238E27FC236}">
                <a16:creationId xmlns:a16="http://schemas.microsoft.com/office/drawing/2014/main" id="{92E57AB6-143F-40B3-A8F8-10FB1E753308}"/>
              </a:ext>
            </a:extLst>
          </p:cNvPr>
          <p:cNvSpPr/>
          <p:nvPr/>
        </p:nvSpPr>
        <p:spPr>
          <a:xfrm>
            <a:off x="5154159" y="4327500"/>
            <a:ext cx="1327211" cy="22194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94" name="TextBox 93">
            <a:extLst>
              <a:ext uri="{FF2B5EF4-FFF2-40B4-BE49-F238E27FC236}">
                <a16:creationId xmlns:a16="http://schemas.microsoft.com/office/drawing/2014/main" id="{83D9FF4C-BEAC-4736-A3A1-2F20126119D1}"/>
              </a:ext>
            </a:extLst>
          </p:cNvPr>
          <p:cNvSpPr txBox="1"/>
          <p:nvPr/>
        </p:nvSpPr>
        <p:spPr>
          <a:xfrm>
            <a:off x="5045407" y="3954637"/>
            <a:ext cx="1069760" cy="284086"/>
          </a:xfrm>
          <a:prstGeom prst="rect">
            <a:avLst/>
          </a:prstGeom>
          <a:noFill/>
        </p:spPr>
        <p:txBody>
          <a:bodyPr wrap="square" lIns="91440" tIns="45720" rIns="91440" rtlCol="0" anchor="t">
            <a:noAutofit/>
          </a:bodyPr>
          <a:lstStyle/>
          <a:p>
            <a:pPr algn="l">
              <a:spcBef>
                <a:spcPts val="600"/>
              </a:spcBef>
            </a:pPr>
            <a:r>
              <a:rPr lang="en-US" altLang="zh-CN" sz="700" dirty="0">
                <a:latin typeface="Arial" panose="020B0604020202020204" pitchFamily="34" charset="0"/>
                <a:cs typeface="Arial" panose="020B0604020202020204" pitchFamily="34" charset="0"/>
              </a:rPr>
              <a:t>Smart Lock Manager</a:t>
            </a:r>
            <a:endParaRPr lang="zh-CN" altLang="en-US" sz="700" dirty="0">
              <a:latin typeface="Arial" panose="020B0604020202020204" pitchFamily="34" charset="0"/>
              <a:cs typeface="Arial" panose="020B0604020202020204" pitchFamily="34" charset="0"/>
            </a:endParaRPr>
          </a:p>
        </p:txBody>
      </p:sp>
      <p:sp>
        <p:nvSpPr>
          <p:cNvPr id="95" name="Rectangle: Rounded Corners 94">
            <a:extLst>
              <a:ext uri="{FF2B5EF4-FFF2-40B4-BE49-F238E27FC236}">
                <a16:creationId xmlns:a16="http://schemas.microsoft.com/office/drawing/2014/main" id="{81D95841-37E2-4A51-A214-3FD03CA6F4E6}"/>
              </a:ext>
            </a:extLst>
          </p:cNvPr>
          <p:cNvSpPr/>
          <p:nvPr/>
        </p:nvSpPr>
        <p:spPr>
          <a:xfrm>
            <a:off x="6163993" y="4007900"/>
            <a:ext cx="328474"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96" name="TextBox 95">
            <a:extLst>
              <a:ext uri="{FF2B5EF4-FFF2-40B4-BE49-F238E27FC236}">
                <a16:creationId xmlns:a16="http://schemas.microsoft.com/office/drawing/2014/main" id="{E16601C5-AB50-4179-83F6-4C9A2D816548}"/>
              </a:ext>
            </a:extLst>
          </p:cNvPr>
          <p:cNvSpPr txBox="1"/>
          <p:nvPr/>
        </p:nvSpPr>
        <p:spPr>
          <a:xfrm>
            <a:off x="6101849" y="3981270"/>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a:t>
            </a:r>
            <a:endParaRPr lang="zh-CN" altLang="en-US" sz="900" dirty="0">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2ADF247A-5ECA-4B9A-AADF-8957A58C596D}"/>
              </a:ext>
            </a:extLst>
          </p:cNvPr>
          <p:cNvSpPr txBox="1"/>
          <p:nvPr/>
        </p:nvSpPr>
        <p:spPr>
          <a:xfrm>
            <a:off x="5155481" y="4312096"/>
            <a:ext cx="1749485"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0 : Dongsheng Zhang</a:t>
            </a:r>
            <a:endParaRPr lang="zh-CN" altLang="en-US" sz="900" dirty="0">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4139865E-E42A-4A8D-84FA-338E3A9F9E6E}"/>
              </a:ext>
            </a:extLst>
          </p:cNvPr>
          <p:cNvSpPr txBox="1"/>
          <p:nvPr/>
        </p:nvSpPr>
        <p:spPr>
          <a:xfrm>
            <a:off x="5141628" y="4040722"/>
            <a:ext cx="947690"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User Manager</a:t>
            </a:r>
            <a:endParaRPr lang="zh-CN" altLang="en-US" sz="900" dirty="0">
              <a:latin typeface="Arial" panose="020B0604020202020204" pitchFamily="34" charset="0"/>
              <a:cs typeface="Arial" panose="020B0604020202020204" pitchFamily="34" charset="0"/>
            </a:endParaRPr>
          </a:p>
        </p:txBody>
      </p:sp>
      <p:sp>
        <p:nvSpPr>
          <p:cNvPr id="99" name="Rectangle: Rounded Corners 98">
            <a:extLst>
              <a:ext uri="{FF2B5EF4-FFF2-40B4-BE49-F238E27FC236}">
                <a16:creationId xmlns:a16="http://schemas.microsoft.com/office/drawing/2014/main" id="{DBF46A4E-AF1C-48F7-8ECE-0E05CE02368D}"/>
              </a:ext>
            </a:extLst>
          </p:cNvPr>
          <p:cNvSpPr/>
          <p:nvPr/>
        </p:nvSpPr>
        <p:spPr>
          <a:xfrm>
            <a:off x="5151645" y="4602700"/>
            <a:ext cx="1327211" cy="22194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00" name="TextBox 99">
            <a:extLst>
              <a:ext uri="{FF2B5EF4-FFF2-40B4-BE49-F238E27FC236}">
                <a16:creationId xmlns:a16="http://schemas.microsoft.com/office/drawing/2014/main" id="{18168A9E-0C1E-4EDD-A1D3-CD6D80177AE6}"/>
              </a:ext>
            </a:extLst>
          </p:cNvPr>
          <p:cNvSpPr txBox="1"/>
          <p:nvPr/>
        </p:nvSpPr>
        <p:spPr>
          <a:xfrm>
            <a:off x="5151645" y="4602699"/>
            <a:ext cx="1749485"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1 : Chaosheng Xiang</a:t>
            </a:r>
            <a:endParaRPr lang="zh-CN" altLang="en-US" sz="900" dirty="0">
              <a:latin typeface="Arial" panose="020B0604020202020204" pitchFamily="34" charset="0"/>
              <a:cs typeface="Arial" panose="020B0604020202020204" pitchFamily="34" charset="0"/>
            </a:endParaRPr>
          </a:p>
        </p:txBody>
      </p:sp>
      <p:sp>
        <p:nvSpPr>
          <p:cNvPr id="101" name="Rectangle: Rounded Corners 100">
            <a:extLst>
              <a:ext uri="{FF2B5EF4-FFF2-40B4-BE49-F238E27FC236}">
                <a16:creationId xmlns:a16="http://schemas.microsoft.com/office/drawing/2014/main" id="{C7FDFED3-02EA-45E8-949D-00C3C6045207}"/>
              </a:ext>
            </a:extLst>
          </p:cNvPr>
          <p:cNvSpPr/>
          <p:nvPr/>
        </p:nvSpPr>
        <p:spPr>
          <a:xfrm>
            <a:off x="5149794" y="4913430"/>
            <a:ext cx="1327211" cy="22194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02" name="TextBox 101">
            <a:extLst>
              <a:ext uri="{FF2B5EF4-FFF2-40B4-BE49-F238E27FC236}">
                <a16:creationId xmlns:a16="http://schemas.microsoft.com/office/drawing/2014/main" id="{559E8D9E-D0CB-4066-8AD1-DF32F376CCE6}"/>
              </a:ext>
            </a:extLst>
          </p:cNvPr>
          <p:cNvSpPr txBox="1"/>
          <p:nvPr/>
        </p:nvSpPr>
        <p:spPr>
          <a:xfrm>
            <a:off x="5149794" y="4913429"/>
            <a:ext cx="1749485"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a:t>
            </a:r>
            <a:endParaRPr lang="zh-CN" altLang="en-US" sz="900" dirty="0">
              <a:latin typeface="Arial" panose="020B0604020202020204" pitchFamily="34" charset="0"/>
              <a:cs typeface="Arial" panose="020B0604020202020204" pitchFamily="34" charset="0"/>
            </a:endParaRPr>
          </a:p>
        </p:txBody>
      </p:sp>
      <p:sp>
        <p:nvSpPr>
          <p:cNvPr id="103" name="Rectangle: Rounded Corners 102">
            <a:extLst>
              <a:ext uri="{FF2B5EF4-FFF2-40B4-BE49-F238E27FC236}">
                <a16:creationId xmlns:a16="http://schemas.microsoft.com/office/drawing/2014/main" id="{2287C11B-37B2-4EB3-B764-8249B431ADF2}"/>
              </a:ext>
            </a:extLst>
          </p:cNvPr>
          <p:cNvSpPr/>
          <p:nvPr/>
        </p:nvSpPr>
        <p:spPr>
          <a:xfrm>
            <a:off x="7038709" y="5354409"/>
            <a:ext cx="1517929" cy="110521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105" name="Rectangle: Rounded Corners 104">
            <a:extLst>
              <a:ext uri="{FF2B5EF4-FFF2-40B4-BE49-F238E27FC236}">
                <a16:creationId xmlns:a16="http://schemas.microsoft.com/office/drawing/2014/main" id="{4A4F44BB-5A99-41D5-A4F2-470B96CAA3E2}"/>
              </a:ext>
            </a:extLst>
          </p:cNvPr>
          <p:cNvSpPr/>
          <p:nvPr/>
        </p:nvSpPr>
        <p:spPr>
          <a:xfrm>
            <a:off x="7163118" y="5929034"/>
            <a:ext cx="328474"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106" name="TextBox 105">
            <a:extLst>
              <a:ext uri="{FF2B5EF4-FFF2-40B4-BE49-F238E27FC236}">
                <a16:creationId xmlns:a16="http://schemas.microsoft.com/office/drawing/2014/main" id="{31BF65A0-5FB8-4177-9BC1-022E06879BF8}"/>
              </a:ext>
            </a:extLst>
          </p:cNvPr>
          <p:cNvSpPr txBox="1"/>
          <p:nvPr/>
        </p:nvSpPr>
        <p:spPr>
          <a:xfrm>
            <a:off x="7074013" y="5893524"/>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Name:</a:t>
            </a:r>
            <a:endParaRPr lang="zh-CN" altLang="en-US" sz="900" dirty="0">
              <a:latin typeface="Arial" panose="020B0604020202020204" pitchFamily="34" charset="0"/>
              <a:cs typeface="Arial" panose="020B0604020202020204" pitchFamily="34" charset="0"/>
            </a:endParaRPr>
          </a:p>
        </p:txBody>
      </p:sp>
      <p:sp>
        <p:nvSpPr>
          <p:cNvPr id="107" name="Rectangle: Rounded Corners 106">
            <a:extLst>
              <a:ext uri="{FF2B5EF4-FFF2-40B4-BE49-F238E27FC236}">
                <a16:creationId xmlns:a16="http://schemas.microsoft.com/office/drawing/2014/main" id="{10695A38-8BAF-46C9-9CB2-CD5B92687D9C}"/>
              </a:ext>
            </a:extLst>
          </p:cNvPr>
          <p:cNvSpPr/>
          <p:nvPr/>
        </p:nvSpPr>
        <p:spPr>
          <a:xfrm>
            <a:off x="7580697" y="5933561"/>
            <a:ext cx="959660" cy="150117"/>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108" name="Rectangle: Rounded Corners 107">
            <a:extLst>
              <a:ext uri="{FF2B5EF4-FFF2-40B4-BE49-F238E27FC236}">
                <a16:creationId xmlns:a16="http://schemas.microsoft.com/office/drawing/2014/main" id="{7BFF94F2-A5F4-43EB-98D5-5DA02CECB0BA}"/>
              </a:ext>
            </a:extLst>
          </p:cNvPr>
          <p:cNvSpPr/>
          <p:nvPr/>
        </p:nvSpPr>
        <p:spPr>
          <a:xfrm>
            <a:off x="7163118" y="5663856"/>
            <a:ext cx="328474"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109" name="TextBox 108">
            <a:extLst>
              <a:ext uri="{FF2B5EF4-FFF2-40B4-BE49-F238E27FC236}">
                <a16:creationId xmlns:a16="http://schemas.microsoft.com/office/drawing/2014/main" id="{743EF327-F112-4105-806A-FEF193DAE5A7}"/>
              </a:ext>
            </a:extLst>
          </p:cNvPr>
          <p:cNvSpPr txBox="1"/>
          <p:nvPr/>
        </p:nvSpPr>
        <p:spPr>
          <a:xfrm>
            <a:off x="7074013" y="5628346"/>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ID:</a:t>
            </a:r>
            <a:endParaRPr lang="zh-CN" altLang="en-US" sz="900" dirty="0">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F18BAC48-37F8-4C9E-AB90-58EB16D3D175}"/>
              </a:ext>
            </a:extLst>
          </p:cNvPr>
          <p:cNvSpPr txBox="1"/>
          <p:nvPr/>
        </p:nvSpPr>
        <p:spPr>
          <a:xfrm>
            <a:off x="7513040" y="5619644"/>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0</a:t>
            </a:r>
            <a:endParaRPr lang="zh-CN" altLang="en-US" sz="900" dirty="0">
              <a:latin typeface="Arial" panose="020B0604020202020204" pitchFamily="34" charset="0"/>
              <a:cs typeface="Arial" panose="020B0604020202020204" pitchFamily="34" charset="0"/>
            </a:endParaRPr>
          </a:p>
        </p:txBody>
      </p:sp>
      <p:sp>
        <p:nvSpPr>
          <p:cNvPr id="116" name="Rectangle: Rounded Corners 115">
            <a:extLst>
              <a:ext uri="{FF2B5EF4-FFF2-40B4-BE49-F238E27FC236}">
                <a16:creationId xmlns:a16="http://schemas.microsoft.com/office/drawing/2014/main" id="{57AA88CD-7D5A-4F2E-8C64-FF07BCFBDE26}"/>
              </a:ext>
            </a:extLst>
          </p:cNvPr>
          <p:cNvSpPr/>
          <p:nvPr/>
        </p:nvSpPr>
        <p:spPr>
          <a:xfrm>
            <a:off x="7022428" y="3855269"/>
            <a:ext cx="1517929" cy="108775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117" name="Rectangle: Rounded Corners 116">
            <a:extLst>
              <a:ext uri="{FF2B5EF4-FFF2-40B4-BE49-F238E27FC236}">
                <a16:creationId xmlns:a16="http://schemas.microsoft.com/office/drawing/2014/main" id="{746F766C-6270-4884-A1DD-E319397B35D1}"/>
              </a:ext>
            </a:extLst>
          </p:cNvPr>
          <p:cNvSpPr/>
          <p:nvPr/>
        </p:nvSpPr>
        <p:spPr>
          <a:xfrm>
            <a:off x="7146837" y="4412431"/>
            <a:ext cx="328474"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118" name="TextBox 117">
            <a:extLst>
              <a:ext uri="{FF2B5EF4-FFF2-40B4-BE49-F238E27FC236}">
                <a16:creationId xmlns:a16="http://schemas.microsoft.com/office/drawing/2014/main" id="{304D597B-9716-45F1-998E-9FBEEB0B0EB9}"/>
              </a:ext>
            </a:extLst>
          </p:cNvPr>
          <p:cNvSpPr txBox="1"/>
          <p:nvPr/>
        </p:nvSpPr>
        <p:spPr>
          <a:xfrm>
            <a:off x="7057732" y="4376921"/>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Name:</a:t>
            </a:r>
            <a:endParaRPr lang="zh-CN" altLang="en-US" sz="900" dirty="0">
              <a:latin typeface="Arial" panose="020B0604020202020204" pitchFamily="34" charset="0"/>
              <a:cs typeface="Arial" panose="020B0604020202020204" pitchFamily="34" charset="0"/>
            </a:endParaRPr>
          </a:p>
        </p:txBody>
      </p:sp>
      <p:sp>
        <p:nvSpPr>
          <p:cNvPr id="120" name="Rectangle: Rounded Corners 119">
            <a:extLst>
              <a:ext uri="{FF2B5EF4-FFF2-40B4-BE49-F238E27FC236}">
                <a16:creationId xmlns:a16="http://schemas.microsoft.com/office/drawing/2014/main" id="{59B92BCF-CF32-4187-8D32-6117608D2DEE}"/>
              </a:ext>
            </a:extLst>
          </p:cNvPr>
          <p:cNvSpPr/>
          <p:nvPr/>
        </p:nvSpPr>
        <p:spPr>
          <a:xfrm>
            <a:off x="7146837" y="4182765"/>
            <a:ext cx="328474"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121" name="TextBox 120">
            <a:extLst>
              <a:ext uri="{FF2B5EF4-FFF2-40B4-BE49-F238E27FC236}">
                <a16:creationId xmlns:a16="http://schemas.microsoft.com/office/drawing/2014/main" id="{7E99AF3A-76C4-4F28-9D92-17AF956FAAC6}"/>
              </a:ext>
            </a:extLst>
          </p:cNvPr>
          <p:cNvSpPr txBox="1"/>
          <p:nvPr/>
        </p:nvSpPr>
        <p:spPr>
          <a:xfrm>
            <a:off x="7057732" y="4147255"/>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ID:</a:t>
            </a:r>
            <a:endParaRPr lang="zh-CN" altLang="en-US" sz="900" dirty="0">
              <a:latin typeface="Arial" panose="020B0604020202020204" pitchFamily="34" charset="0"/>
              <a:cs typeface="Arial" panose="020B0604020202020204" pitchFamily="34" charset="0"/>
            </a:endParaRPr>
          </a:p>
        </p:txBody>
      </p:sp>
      <p:sp>
        <p:nvSpPr>
          <p:cNvPr id="122" name="TextBox 121">
            <a:extLst>
              <a:ext uri="{FF2B5EF4-FFF2-40B4-BE49-F238E27FC236}">
                <a16:creationId xmlns:a16="http://schemas.microsoft.com/office/drawing/2014/main" id="{FF2CA2DC-16DF-4EF6-BD44-DC210AD16243}"/>
              </a:ext>
            </a:extLst>
          </p:cNvPr>
          <p:cNvSpPr txBox="1"/>
          <p:nvPr/>
        </p:nvSpPr>
        <p:spPr>
          <a:xfrm>
            <a:off x="7452369" y="4138553"/>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1</a:t>
            </a:r>
            <a:endParaRPr lang="zh-CN" altLang="en-US" sz="900" dirty="0">
              <a:latin typeface="Arial" panose="020B0604020202020204" pitchFamily="34" charset="0"/>
              <a:cs typeface="Arial" panose="020B0604020202020204" pitchFamily="34" charset="0"/>
            </a:endParaRPr>
          </a:p>
        </p:txBody>
      </p:sp>
      <p:sp>
        <p:nvSpPr>
          <p:cNvPr id="127" name="TextBox 126">
            <a:extLst>
              <a:ext uri="{FF2B5EF4-FFF2-40B4-BE49-F238E27FC236}">
                <a16:creationId xmlns:a16="http://schemas.microsoft.com/office/drawing/2014/main" id="{EADE32AD-1DFE-41CB-B7A6-5A140CBAD881}"/>
              </a:ext>
            </a:extLst>
          </p:cNvPr>
          <p:cNvSpPr txBox="1"/>
          <p:nvPr/>
        </p:nvSpPr>
        <p:spPr>
          <a:xfrm>
            <a:off x="7468002" y="4387334"/>
            <a:ext cx="1330404"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Chaosheng Xiang</a:t>
            </a:r>
            <a:endParaRPr lang="zh-CN" altLang="en-US" sz="900" dirty="0">
              <a:latin typeface="Arial" panose="020B0604020202020204" pitchFamily="34" charset="0"/>
              <a:cs typeface="Arial" panose="020B0604020202020204" pitchFamily="34" charset="0"/>
            </a:endParaRPr>
          </a:p>
        </p:txBody>
      </p:sp>
      <p:sp>
        <p:nvSpPr>
          <p:cNvPr id="128" name="Rectangle: Rounded Corners 127">
            <a:extLst>
              <a:ext uri="{FF2B5EF4-FFF2-40B4-BE49-F238E27FC236}">
                <a16:creationId xmlns:a16="http://schemas.microsoft.com/office/drawing/2014/main" id="{5F4452E8-A986-4FF6-B8CD-2FBC194C1091}"/>
              </a:ext>
            </a:extLst>
          </p:cNvPr>
          <p:cNvSpPr/>
          <p:nvPr/>
        </p:nvSpPr>
        <p:spPr>
          <a:xfrm>
            <a:off x="7599268" y="3888198"/>
            <a:ext cx="474331" cy="1791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129" name="TextBox 128">
            <a:extLst>
              <a:ext uri="{FF2B5EF4-FFF2-40B4-BE49-F238E27FC236}">
                <a16:creationId xmlns:a16="http://schemas.microsoft.com/office/drawing/2014/main" id="{38E0D176-DA6F-4E59-9117-47B7446C0C32}"/>
              </a:ext>
            </a:extLst>
          </p:cNvPr>
          <p:cNvSpPr txBox="1"/>
          <p:nvPr/>
        </p:nvSpPr>
        <p:spPr>
          <a:xfrm>
            <a:off x="7565031" y="3870507"/>
            <a:ext cx="941359"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Delete</a:t>
            </a:r>
            <a:endParaRPr lang="zh-CN" altLang="en-US" sz="900" dirty="0">
              <a:latin typeface="Arial" panose="020B0604020202020204" pitchFamily="34" charset="0"/>
              <a:cs typeface="Arial" panose="020B0604020202020204" pitchFamily="34" charset="0"/>
            </a:endParaRPr>
          </a:p>
        </p:txBody>
      </p:sp>
      <p:sp>
        <p:nvSpPr>
          <p:cNvPr id="130" name="Rectangle: Rounded Corners 129">
            <a:extLst>
              <a:ext uri="{FF2B5EF4-FFF2-40B4-BE49-F238E27FC236}">
                <a16:creationId xmlns:a16="http://schemas.microsoft.com/office/drawing/2014/main" id="{EFEE77F4-C156-4C00-B8A6-04E4DE2B7AD8}"/>
              </a:ext>
            </a:extLst>
          </p:cNvPr>
          <p:cNvSpPr/>
          <p:nvPr/>
        </p:nvSpPr>
        <p:spPr>
          <a:xfrm>
            <a:off x="7596983" y="5408014"/>
            <a:ext cx="474331" cy="1791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131" name="TextBox 130">
            <a:extLst>
              <a:ext uri="{FF2B5EF4-FFF2-40B4-BE49-F238E27FC236}">
                <a16:creationId xmlns:a16="http://schemas.microsoft.com/office/drawing/2014/main" id="{707980B0-E003-48EC-AA0B-4E883ECBE099}"/>
              </a:ext>
            </a:extLst>
          </p:cNvPr>
          <p:cNvSpPr txBox="1"/>
          <p:nvPr/>
        </p:nvSpPr>
        <p:spPr>
          <a:xfrm>
            <a:off x="7562746" y="5390323"/>
            <a:ext cx="941359"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Update</a:t>
            </a:r>
            <a:endParaRPr lang="zh-CN" altLang="en-US" sz="900" dirty="0">
              <a:latin typeface="Arial" panose="020B0604020202020204" pitchFamily="34" charset="0"/>
              <a:cs typeface="Arial" panose="020B0604020202020204" pitchFamily="34" charset="0"/>
            </a:endParaRPr>
          </a:p>
        </p:txBody>
      </p:sp>
      <p:sp>
        <p:nvSpPr>
          <p:cNvPr id="132" name="Rectangle: Rounded Corners 131">
            <a:extLst>
              <a:ext uri="{FF2B5EF4-FFF2-40B4-BE49-F238E27FC236}">
                <a16:creationId xmlns:a16="http://schemas.microsoft.com/office/drawing/2014/main" id="{AD3343AE-5B01-40B2-B08E-9A5285346214}"/>
              </a:ext>
            </a:extLst>
          </p:cNvPr>
          <p:cNvSpPr/>
          <p:nvPr/>
        </p:nvSpPr>
        <p:spPr>
          <a:xfrm>
            <a:off x="3023715" y="3888578"/>
            <a:ext cx="1517929" cy="108775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133" name="Rectangle: Rounded Corners 132">
            <a:extLst>
              <a:ext uri="{FF2B5EF4-FFF2-40B4-BE49-F238E27FC236}">
                <a16:creationId xmlns:a16="http://schemas.microsoft.com/office/drawing/2014/main" id="{B96968C3-91F4-408B-B038-6A11EF46DCAC}"/>
              </a:ext>
            </a:extLst>
          </p:cNvPr>
          <p:cNvSpPr/>
          <p:nvPr/>
        </p:nvSpPr>
        <p:spPr>
          <a:xfrm>
            <a:off x="3130568" y="4326350"/>
            <a:ext cx="588338" cy="21444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134" name="TextBox 133">
            <a:extLst>
              <a:ext uri="{FF2B5EF4-FFF2-40B4-BE49-F238E27FC236}">
                <a16:creationId xmlns:a16="http://schemas.microsoft.com/office/drawing/2014/main" id="{90DF6B4F-4127-4BFD-BF5A-0D9F284739D9}"/>
              </a:ext>
            </a:extLst>
          </p:cNvPr>
          <p:cNvSpPr txBox="1"/>
          <p:nvPr/>
        </p:nvSpPr>
        <p:spPr>
          <a:xfrm>
            <a:off x="3093480" y="4318613"/>
            <a:ext cx="780360"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Password:</a:t>
            </a:r>
            <a:endParaRPr lang="zh-CN" altLang="en-US" sz="900" dirty="0">
              <a:latin typeface="Arial" panose="020B0604020202020204" pitchFamily="34" charset="0"/>
              <a:cs typeface="Arial" panose="020B0604020202020204" pitchFamily="34" charset="0"/>
            </a:endParaRPr>
          </a:p>
        </p:txBody>
      </p:sp>
      <p:sp>
        <p:nvSpPr>
          <p:cNvPr id="142" name="TextBox 141">
            <a:extLst>
              <a:ext uri="{FF2B5EF4-FFF2-40B4-BE49-F238E27FC236}">
                <a16:creationId xmlns:a16="http://schemas.microsoft.com/office/drawing/2014/main" id="{FF5ADF16-18CA-47F2-84FC-DAD4D4F900F4}"/>
              </a:ext>
            </a:extLst>
          </p:cNvPr>
          <p:cNvSpPr txBox="1"/>
          <p:nvPr/>
        </p:nvSpPr>
        <p:spPr>
          <a:xfrm>
            <a:off x="3469289" y="4420643"/>
            <a:ext cx="1330404" cy="284086"/>
          </a:xfrm>
          <a:prstGeom prst="rect">
            <a:avLst/>
          </a:prstGeom>
          <a:noFill/>
        </p:spPr>
        <p:txBody>
          <a:bodyPr wrap="square" lIns="91440" tIns="45720" rIns="91440" rtlCol="0" anchor="t">
            <a:noAutofit/>
          </a:bodyPr>
          <a:lstStyle/>
          <a:p>
            <a:pPr algn="l">
              <a:spcBef>
                <a:spcPts val="600"/>
              </a:spcBef>
            </a:pPr>
            <a:endParaRPr lang="zh-CN" altLang="en-US" sz="900" dirty="0">
              <a:latin typeface="Arial" panose="020B0604020202020204" pitchFamily="34" charset="0"/>
              <a:cs typeface="Arial" panose="020B0604020202020204" pitchFamily="34" charset="0"/>
            </a:endParaRPr>
          </a:p>
        </p:txBody>
      </p:sp>
      <p:sp>
        <p:nvSpPr>
          <p:cNvPr id="143" name="Rectangle: Rounded Corners 142">
            <a:extLst>
              <a:ext uri="{FF2B5EF4-FFF2-40B4-BE49-F238E27FC236}">
                <a16:creationId xmlns:a16="http://schemas.microsoft.com/office/drawing/2014/main" id="{35BEC833-3404-4542-BAE8-2626C67B272E}"/>
              </a:ext>
            </a:extLst>
          </p:cNvPr>
          <p:cNvSpPr/>
          <p:nvPr/>
        </p:nvSpPr>
        <p:spPr>
          <a:xfrm>
            <a:off x="3437966" y="3921416"/>
            <a:ext cx="786173" cy="19406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144" name="TextBox 143">
            <a:extLst>
              <a:ext uri="{FF2B5EF4-FFF2-40B4-BE49-F238E27FC236}">
                <a16:creationId xmlns:a16="http://schemas.microsoft.com/office/drawing/2014/main" id="{D0C9E5EC-C9BD-4B27-9DF3-E24CE8F116E4}"/>
              </a:ext>
            </a:extLst>
          </p:cNvPr>
          <p:cNvSpPr txBox="1"/>
          <p:nvPr/>
        </p:nvSpPr>
        <p:spPr>
          <a:xfrm>
            <a:off x="3380578" y="3912599"/>
            <a:ext cx="941359"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Authentication</a:t>
            </a:r>
            <a:endParaRPr lang="zh-CN" altLang="en-US" sz="900" dirty="0">
              <a:latin typeface="Arial" panose="020B0604020202020204" pitchFamily="34" charset="0"/>
              <a:cs typeface="Arial" panose="020B0604020202020204" pitchFamily="34" charset="0"/>
            </a:endParaRPr>
          </a:p>
        </p:txBody>
      </p:sp>
      <p:sp>
        <p:nvSpPr>
          <p:cNvPr id="145" name="Rectangle: Rounded Corners 144">
            <a:extLst>
              <a:ext uri="{FF2B5EF4-FFF2-40B4-BE49-F238E27FC236}">
                <a16:creationId xmlns:a16="http://schemas.microsoft.com/office/drawing/2014/main" id="{70E63D0B-E9C8-4D1A-81D8-4D6B75A1AB0F}"/>
              </a:ext>
            </a:extLst>
          </p:cNvPr>
          <p:cNvSpPr/>
          <p:nvPr/>
        </p:nvSpPr>
        <p:spPr>
          <a:xfrm>
            <a:off x="3748223" y="4339439"/>
            <a:ext cx="761905" cy="17755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146" name="Rectangle: Rounded Corners 145">
            <a:extLst>
              <a:ext uri="{FF2B5EF4-FFF2-40B4-BE49-F238E27FC236}">
                <a16:creationId xmlns:a16="http://schemas.microsoft.com/office/drawing/2014/main" id="{AD021A3D-FD30-40A1-BA2E-62B9DE620752}"/>
              </a:ext>
            </a:extLst>
          </p:cNvPr>
          <p:cNvSpPr/>
          <p:nvPr/>
        </p:nvSpPr>
        <p:spPr>
          <a:xfrm>
            <a:off x="3019401" y="5330497"/>
            <a:ext cx="1517929" cy="120451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147" name="Rectangle: Rounded Corners 146">
            <a:extLst>
              <a:ext uri="{FF2B5EF4-FFF2-40B4-BE49-F238E27FC236}">
                <a16:creationId xmlns:a16="http://schemas.microsoft.com/office/drawing/2014/main" id="{93C32C82-BA1C-4C72-B0F0-805790EB0A2E}"/>
              </a:ext>
            </a:extLst>
          </p:cNvPr>
          <p:cNvSpPr/>
          <p:nvPr/>
        </p:nvSpPr>
        <p:spPr>
          <a:xfrm>
            <a:off x="3126254" y="6007974"/>
            <a:ext cx="588338" cy="21444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148" name="TextBox 147">
            <a:extLst>
              <a:ext uri="{FF2B5EF4-FFF2-40B4-BE49-F238E27FC236}">
                <a16:creationId xmlns:a16="http://schemas.microsoft.com/office/drawing/2014/main" id="{61A0A4AC-FD32-455B-8C9A-98DA661F9F3E}"/>
              </a:ext>
            </a:extLst>
          </p:cNvPr>
          <p:cNvSpPr txBox="1"/>
          <p:nvPr/>
        </p:nvSpPr>
        <p:spPr>
          <a:xfrm>
            <a:off x="3089166" y="6000237"/>
            <a:ext cx="780360"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New:</a:t>
            </a:r>
            <a:endParaRPr lang="zh-CN" altLang="en-US" sz="900" dirty="0">
              <a:latin typeface="Arial" panose="020B0604020202020204" pitchFamily="34" charset="0"/>
              <a:cs typeface="Arial" panose="020B0604020202020204" pitchFamily="34" charset="0"/>
            </a:endParaRPr>
          </a:p>
        </p:txBody>
      </p:sp>
      <p:sp>
        <p:nvSpPr>
          <p:cNvPr id="149" name="Rectangle: Rounded Corners 148">
            <a:extLst>
              <a:ext uri="{FF2B5EF4-FFF2-40B4-BE49-F238E27FC236}">
                <a16:creationId xmlns:a16="http://schemas.microsoft.com/office/drawing/2014/main" id="{33BDDED1-4182-48DD-9D75-CC0F2436B822}"/>
              </a:ext>
            </a:extLst>
          </p:cNvPr>
          <p:cNvSpPr/>
          <p:nvPr/>
        </p:nvSpPr>
        <p:spPr>
          <a:xfrm>
            <a:off x="3331202" y="6317059"/>
            <a:ext cx="400946"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150" name="TextBox 149">
            <a:extLst>
              <a:ext uri="{FF2B5EF4-FFF2-40B4-BE49-F238E27FC236}">
                <a16:creationId xmlns:a16="http://schemas.microsoft.com/office/drawing/2014/main" id="{794A26BE-4933-4721-B344-DB3E15BE2D5C}"/>
              </a:ext>
            </a:extLst>
          </p:cNvPr>
          <p:cNvSpPr txBox="1"/>
          <p:nvPr/>
        </p:nvSpPr>
        <p:spPr>
          <a:xfrm>
            <a:off x="3265904" y="6286074"/>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Cancel</a:t>
            </a:r>
            <a:endParaRPr lang="zh-CN" altLang="en-US" sz="900" dirty="0">
              <a:latin typeface="Arial" panose="020B0604020202020204" pitchFamily="34" charset="0"/>
              <a:cs typeface="Arial" panose="020B0604020202020204" pitchFamily="34" charset="0"/>
            </a:endParaRPr>
          </a:p>
        </p:txBody>
      </p:sp>
      <p:sp>
        <p:nvSpPr>
          <p:cNvPr id="153" name="Rectangle: Rounded Corners 152">
            <a:extLst>
              <a:ext uri="{FF2B5EF4-FFF2-40B4-BE49-F238E27FC236}">
                <a16:creationId xmlns:a16="http://schemas.microsoft.com/office/drawing/2014/main" id="{D74E2297-702B-4302-8522-45660B124A50}"/>
              </a:ext>
            </a:extLst>
          </p:cNvPr>
          <p:cNvSpPr/>
          <p:nvPr/>
        </p:nvSpPr>
        <p:spPr>
          <a:xfrm>
            <a:off x="3274947" y="5363337"/>
            <a:ext cx="1046990" cy="22430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154" name="TextBox 153">
            <a:extLst>
              <a:ext uri="{FF2B5EF4-FFF2-40B4-BE49-F238E27FC236}">
                <a16:creationId xmlns:a16="http://schemas.microsoft.com/office/drawing/2014/main" id="{38C67E61-4DF8-43A2-938F-E269E3E36E09}"/>
              </a:ext>
            </a:extLst>
          </p:cNvPr>
          <p:cNvSpPr txBox="1"/>
          <p:nvPr/>
        </p:nvSpPr>
        <p:spPr>
          <a:xfrm>
            <a:off x="3250519" y="5373862"/>
            <a:ext cx="1161066"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Change Password</a:t>
            </a:r>
            <a:endParaRPr lang="zh-CN" altLang="en-US" sz="900" dirty="0">
              <a:latin typeface="Arial" panose="020B0604020202020204" pitchFamily="34" charset="0"/>
              <a:cs typeface="Arial" panose="020B0604020202020204" pitchFamily="34" charset="0"/>
            </a:endParaRPr>
          </a:p>
        </p:txBody>
      </p:sp>
      <p:sp>
        <p:nvSpPr>
          <p:cNvPr id="155" name="Rectangle: Rounded Corners 154">
            <a:extLst>
              <a:ext uri="{FF2B5EF4-FFF2-40B4-BE49-F238E27FC236}">
                <a16:creationId xmlns:a16="http://schemas.microsoft.com/office/drawing/2014/main" id="{879E6679-C783-4B30-B067-E504C1D5D53E}"/>
              </a:ext>
            </a:extLst>
          </p:cNvPr>
          <p:cNvSpPr/>
          <p:nvPr/>
        </p:nvSpPr>
        <p:spPr>
          <a:xfrm>
            <a:off x="3743909" y="6021063"/>
            <a:ext cx="761905" cy="17755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156" name="Rectangle: Rounded Corners 155">
            <a:extLst>
              <a:ext uri="{FF2B5EF4-FFF2-40B4-BE49-F238E27FC236}">
                <a16:creationId xmlns:a16="http://schemas.microsoft.com/office/drawing/2014/main" id="{829B35A3-B909-4195-B790-15BD2354E64D}"/>
              </a:ext>
            </a:extLst>
          </p:cNvPr>
          <p:cNvSpPr/>
          <p:nvPr/>
        </p:nvSpPr>
        <p:spPr>
          <a:xfrm>
            <a:off x="3118873" y="5731248"/>
            <a:ext cx="588338" cy="21444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157" name="TextBox 156">
            <a:extLst>
              <a:ext uri="{FF2B5EF4-FFF2-40B4-BE49-F238E27FC236}">
                <a16:creationId xmlns:a16="http://schemas.microsoft.com/office/drawing/2014/main" id="{3BC9E9CA-5781-4705-A4EF-9431C97131F5}"/>
              </a:ext>
            </a:extLst>
          </p:cNvPr>
          <p:cNvSpPr txBox="1"/>
          <p:nvPr/>
        </p:nvSpPr>
        <p:spPr>
          <a:xfrm>
            <a:off x="3081785" y="5723511"/>
            <a:ext cx="780360"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Old:</a:t>
            </a:r>
            <a:endParaRPr lang="zh-CN" altLang="en-US" sz="900" dirty="0">
              <a:latin typeface="Arial" panose="020B0604020202020204" pitchFamily="34" charset="0"/>
              <a:cs typeface="Arial" panose="020B0604020202020204" pitchFamily="34" charset="0"/>
            </a:endParaRPr>
          </a:p>
        </p:txBody>
      </p:sp>
      <p:sp>
        <p:nvSpPr>
          <p:cNvPr id="158" name="Rectangle: Rounded Corners 157">
            <a:extLst>
              <a:ext uri="{FF2B5EF4-FFF2-40B4-BE49-F238E27FC236}">
                <a16:creationId xmlns:a16="http://schemas.microsoft.com/office/drawing/2014/main" id="{8EB78BDB-1552-4A24-B646-7610F913B716}"/>
              </a:ext>
            </a:extLst>
          </p:cNvPr>
          <p:cNvSpPr/>
          <p:nvPr/>
        </p:nvSpPr>
        <p:spPr>
          <a:xfrm>
            <a:off x="3736528" y="5744337"/>
            <a:ext cx="761905" cy="17755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cxnSp>
        <p:nvCxnSpPr>
          <p:cNvPr id="160" name="Straight Arrow Connector 159">
            <a:extLst>
              <a:ext uri="{FF2B5EF4-FFF2-40B4-BE49-F238E27FC236}">
                <a16:creationId xmlns:a16="http://schemas.microsoft.com/office/drawing/2014/main" id="{FC0F8C7F-6902-4723-AB3B-98DD8C0459E8}"/>
              </a:ext>
            </a:extLst>
          </p:cNvPr>
          <p:cNvCxnSpPr>
            <a:stCxn id="4" idx="3"/>
          </p:cNvCxnSpPr>
          <p:nvPr/>
        </p:nvCxnSpPr>
        <p:spPr>
          <a:xfrm flipV="1">
            <a:off x="2334006" y="1246935"/>
            <a:ext cx="594804" cy="331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42C28B30-019A-4350-A06A-EB218C116444}"/>
              </a:ext>
            </a:extLst>
          </p:cNvPr>
          <p:cNvCxnSpPr/>
          <p:nvPr/>
        </p:nvCxnSpPr>
        <p:spPr>
          <a:xfrm flipV="1">
            <a:off x="4227168" y="1378624"/>
            <a:ext cx="736100" cy="353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42B5C58D-31E4-4191-98EB-826F4B89A2FF}"/>
              </a:ext>
            </a:extLst>
          </p:cNvPr>
          <p:cNvCxnSpPr>
            <a:cxnSpLocks/>
          </p:cNvCxnSpPr>
          <p:nvPr/>
        </p:nvCxnSpPr>
        <p:spPr>
          <a:xfrm flipV="1">
            <a:off x="6493295" y="1488686"/>
            <a:ext cx="419372" cy="210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Connector: Curved 165">
            <a:extLst>
              <a:ext uri="{FF2B5EF4-FFF2-40B4-BE49-F238E27FC236}">
                <a16:creationId xmlns:a16="http://schemas.microsoft.com/office/drawing/2014/main" id="{895F90F7-4D4E-4161-A607-7843DD16CB40}"/>
              </a:ext>
            </a:extLst>
          </p:cNvPr>
          <p:cNvCxnSpPr>
            <a:cxnSpLocks/>
            <a:endCxn id="132" idx="1"/>
          </p:cNvCxnSpPr>
          <p:nvPr/>
        </p:nvCxnSpPr>
        <p:spPr>
          <a:xfrm rot="5400000">
            <a:off x="1787376" y="2978010"/>
            <a:ext cx="2690783" cy="218103"/>
          </a:xfrm>
          <a:prstGeom prst="curvedConnector4">
            <a:avLst>
              <a:gd name="adj1" fmla="val -2007"/>
              <a:gd name="adj2" fmla="val 2048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Connector: Curved 174">
            <a:extLst>
              <a:ext uri="{FF2B5EF4-FFF2-40B4-BE49-F238E27FC236}">
                <a16:creationId xmlns:a16="http://schemas.microsoft.com/office/drawing/2014/main" id="{CC0BAD50-6F46-468D-9F44-A2782A77232C}"/>
              </a:ext>
            </a:extLst>
          </p:cNvPr>
          <p:cNvCxnSpPr>
            <a:cxnSpLocks/>
            <a:endCxn id="146" idx="1"/>
          </p:cNvCxnSpPr>
          <p:nvPr/>
        </p:nvCxnSpPr>
        <p:spPr>
          <a:xfrm rot="5400000">
            <a:off x="1370123" y="3915846"/>
            <a:ext cx="3666186" cy="367629"/>
          </a:xfrm>
          <a:prstGeom prst="curvedConnector4">
            <a:avLst>
              <a:gd name="adj1" fmla="val 2316"/>
              <a:gd name="adj2" fmla="val 1621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4E227912-0E91-479F-AD04-7BAE4FC18E18}"/>
              </a:ext>
            </a:extLst>
          </p:cNvPr>
          <p:cNvCxnSpPr>
            <a:cxnSpLocks/>
          </p:cNvCxnSpPr>
          <p:nvPr/>
        </p:nvCxnSpPr>
        <p:spPr>
          <a:xfrm>
            <a:off x="4184072" y="2302260"/>
            <a:ext cx="812490" cy="1843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475CB439-7730-41DB-ADD6-03F9CFBC8CCE}"/>
              </a:ext>
            </a:extLst>
          </p:cNvPr>
          <p:cNvCxnSpPr>
            <a:cxnSpLocks/>
          </p:cNvCxnSpPr>
          <p:nvPr/>
        </p:nvCxnSpPr>
        <p:spPr>
          <a:xfrm flipV="1">
            <a:off x="6513519" y="3989671"/>
            <a:ext cx="488642" cy="98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A5069848-EEC0-4CD4-BEF2-2096718047C1}"/>
              </a:ext>
            </a:extLst>
          </p:cNvPr>
          <p:cNvCxnSpPr>
            <a:cxnSpLocks/>
          </p:cNvCxnSpPr>
          <p:nvPr/>
        </p:nvCxnSpPr>
        <p:spPr>
          <a:xfrm>
            <a:off x="6478317" y="4196686"/>
            <a:ext cx="621509" cy="1278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Rectangle: Rounded Corners 186">
            <a:extLst>
              <a:ext uri="{FF2B5EF4-FFF2-40B4-BE49-F238E27FC236}">
                <a16:creationId xmlns:a16="http://schemas.microsoft.com/office/drawing/2014/main" id="{D42C960A-FA7B-4E47-A15F-458319240EB3}"/>
              </a:ext>
            </a:extLst>
          </p:cNvPr>
          <p:cNvSpPr/>
          <p:nvPr/>
        </p:nvSpPr>
        <p:spPr>
          <a:xfrm>
            <a:off x="3883094" y="6318102"/>
            <a:ext cx="400946"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188" name="TextBox 187">
            <a:extLst>
              <a:ext uri="{FF2B5EF4-FFF2-40B4-BE49-F238E27FC236}">
                <a16:creationId xmlns:a16="http://schemas.microsoft.com/office/drawing/2014/main" id="{2DE1141E-A54C-46B8-9093-7DC8C83ABB6F}"/>
              </a:ext>
            </a:extLst>
          </p:cNvPr>
          <p:cNvSpPr txBox="1"/>
          <p:nvPr/>
        </p:nvSpPr>
        <p:spPr>
          <a:xfrm>
            <a:off x="3905464" y="6294288"/>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Ok</a:t>
            </a:r>
            <a:endParaRPr lang="zh-CN" altLang="en-US" sz="900" dirty="0">
              <a:latin typeface="Arial" panose="020B0604020202020204" pitchFamily="34" charset="0"/>
              <a:cs typeface="Arial" panose="020B0604020202020204" pitchFamily="34" charset="0"/>
            </a:endParaRPr>
          </a:p>
        </p:txBody>
      </p:sp>
      <p:sp>
        <p:nvSpPr>
          <p:cNvPr id="189" name="Rectangle: Rounded Corners 188">
            <a:extLst>
              <a:ext uri="{FF2B5EF4-FFF2-40B4-BE49-F238E27FC236}">
                <a16:creationId xmlns:a16="http://schemas.microsoft.com/office/drawing/2014/main" id="{ED7CC016-7C79-471B-81C0-00ACC7FC10BF}"/>
              </a:ext>
            </a:extLst>
          </p:cNvPr>
          <p:cNvSpPr/>
          <p:nvPr/>
        </p:nvSpPr>
        <p:spPr>
          <a:xfrm>
            <a:off x="3344137" y="4729078"/>
            <a:ext cx="400946"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190" name="TextBox 189">
            <a:extLst>
              <a:ext uri="{FF2B5EF4-FFF2-40B4-BE49-F238E27FC236}">
                <a16:creationId xmlns:a16="http://schemas.microsoft.com/office/drawing/2014/main" id="{AC683A33-FCD2-40FB-8081-4AD9232581C6}"/>
              </a:ext>
            </a:extLst>
          </p:cNvPr>
          <p:cNvSpPr txBox="1"/>
          <p:nvPr/>
        </p:nvSpPr>
        <p:spPr>
          <a:xfrm>
            <a:off x="3278839" y="4698093"/>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Cancel</a:t>
            </a:r>
            <a:endParaRPr lang="zh-CN" altLang="en-US" sz="900" dirty="0">
              <a:latin typeface="Arial" panose="020B0604020202020204" pitchFamily="34" charset="0"/>
              <a:cs typeface="Arial" panose="020B0604020202020204" pitchFamily="34" charset="0"/>
            </a:endParaRPr>
          </a:p>
        </p:txBody>
      </p:sp>
      <p:sp>
        <p:nvSpPr>
          <p:cNvPr id="191" name="Rectangle: Rounded Corners 190">
            <a:extLst>
              <a:ext uri="{FF2B5EF4-FFF2-40B4-BE49-F238E27FC236}">
                <a16:creationId xmlns:a16="http://schemas.microsoft.com/office/drawing/2014/main" id="{D7481C02-85FC-4354-8AEA-2ECC6F754DA6}"/>
              </a:ext>
            </a:extLst>
          </p:cNvPr>
          <p:cNvSpPr/>
          <p:nvPr/>
        </p:nvSpPr>
        <p:spPr>
          <a:xfrm>
            <a:off x="3896029" y="4730121"/>
            <a:ext cx="400946"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192" name="TextBox 191">
            <a:extLst>
              <a:ext uri="{FF2B5EF4-FFF2-40B4-BE49-F238E27FC236}">
                <a16:creationId xmlns:a16="http://schemas.microsoft.com/office/drawing/2014/main" id="{C64652FC-AD22-4194-BA19-EB7B112966B0}"/>
              </a:ext>
            </a:extLst>
          </p:cNvPr>
          <p:cNvSpPr txBox="1"/>
          <p:nvPr/>
        </p:nvSpPr>
        <p:spPr>
          <a:xfrm>
            <a:off x="3918399" y="4706307"/>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Ok</a:t>
            </a:r>
            <a:endParaRPr lang="zh-CN" altLang="en-US" sz="900" dirty="0">
              <a:latin typeface="Arial" panose="020B0604020202020204" pitchFamily="34" charset="0"/>
              <a:cs typeface="Arial" panose="020B0604020202020204" pitchFamily="34" charset="0"/>
            </a:endParaRPr>
          </a:p>
        </p:txBody>
      </p:sp>
      <p:sp>
        <p:nvSpPr>
          <p:cNvPr id="193" name="Rectangle: Rounded Corners 192">
            <a:extLst>
              <a:ext uri="{FF2B5EF4-FFF2-40B4-BE49-F238E27FC236}">
                <a16:creationId xmlns:a16="http://schemas.microsoft.com/office/drawing/2014/main" id="{551D65D9-8D02-44D5-A84F-DA4AF61DC443}"/>
              </a:ext>
            </a:extLst>
          </p:cNvPr>
          <p:cNvSpPr/>
          <p:nvPr/>
        </p:nvSpPr>
        <p:spPr>
          <a:xfrm>
            <a:off x="7305377" y="3149931"/>
            <a:ext cx="400946"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194" name="TextBox 193">
            <a:extLst>
              <a:ext uri="{FF2B5EF4-FFF2-40B4-BE49-F238E27FC236}">
                <a16:creationId xmlns:a16="http://schemas.microsoft.com/office/drawing/2014/main" id="{9867920D-6023-4441-B2C9-11615B15383B}"/>
              </a:ext>
            </a:extLst>
          </p:cNvPr>
          <p:cNvSpPr txBox="1"/>
          <p:nvPr/>
        </p:nvSpPr>
        <p:spPr>
          <a:xfrm>
            <a:off x="7240079" y="3118946"/>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Cancel</a:t>
            </a:r>
            <a:endParaRPr lang="zh-CN" altLang="en-US" sz="900" dirty="0">
              <a:latin typeface="Arial" panose="020B0604020202020204" pitchFamily="34" charset="0"/>
              <a:cs typeface="Arial" panose="020B0604020202020204" pitchFamily="34" charset="0"/>
            </a:endParaRPr>
          </a:p>
        </p:txBody>
      </p:sp>
      <p:sp>
        <p:nvSpPr>
          <p:cNvPr id="195" name="Rectangle: Rounded Corners 194">
            <a:extLst>
              <a:ext uri="{FF2B5EF4-FFF2-40B4-BE49-F238E27FC236}">
                <a16:creationId xmlns:a16="http://schemas.microsoft.com/office/drawing/2014/main" id="{3B84D8AD-A9A5-4AFC-953C-CA558E938E22}"/>
              </a:ext>
            </a:extLst>
          </p:cNvPr>
          <p:cNvSpPr/>
          <p:nvPr/>
        </p:nvSpPr>
        <p:spPr>
          <a:xfrm>
            <a:off x="7857269" y="3150974"/>
            <a:ext cx="400946"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196" name="TextBox 195">
            <a:extLst>
              <a:ext uri="{FF2B5EF4-FFF2-40B4-BE49-F238E27FC236}">
                <a16:creationId xmlns:a16="http://schemas.microsoft.com/office/drawing/2014/main" id="{BAD7C00E-3658-4233-A20C-9A1549F52DD2}"/>
              </a:ext>
            </a:extLst>
          </p:cNvPr>
          <p:cNvSpPr txBox="1"/>
          <p:nvPr/>
        </p:nvSpPr>
        <p:spPr>
          <a:xfrm>
            <a:off x="7879639" y="3127160"/>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Ok</a:t>
            </a:r>
            <a:endParaRPr lang="zh-CN" altLang="en-US" sz="900" dirty="0">
              <a:latin typeface="Arial" panose="020B0604020202020204" pitchFamily="34" charset="0"/>
              <a:cs typeface="Arial" panose="020B0604020202020204" pitchFamily="34" charset="0"/>
            </a:endParaRPr>
          </a:p>
        </p:txBody>
      </p:sp>
      <p:sp>
        <p:nvSpPr>
          <p:cNvPr id="197" name="TextBox 196">
            <a:extLst>
              <a:ext uri="{FF2B5EF4-FFF2-40B4-BE49-F238E27FC236}">
                <a16:creationId xmlns:a16="http://schemas.microsoft.com/office/drawing/2014/main" id="{B8E06D74-994A-4E7A-AF77-4F50DC6100FA}"/>
              </a:ext>
            </a:extLst>
          </p:cNvPr>
          <p:cNvSpPr txBox="1"/>
          <p:nvPr/>
        </p:nvSpPr>
        <p:spPr>
          <a:xfrm>
            <a:off x="7505850" y="5890638"/>
            <a:ext cx="1330404"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Chaosheng Xiang</a:t>
            </a:r>
            <a:endParaRPr lang="zh-CN" altLang="en-US" sz="900" dirty="0">
              <a:latin typeface="Arial" panose="020B0604020202020204" pitchFamily="34" charset="0"/>
              <a:cs typeface="Arial" panose="020B0604020202020204" pitchFamily="34" charset="0"/>
            </a:endParaRPr>
          </a:p>
        </p:txBody>
      </p:sp>
      <p:sp>
        <p:nvSpPr>
          <p:cNvPr id="198" name="Rectangle: Rounded Corners 197">
            <a:extLst>
              <a:ext uri="{FF2B5EF4-FFF2-40B4-BE49-F238E27FC236}">
                <a16:creationId xmlns:a16="http://schemas.microsoft.com/office/drawing/2014/main" id="{95760FE6-86F5-40D6-95E6-BED261899C47}"/>
              </a:ext>
            </a:extLst>
          </p:cNvPr>
          <p:cNvSpPr/>
          <p:nvPr/>
        </p:nvSpPr>
        <p:spPr>
          <a:xfrm>
            <a:off x="7333157" y="4722528"/>
            <a:ext cx="400946"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199" name="TextBox 198">
            <a:extLst>
              <a:ext uri="{FF2B5EF4-FFF2-40B4-BE49-F238E27FC236}">
                <a16:creationId xmlns:a16="http://schemas.microsoft.com/office/drawing/2014/main" id="{8E69B9DD-9CFC-475E-8C84-10F965779217}"/>
              </a:ext>
            </a:extLst>
          </p:cNvPr>
          <p:cNvSpPr txBox="1"/>
          <p:nvPr/>
        </p:nvSpPr>
        <p:spPr>
          <a:xfrm>
            <a:off x="7267859" y="4691543"/>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Cancel</a:t>
            </a:r>
            <a:endParaRPr lang="zh-CN" altLang="en-US" sz="900" dirty="0">
              <a:latin typeface="Arial" panose="020B0604020202020204" pitchFamily="34" charset="0"/>
              <a:cs typeface="Arial" panose="020B0604020202020204" pitchFamily="34" charset="0"/>
            </a:endParaRPr>
          </a:p>
        </p:txBody>
      </p:sp>
      <p:sp>
        <p:nvSpPr>
          <p:cNvPr id="200" name="Rectangle: Rounded Corners 199">
            <a:extLst>
              <a:ext uri="{FF2B5EF4-FFF2-40B4-BE49-F238E27FC236}">
                <a16:creationId xmlns:a16="http://schemas.microsoft.com/office/drawing/2014/main" id="{886788E9-5AA9-4388-9F1C-8873611D197F}"/>
              </a:ext>
            </a:extLst>
          </p:cNvPr>
          <p:cNvSpPr/>
          <p:nvPr/>
        </p:nvSpPr>
        <p:spPr>
          <a:xfrm>
            <a:off x="7885049" y="4723571"/>
            <a:ext cx="400946"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201" name="TextBox 200">
            <a:extLst>
              <a:ext uri="{FF2B5EF4-FFF2-40B4-BE49-F238E27FC236}">
                <a16:creationId xmlns:a16="http://schemas.microsoft.com/office/drawing/2014/main" id="{A9BA5C09-473A-4D25-AFFB-6E5CC8829076}"/>
              </a:ext>
            </a:extLst>
          </p:cNvPr>
          <p:cNvSpPr txBox="1"/>
          <p:nvPr/>
        </p:nvSpPr>
        <p:spPr>
          <a:xfrm>
            <a:off x="7907419" y="4699757"/>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Ok</a:t>
            </a:r>
            <a:endParaRPr lang="zh-CN" altLang="en-US" sz="900" dirty="0">
              <a:latin typeface="Arial" panose="020B0604020202020204" pitchFamily="34" charset="0"/>
              <a:cs typeface="Arial" panose="020B0604020202020204" pitchFamily="34" charset="0"/>
            </a:endParaRPr>
          </a:p>
        </p:txBody>
      </p:sp>
      <p:sp>
        <p:nvSpPr>
          <p:cNvPr id="202" name="Rectangle: Rounded Corners 201">
            <a:extLst>
              <a:ext uri="{FF2B5EF4-FFF2-40B4-BE49-F238E27FC236}">
                <a16:creationId xmlns:a16="http://schemas.microsoft.com/office/drawing/2014/main" id="{4477EE5A-3986-4931-82DD-27B0E7FCE08D}"/>
              </a:ext>
            </a:extLst>
          </p:cNvPr>
          <p:cNvSpPr/>
          <p:nvPr/>
        </p:nvSpPr>
        <p:spPr>
          <a:xfrm>
            <a:off x="7359230" y="6222014"/>
            <a:ext cx="400946"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203" name="TextBox 202">
            <a:extLst>
              <a:ext uri="{FF2B5EF4-FFF2-40B4-BE49-F238E27FC236}">
                <a16:creationId xmlns:a16="http://schemas.microsoft.com/office/drawing/2014/main" id="{DDE8DBE2-8725-40E6-AF86-9D26D87E4BC9}"/>
              </a:ext>
            </a:extLst>
          </p:cNvPr>
          <p:cNvSpPr txBox="1"/>
          <p:nvPr/>
        </p:nvSpPr>
        <p:spPr>
          <a:xfrm>
            <a:off x="7293932" y="6191029"/>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Cancel</a:t>
            </a:r>
            <a:endParaRPr lang="zh-CN" altLang="en-US" sz="900" dirty="0">
              <a:latin typeface="Arial" panose="020B0604020202020204" pitchFamily="34" charset="0"/>
              <a:cs typeface="Arial" panose="020B0604020202020204" pitchFamily="34" charset="0"/>
            </a:endParaRPr>
          </a:p>
        </p:txBody>
      </p:sp>
      <p:sp>
        <p:nvSpPr>
          <p:cNvPr id="204" name="Rectangle: Rounded Corners 203">
            <a:extLst>
              <a:ext uri="{FF2B5EF4-FFF2-40B4-BE49-F238E27FC236}">
                <a16:creationId xmlns:a16="http://schemas.microsoft.com/office/drawing/2014/main" id="{4CB0B89B-0A84-49BA-A070-A00992D0A95C}"/>
              </a:ext>
            </a:extLst>
          </p:cNvPr>
          <p:cNvSpPr/>
          <p:nvPr/>
        </p:nvSpPr>
        <p:spPr>
          <a:xfrm>
            <a:off x="7911122" y="6223057"/>
            <a:ext cx="400946"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205" name="TextBox 204">
            <a:extLst>
              <a:ext uri="{FF2B5EF4-FFF2-40B4-BE49-F238E27FC236}">
                <a16:creationId xmlns:a16="http://schemas.microsoft.com/office/drawing/2014/main" id="{C526E590-419D-4D25-B3AA-828FEB3C469C}"/>
              </a:ext>
            </a:extLst>
          </p:cNvPr>
          <p:cNvSpPr txBox="1"/>
          <p:nvPr/>
        </p:nvSpPr>
        <p:spPr>
          <a:xfrm>
            <a:off x="7933492" y="6199243"/>
            <a:ext cx="58592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Ok</a:t>
            </a:r>
            <a:endParaRPr lang="zh-CN" altLang="en-US" sz="900" dirty="0">
              <a:latin typeface="Arial" panose="020B0604020202020204" pitchFamily="34" charset="0"/>
              <a:cs typeface="Arial" panose="020B0604020202020204" pitchFamily="34" charset="0"/>
            </a:endParaRPr>
          </a:p>
        </p:txBody>
      </p:sp>
      <p:sp>
        <p:nvSpPr>
          <p:cNvPr id="206" name="Rectangle: Rounded Corners 205">
            <a:extLst>
              <a:ext uri="{FF2B5EF4-FFF2-40B4-BE49-F238E27FC236}">
                <a16:creationId xmlns:a16="http://schemas.microsoft.com/office/drawing/2014/main" id="{52E93ED2-E175-4ECE-A1E5-A430F4E664EA}"/>
              </a:ext>
            </a:extLst>
          </p:cNvPr>
          <p:cNvSpPr/>
          <p:nvPr/>
        </p:nvSpPr>
        <p:spPr>
          <a:xfrm>
            <a:off x="3051040" y="2610565"/>
            <a:ext cx="543756" cy="43849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207" name="TextBox 206">
            <a:extLst>
              <a:ext uri="{FF2B5EF4-FFF2-40B4-BE49-F238E27FC236}">
                <a16:creationId xmlns:a16="http://schemas.microsoft.com/office/drawing/2014/main" id="{672B47DC-686B-476F-B7BB-00155B3234D5}"/>
              </a:ext>
            </a:extLst>
          </p:cNvPr>
          <p:cNvSpPr txBox="1"/>
          <p:nvPr/>
        </p:nvSpPr>
        <p:spPr>
          <a:xfrm>
            <a:off x="2982237" y="2637193"/>
            <a:ext cx="959851" cy="420743"/>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Remote</a:t>
            </a:r>
          </a:p>
          <a:p>
            <a:pPr algn="l">
              <a:spcBef>
                <a:spcPts val="600"/>
              </a:spcBef>
            </a:pPr>
            <a:r>
              <a:rPr lang="en-US" altLang="zh-CN" sz="900" dirty="0">
                <a:latin typeface="Arial" panose="020B0604020202020204" pitchFamily="34" charset="0"/>
                <a:cs typeface="Arial" panose="020B0604020202020204" pitchFamily="34" charset="0"/>
              </a:rPr>
              <a:t>Command</a:t>
            </a:r>
            <a:endParaRPr lang="zh-CN" altLang="en-US" sz="900" dirty="0">
              <a:latin typeface="Arial" panose="020B0604020202020204" pitchFamily="34" charset="0"/>
              <a:cs typeface="Arial" panose="020B0604020202020204" pitchFamily="34" charset="0"/>
            </a:endParaRPr>
          </a:p>
        </p:txBody>
      </p:sp>
      <p:sp>
        <p:nvSpPr>
          <p:cNvPr id="209" name="Rectangle: Rounded Corners 208">
            <a:extLst>
              <a:ext uri="{FF2B5EF4-FFF2-40B4-BE49-F238E27FC236}">
                <a16:creationId xmlns:a16="http://schemas.microsoft.com/office/drawing/2014/main" id="{D87A23F4-5AAE-4170-9A35-778312EA7EA7}"/>
              </a:ext>
            </a:extLst>
          </p:cNvPr>
          <p:cNvSpPr/>
          <p:nvPr/>
        </p:nvSpPr>
        <p:spPr>
          <a:xfrm>
            <a:off x="832427" y="3878593"/>
            <a:ext cx="1642369" cy="2592279"/>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210" name="Rectangle: Rounded Corners 209">
            <a:extLst>
              <a:ext uri="{FF2B5EF4-FFF2-40B4-BE49-F238E27FC236}">
                <a16:creationId xmlns:a16="http://schemas.microsoft.com/office/drawing/2014/main" id="{02121628-8D9C-482B-8A52-18832985ABA2}"/>
              </a:ext>
            </a:extLst>
          </p:cNvPr>
          <p:cNvSpPr/>
          <p:nvPr/>
        </p:nvSpPr>
        <p:spPr>
          <a:xfrm>
            <a:off x="921203" y="3958492"/>
            <a:ext cx="1482571" cy="29296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211" name="Rectangle: Rounded Corners 210">
            <a:extLst>
              <a:ext uri="{FF2B5EF4-FFF2-40B4-BE49-F238E27FC236}">
                <a16:creationId xmlns:a16="http://schemas.microsoft.com/office/drawing/2014/main" id="{64295BAB-7F88-42CB-8701-2F32098B0AD7}"/>
              </a:ext>
            </a:extLst>
          </p:cNvPr>
          <p:cNvSpPr/>
          <p:nvPr/>
        </p:nvSpPr>
        <p:spPr>
          <a:xfrm>
            <a:off x="1093450" y="4360145"/>
            <a:ext cx="943596" cy="39772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212" name="TextBox 211">
            <a:extLst>
              <a:ext uri="{FF2B5EF4-FFF2-40B4-BE49-F238E27FC236}">
                <a16:creationId xmlns:a16="http://schemas.microsoft.com/office/drawing/2014/main" id="{6D743EDC-D305-4DDF-8E1F-ED6869A818EC}"/>
              </a:ext>
            </a:extLst>
          </p:cNvPr>
          <p:cNvSpPr txBox="1"/>
          <p:nvPr/>
        </p:nvSpPr>
        <p:spPr>
          <a:xfrm>
            <a:off x="881253" y="3958492"/>
            <a:ext cx="1069760" cy="284086"/>
          </a:xfrm>
          <a:prstGeom prst="rect">
            <a:avLst/>
          </a:prstGeom>
          <a:noFill/>
        </p:spPr>
        <p:txBody>
          <a:bodyPr wrap="square" lIns="91440" tIns="45720" rIns="91440" rtlCol="0" anchor="t">
            <a:noAutofit/>
          </a:bodyPr>
          <a:lstStyle/>
          <a:p>
            <a:pPr algn="l">
              <a:spcBef>
                <a:spcPts val="600"/>
              </a:spcBef>
            </a:pPr>
            <a:r>
              <a:rPr lang="en-US" altLang="zh-CN" sz="700" dirty="0">
                <a:latin typeface="Arial" panose="020B0604020202020204" pitchFamily="34" charset="0"/>
                <a:cs typeface="Arial" panose="020B0604020202020204" pitchFamily="34" charset="0"/>
              </a:rPr>
              <a:t>Smart Lock Manager</a:t>
            </a:r>
            <a:endParaRPr lang="zh-CN" altLang="en-US" sz="700" dirty="0">
              <a:latin typeface="Arial" panose="020B0604020202020204" pitchFamily="34" charset="0"/>
              <a:cs typeface="Arial" panose="020B0604020202020204" pitchFamily="34" charset="0"/>
            </a:endParaRPr>
          </a:p>
        </p:txBody>
      </p:sp>
      <p:sp>
        <p:nvSpPr>
          <p:cNvPr id="213" name="Rectangle: Rounded Corners 212">
            <a:extLst>
              <a:ext uri="{FF2B5EF4-FFF2-40B4-BE49-F238E27FC236}">
                <a16:creationId xmlns:a16="http://schemas.microsoft.com/office/drawing/2014/main" id="{9328CF36-0EBC-4EDE-81A5-A6E0F26FE2CC}"/>
              </a:ext>
            </a:extLst>
          </p:cNvPr>
          <p:cNvSpPr/>
          <p:nvPr/>
        </p:nvSpPr>
        <p:spPr>
          <a:xfrm>
            <a:off x="2035351" y="4011755"/>
            <a:ext cx="328474" cy="1775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sz="900" dirty="0">
              <a:solidFill>
                <a:schemeClr val="bg1"/>
              </a:solidFill>
            </a:endParaRPr>
          </a:p>
        </p:txBody>
      </p:sp>
      <p:sp>
        <p:nvSpPr>
          <p:cNvPr id="215" name="TextBox 214">
            <a:extLst>
              <a:ext uri="{FF2B5EF4-FFF2-40B4-BE49-F238E27FC236}">
                <a16:creationId xmlns:a16="http://schemas.microsoft.com/office/drawing/2014/main" id="{41D7D59B-F5C5-4C6D-AC58-5E5A93FFB435}"/>
              </a:ext>
            </a:extLst>
          </p:cNvPr>
          <p:cNvSpPr txBox="1"/>
          <p:nvPr/>
        </p:nvSpPr>
        <p:spPr>
          <a:xfrm>
            <a:off x="1130465" y="4421225"/>
            <a:ext cx="959851" cy="244717"/>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Registration</a:t>
            </a:r>
            <a:endParaRPr lang="zh-CN" altLang="en-US" sz="900" dirty="0">
              <a:latin typeface="Arial" panose="020B0604020202020204" pitchFamily="34" charset="0"/>
              <a:cs typeface="Arial" panose="020B0604020202020204" pitchFamily="34" charset="0"/>
            </a:endParaRPr>
          </a:p>
        </p:txBody>
      </p:sp>
      <p:sp>
        <p:nvSpPr>
          <p:cNvPr id="216" name="TextBox 215">
            <a:extLst>
              <a:ext uri="{FF2B5EF4-FFF2-40B4-BE49-F238E27FC236}">
                <a16:creationId xmlns:a16="http://schemas.microsoft.com/office/drawing/2014/main" id="{1AB10F53-D3B3-4A1C-9104-9424449264CE}"/>
              </a:ext>
            </a:extLst>
          </p:cNvPr>
          <p:cNvSpPr txBox="1"/>
          <p:nvPr/>
        </p:nvSpPr>
        <p:spPr>
          <a:xfrm>
            <a:off x="987427" y="4063561"/>
            <a:ext cx="114647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Remote Command</a:t>
            </a:r>
            <a:endParaRPr lang="zh-CN" altLang="en-US" sz="900" dirty="0">
              <a:latin typeface="Arial" panose="020B0604020202020204" pitchFamily="34" charset="0"/>
              <a:cs typeface="Arial" panose="020B0604020202020204" pitchFamily="34" charset="0"/>
            </a:endParaRPr>
          </a:p>
        </p:txBody>
      </p:sp>
      <p:sp>
        <p:nvSpPr>
          <p:cNvPr id="217" name="Rectangle: Rounded Corners 216">
            <a:extLst>
              <a:ext uri="{FF2B5EF4-FFF2-40B4-BE49-F238E27FC236}">
                <a16:creationId xmlns:a16="http://schemas.microsoft.com/office/drawing/2014/main" id="{27B52F30-3E2D-4BE1-B982-6BCBAA965069}"/>
              </a:ext>
            </a:extLst>
          </p:cNvPr>
          <p:cNvSpPr/>
          <p:nvPr/>
        </p:nvSpPr>
        <p:spPr>
          <a:xfrm>
            <a:off x="1086079" y="5359652"/>
            <a:ext cx="94246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218" name="TextBox 217">
            <a:extLst>
              <a:ext uri="{FF2B5EF4-FFF2-40B4-BE49-F238E27FC236}">
                <a16:creationId xmlns:a16="http://schemas.microsoft.com/office/drawing/2014/main" id="{81258153-DE3C-4544-A558-E0B538105A04}"/>
              </a:ext>
            </a:extLst>
          </p:cNvPr>
          <p:cNvSpPr txBox="1"/>
          <p:nvPr/>
        </p:nvSpPr>
        <p:spPr>
          <a:xfrm>
            <a:off x="1226273" y="5366856"/>
            <a:ext cx="959851" cy="420743"/>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Preview</a:t>
            </a:r>
            <a:br>
              <a:rPr lang="en-US" altLang="zh-CN" sz="900" dirty="0">
                <a:latin typeface="Arial" panose="020B0604020202020204" pitchFamily="34" charset="0"/>
                <a:cs typeface="Arial" panose="020B0604020202020204" pitchFamily="34" charset="0"/>
              </a:rPr>
            </a:br>
            <a:r>
              <a:rPr lang="en-US" altLang="zh-CN" sz="900" dirty="0">
                <a:latin typeface="Arial" panose="020B0604020202020204" pitchFamily="34" charset="0"/>
                <a:cs typeface="Arial" panose="020B0604020202020204" pitchFamily="34" charset="0"/>
              </a:rPr>
              <a:t>Camera</a:t>
            </a:r>
            <a:br>
              <a:rPr lang="en-US" altLang="zh-CN" sz="900" dirty="0">
                <a:latin typeface="Arial" panose="020B0604020202020204" pitchFamily="34" charset="0"/>
                <a:cs typeface="Arial" panose="020B0604020202020204" pitchFamily="34" charset="0"/>
              </a:rPr>
            </a:br>
            <a:r>
              <a:rPr lang="en-US" altLang="zh-CN" sz="900" dirty="0">
                <a:latin typeface="Arial" panose="020B0604020202020204" pitchFamily="34" charset="0"/>
                <a:cs typeface="Arial" panose="020B0604020202020204" pitchFamily="34" charset="0"/>
              </a:rPr>
              <a:t>Switch</a:t>
            </a:r>
          </a:p>
        </p:txBody>
      </p:sp>
      <p:sp>
        <p:nvSpPr>
          <p:cNvPr id="219" name="Rectangle: Rounded Corners 218">
            <a:extLst>
              <a:ext uri="{FF2B5EF4-FFF2-40B4-BE49-F238E27FC236}">
                <a16:creationId xmlns:a16="http://schemas.microsoft.com/office/drawing/2014/main" id="{EB5A0FD2-9BC3-4E11-9B91-21E2F62B6A36}"/>
              </a:ext>
            </a:extLst>
          </p:cNvPr>
          <p:cNvSpPr/>
          <p:nvPr/>
        </p:nvSpPr>
        <p:spPr>
          <a:xfrm>
            <a:off x="1083728" y="4812027"/>
            <a:ext cx="971858" cy="43849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220" name="TextBox 219">
            <a:extLst>
              <a:ext uri="{FF2B5EF4-FFF2-40B4-BE49-F238E27FC236}">
                <a16:creationId xmlns:a16="http://schemas.microsoft.com/office/drawing/2014/main" id="{BE4C7AFD-382D-43A1-B84B-B7230F5D4E42}"/>
              </a:ext>
            </a:extLst>
          </p:cNvPr>
          <p:cNvSpPr txBox="1"/>
          <p:nvPr/>
        </p:nvSpPr>
        <p:spPr>
          <a:xfrm>
            <a:off x="1107237" y="4900081"/>
            <a:ext cx="960578" cy="367567"/>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Deregistration</a:t>
            </a:r>
            <a:endParaRPr lang="zh-CN" altLang="en-US" sz="900" dirty="0">
              <a:latin typeface="Arial" panose="020B0604020202020204" pitchFamily="34" charset="0"/>
              <a:cs typeface="Arial" panose="020B0604020202020204" pitchFamily="34" charset="0"/>
            </a:endParaRPr>
          </a:p>
        </p:txBody>
      </p:sp>
      <p:cxnSp>
        <p:nvCxnSpPr>
          <p:cNvPr id="226" name="Connector: Curved 225">
            <a:extLst>
              <a:ext uri="{FF2B5EF4-FFF2-40B4-BE49-F238E27FC236}">
                <a16:creationId xmlns:a16="http://schemas.microsoft.com/office/drawing/2014/main" id="{9BBCEF93-6F9F-41F1-96A8-5C9759BEF6F4}"/>
              </a:ext>
            </a:extLst>
          </p:cNvPr>
          <p:cNvCxnSpPr>
            <a:cxnSpLocks/>
          </p:cNvCxnSpPr>
          <p:nvPr/>
        </p:nvCxnSpPr>
        <p:spPr>
          <a:xfrm rot="10800000" flipV="1">
            <a:off x="2430125" y="2857559"/>
            <a:ext cx="684999" cy="240952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8" name="Arrow: Left 227">
            <a:extLst>
              <a:ext uri="{FF2B5EF4-FFF2-40B4-BE49-F238E27FC236}">
                <a16:creationId xmlns:a16="http://schemas.microsoft.com/office/drawing/2014/main" id="{60602C46-324A-4DA9-8C9D-052D78660F67}"/>
              </a:ext>
            </a:extLst>
          </p:cNvPr>
          <p:cNvSpPr/>
          <p:nvPr/>
        </p:nvSpPr>
        <p:spPr>
          <a:xfrm>
            <a:off x="7057732" y="1256086"/>
            <a:ext cx="97654" cy="88098"/>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229" name="Arrow: Left 228">
            <a:extLst>
              <a:ext uri="{FF2B5EF4-FFF2-40B4-BE49-F238E27FC236}">
                <a16:creationId xmlns:a16="http://schemas.microsoft.com/office/drawing/2014/main" id="{4B304DE0-7678-4194-9C51-7502A1E27AB6}"/>
              </a:ext>
            </a:extLst>
          </p:cNvPr>
          <p:cNvSpPr/>
          <p:nvPr/>
        </p:nvSpPr>
        <p:spPr>
          <a:xfrm>
            <a:off x="957968" y="1256086"/>
            <a:ext cx="97654" cy="88098"/>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230" name="Arrow: Left 229">
            <a:extLst>
              <a:ext uri="{FF2B5EF4-FFF2-40B4-BE49-F238E27FC236}">
                <a16:creationId xmlns:a16="http://schemas.microsoft.com/office/drawing/2014/main" id="{91D517D5-6A52-47C0-AB62-0C284D9D3342}"/>
              </a:ext>
            </a:extLst>
          </p:cNvPr>
          <p:cNvSpPr/>
          <p:nvPr/>
        </p:nvSpPr>
        <p:spPr>
          <a:xfrm>
            <a:off x="3057536" y="1258280"/>
            <a:ext cx="97654" cy="88098"/>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231" name="Arrow: Left 230">
            <a:extLst>
              <a:ext uri="{FF2B5EF4-FFF2-40B4-BE49-F238E27FC236}">
                <a16:creationId xmlns:a16="http://schemas.microsoft.com/office/drawing/2014/main" id="{F9B52F6A-2F29-486A-ABB6-5379741A1A7D}"/>
              </a:ext>
            </a:extLst>
          </p:cNvPr>
          <p:cNvSpPr/>
          <p:nvPr/>
        </p:nvSpPr>
        <p:spPr>
          <a:xfrm>
            <a:off x="5111972" y="1247611"/>
            <a:ext cx="97654" cy="88098"/>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233" name="Arrow: Left 232">
            <a:extLst>
              <a:ext uri="{FF2B5EF4-FFF2-40B4-BE49-F238E27FC236}">
                <a16:creationId xmlns:a16="http://schemas.microsoft.com/office/drawing/2014/main" id="{CF932A79-8D2A-4EB9-92EA-709A9F3D11A4}"/>
              </a:ext>
            </a:extLst>
          </p:cNvPr>
          <p:cNvSpPr/>
          <p:nvPr/>
        </p:nvSpPr>
        <p:spPr>
          <a:xfrm>
            <a:off x="5095414" y="4133205"/>
            <a:ext cx="97654" cy="88098"/>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234" name="Arrow: Left 233">
            <a:extLst>
              <a:ext uri="{FF2B5EF4-FFF2-40B4-BE49-F238E27FC236}">
                <a16:creationId xmlns:a16="http://schemas.microsoft.com/office/drawing/2014/main" id="{829C3DFC-856C-441E-A284-9F900BEEBBD2}"/>
              </a:ext>
            </a:extLst>
          </p:cNvPr>
          <p:cNvSpPr/>
          <p:nvPr/>
        </p:nvSpPr>
        <p:spPr>
          <a:xfrm>
            <a:off x="960407" y="4123747"/>
            <a:ext cx="97654" cy="88098"/>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235" name="TextBox 234">
            <a:extLst>
              <a:ext uri="{FF2B5EF4-FFF2-40B4-BE49-F238E27FC236}">
                <a16:creationId xmlns:a16="http://schemas.microsoft.com/office/drawing/2014/main" id="{99D81BD9-37D0-403F-A893-6CE7C25C4163}"/>
              </a:ext>
            </a:extLst>
          </p:cNvPr>
          <p:cNvSpPr txBox="1"/>
          <p:nvPr/>
        </p:nvSpPr>
        <p:spPr>
          <a:xfrm>
            <a:off x="6058095" y="1128528"/>
            <a:ext cx="585927" cy="284086"/>
          </a:xfrm>
          <a:prstGeom prst="rect">
            <a:avLst/>
          </a:prstGeom>
          <a:noFill/>
        </p:spPr>
        <p:txBody>
          <a:bodyPr wrap="square" lIns="91440" tIns="45720" rIns="91440" rtlCol="0" anchor="t">
            <a:noAutofit/>
          </a:bodyPr>
          <a:lstStyle/>
          <a:p>
            <a:pPr algn="l">
              <a:spcBef>
                <a:spcPts val="600"/>
              </a:spcBef>
            </a:pPr>
            <a:r>
              <a:rPr lang="en-US" altLang="zh-CN" sz="600" dirty="0">
                <a:latin typeface="Arial" panose="020B0604020202020204" pitchFamily="34" charset="0"/>
                <a:cs typeface="Arial" panose="020B0604020202020204" pitchFamily="34" charset="0"/>
              </a:rPr>
              <a:t>Connected</a:t>
            </a:r>
            <a:endParaRPr lang="zh-CN" altLang="en-US" sz="600" dirty="0">
              <a:latin typeface="Arial" panose="020B0604020202020204" pitchFamily="34" charset="0"/>
              <a:cs typeface="Arial" panose="020B0604020202020204" pitchFamily="34" charset="0"/>
            </a:endParaRPr>
          </a:p>
        </p:txBody>
      </p:sp>
      <p:sp>
        <p:nvSpPr>
          <p:cNvPr id="236" name="TextBox 235">
            <a:extLst>
              <a:ext uri="{FF2B5EF4-FFF2-40B4-BE49-F238E27FC236}">
                <a16:creationId xmlns:a16="http://schemas.microsoft.com/office/drawing/2014/main" id="{322D33E9-B494-42DE-8F06-CE6657184CFB}"/>
              </a:ext>
            </a:extLst>
          </p:cNvPr>
          <p:cNvSpPr txBox="1"/>
          <p:nvPr/>
        </p:nvSpPr>
        <p:spPr>
          <a:xfrm>
            <a:off x="7981545" y="1138117"/>
            <a:ext cx="578520" cy="186643"/>
          </a:xfrm>
          <a:prstGeom prst="rect">
            <a:avLst/>
          </a:prstGeom>
          <a:noFill/>
        </p:spPr>
        <p:txBody>
          <a:bodyPr wrap="square" lIns="91440" tIns="45720" rIns="91440" rtlCol="0" anchor="t">
            <a:noAutofit/>
          </a:bodyPr>
          <a:lstStyle/>
          <a:p>
            <a:pPr algn="l">
              <a:spcBef>
                <a:spcPts val="600"/>
              </a:spcBef>
            </a:pPr>
            <a:r>
              <a:rPr lang="en-US" altLang="zh-CN" sz="600" dirty="0">
                <a:latin typeface="Arial" panose="020B0604020202020204" pitchFamily="34" charset="0"/>
                <a:cs typeface="Arial" panose="020B0604020202020204" pitchFamily="34" charset="0"/>
              </a:rPr>
              <a:t>Connected</a:t>
            </a:r>
            <a:endParaRPr lang="zh-CN" altLang="en-US" sz="600" dirty="0">
              <a:latin typeface="Arial" panose="020B0604020202020204" pitchFamily="34" charset="0"/>
              <a:cs typeface="Arial" panose="020B0604020202020204" pitchFamily="34" charset="0"/>
            </a:endParaRPr>
          </a:p>
        </p:txBody>
      </p:sp>
      <p:sp>
        <p:nvSpPr>
          <p:cNvPr id="237" name="TextBox 236">
            <a:extLst>
              <a:ext uri="{FF2B5EF4-FFF2-40B4-BE49-F238E27FC236}">
                <a16:creationId xmlns:a16="http://schemas.microsoft.com/office/drawing/2014/main" id="{E185D903-0A3A-4F02-8213-A95DAAC447D6}"/>
              </a:ext>
            </a:extLst>
          </p:cNvPr>
          <p:cNvSpPr txBox="1"/>
          <p:nvPr/>
        </p:nvSpPr>
        <p:spPr>
          <a:xfrm>
            <a:off x="1905269" y="4015465"/>
            <a:ext cx="585927" cy="284086"/>
          </a:xfrm>
          <a:prstGeom prst="rect">
            <a:avLst/>
          </a:prstGeom>
          <a:noFill/>
        </p:spPr>
        <p:txBody>
          <a:bodyPr wrap="square" lIns="91440" tIns="45720" rIns="91440" rtlCol="0" anchor="t">
            <a:noAutofit/>
          </a:bodyPr>
          <a:lstStyle/>
          <a:p>
            <a:pPr algn="l">
              <a:spcBef>
                <a:spcPts val="600"/>
              </a:spcBef>
            </a:pPr>
            <a:r>
              <a:rPr lang="en-US" altLang="zh-CN" sz="600" dirty="0">
                <a:latin typeface="Arial" panose="020B0604020202020204" pitchFamily="34" charset="0"/>
                <a:cs typeface="Arial" panose="020B0604020202020204" pitchFamily="34" charset="0"/>
              </a:rPr>
              <a:t>Connected</a:t>
            </a:r>
            <a:endParaRPr lang="zh-CN" altLang="en-US" sz="600" dirty="0">
              <a:latin typeface="Arial" panose="020B0604020202020204" pitchFamily="34" charset="0"/>
              <a:cs typeface="Arial" panose="020B0604020202020204" pitchFamily="34" charset="0"/>
            </a:endParaRPr>
          </a:p>
        </p:txBody>
      </p:sp>
      <p:sp>
        <p:nvSpPr>
          <p:cNvPr id="238" name="TextBox 237">
            <a:extLst>
              <a:ext uri="{FF2B5EF4-FFF2-40B4-BE49-F238E27FC236}">
                <a16:creationId xmlns:a16="http://schemas.microsoft.com/office/drawing/2014/main" id="{40620940-AF13-4B30-8A2B-23181A99B44C}"/>
              </a:ext>
            </a:extLst>
          </p:cNvPr>
          <p:cNvSpPr txBox="1"/>
          <p:nvPr/>
        </p:nvSpPr>
        <p:spPr>
          <a:xfrm>
            <a:off x="7074013" y="2852380"/>
            <a:ext cx="1485597" cy="284086"/>
          </a:xfrm>
          <a:prstGeom prst="rect">
            <a:avLst/>
          </a:prstGeom>
          <a:noFill/>
        </p:spPr>
        <p:txBody>
          <a:bodyPr wrap="square" lIns="91440" tIns="45720" rIns="91440" rtlCol="0" anchor="t">
            <a:noAutofit/>
          </a:bodyPr>
          <a:lstStyle/>
          <a:p>
            <a:pPr algn="l">
              <a:spcBef>
                <a:spcPts val="600"/>
              </a:spcBef>
            </a:pPr>
            <a:r>
              <a:rPr lang="en-US" altLang="zh-CN" sz="900" dirty="0">
                <a:latin typeface="Arial" panose="020B0604020202020204" pitchFamily="34" charset="0"/>
                <a:cs typeface="Arial" panose="020B0604020202020204" pitchFamily="34" charset="0"/>
              </a:rPr>
              <a:t>Sending/Finished/Failed</a:t>
            </a:r>
            <a:endParaRPr lang="zh-CN" alt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338526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1887"/>
      </p:ext>
    </p:extLst>
  </p:cSld>
  <p:clrMapOvr>
    <a:masterClrMapping/>
  </p:clrMapOvr>
  <p:transition advTm="5995">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99BE64-B5FC-43FB-BCCF-B7B25EB2A1F5}"/>
              </a:ext>
            </a:extLst>
          </p:cNvPr>
          <p:cNvSpPr>
            <a:spLocks noGrp="1"/>
          </p:cNvSpPr>
          <p:nvPr>
            <p:ph type="title"/>
          </p:nvPr>
        </p:nvSpPr>
        <p:spPr/>
        <p:txBody>
          <a:bodyPr/>
          <a:lstStyle/>
          <a:p>
            <a:r>
              <a:rPr lang="en-US" sz="2000" dirty="0"/>
              <a:t>KEY Differences WITH vision 2</a:t>
            </a:r>
          </a:p>
        </p:txBody>
      </p:sp>
      <p:sp>
        <p:nvSpPr>
          <p:cNvPr id="5" name="Text Placeholder 4">
            <a:extLst>
              <a:ext uri="{FF2B5EF4-FFF2-40B4-BE49-F238E27FC236}">
                <a16:creationId xmlns:a16="http://schemas.microsoft.com/office/drawing/2014/main" id="{BD7A4490-34B5-4016-A409-4520E6A50A49}"/>
              </a:ext>
            </a:extLst>
          </p:cNvPr>
          <p:cNvSpPr>
            <a:spLocks noGrp="1"/>
          </p:cNvSpPr>
          <p:nvPr>
            <p:ph type="body" sz="quarter" idx="10"/>
          </p:nvPr>
        </p:nvSpPr>
        <p:spPr>
          <a:xfrm>
            <a:off x="394774" y="1068113"/>
            <a:ext cx="11425752" cy="5634528"/>
          </a:xfrm>
        </p:spPr>
        <p:txBody>
          <a:bodyPr vert="horz" lIns="91440" tIns="45720" rIns="91440" bIns="45720" rtlCol="0" anchor="t">
            <a:normAutofit fontScale="47500" lnSpcReduction="20000"/>
          </a:bodyPr>
          <a:lstStyle/>
          <a:p>
            <a:pPr marL="169545" indent="-169545">
              <a:lnSpc>
                <a:spcPct val="150000"/>
              </a:lnSpc>
              <a:spcBef>
                <a:spcPts val="600"/>
              </a:spcBef>
              <a:spcAft>
                <a:spcPts val="600"/>
              </a:spcAft>
            </a:pPr>
            <a:r>
              <a:rPr lang="en-US" sz="2500" b="1" dirty="0">
                <a:latin typeface="Arial"/>
                <a:cs typeface="Arial"/>
              </a:rPr>
              <a:t>APK Side:</a:t>
            </a:r>
            <a:r>
              <a:rPr lang="en-US" sz="2500" dirty="0">
                <a:latin typeface="Arial"/>
                <a:cs typeface="Arial"/>
              </a:rPr>
              <a:t> </a:t>
            </a:r>
          </a:p>
          <a:p>
            <a:pPr marL="340995" lvl="1" indent="-169545">
              <a:lnSpc>
                <a:spcPct val="150000"/>
              </a:lnSpc>
              <a:spcBef>
                <a:spcPts val="600"/>
              </a:spcBef>
              <a:spcAft>
                <a:spcPts val="600"/>
              </a:spcAft>
            </a:pPr>
            <a:r>
              <a:rPr lang="en-US" sz="2500" b="1" dirty="0">
                <a:latin typeface="Arial"/>
                <a:cs typeface="Arial"/>
              </a:rPr>
              <a:t>Background</a:t>
            </a:r>
          </a:p>
          <a:p>
            <a:pPr marL="510857" lvl="2" indent="-169545">
              <a:lnSpc>
                <a:spcPct val="150000"/>
              </a:lnSpc>
              <a:spcBef>
                <a:spcPts val="600"/>
              </a:spcBef>
              <a:spcAft>
                <a:spcPts val="600"/>
              </a:spcAft>
            </a:pPr>
            <a:r>
              <a:rPr lang="en-US" sz="2200" dirty="0">
                <a:latin typeface="Arial"/>
                <a:cs typeface="Arial"/>
              </a:rPr>
              <a:t>QN9090 test APK “</a:t>
            </a:r>
            <a:r>
              <a:rPr lang="en-US" sz="2200" b="1" dirty="0">
                <a:latin typeface="Arial"/>
                <a:cs typeface="Arial"/>
              </a:rPr>
              <a:t>IoT Box</a:t>
            </a:r>
            <a:r>
              <a:rPr lang="en-US" sz="2200" dirty="0">
                <a:latin typeface="Arial"/>
                <a:cs typeface="Arial"/>
              </a:rPr>
              <a:t>” has the BLE WUART profile implementation(Whole BLE scan/pair/bound/WUART low level communication) which is matched with QN9090 WURAT firmware</a:t>
            </a:r>
          </a:p>
          <a:p>
            <a:pPr marL="510857" lvl="2" indent="-169545">
              <a:lnSpc>
                <a:spcPct val="150000"/>
              </a:lnSpc>
              <a:spcBef>
                <a:spcPts val="600"/>
              </a:spcBef>
              <a:spcAft>
                <a:spcPts val="600"/>
              </a:spcAft>
            </a:pPr>
            <a:r>
              <a:rPr lang="en-US" sz="2200" dirty="0">
                <a:latin typeface="Arial"/>
                <a:cs typeface="Arial"/>
              </a:rPr>
              <a:t>Vision 2 </a:t>
            </a:r>
            <a:r>
              <a:rPr lang="en-US" sz="2200" dirty="0" err="1">
                <a:latin typeface="Arial"/>
                <a:cs typeface="Arial"/>
              </a:rPr>
              <a:t>FaceRegManage</a:t>
            </a:r>
            <a:r>
              <a:rPr lang="en-US" sz="2200" dirty="0">
                <a:latin typeface="Arial"/>
                <a:cs typeface="Arial"/>
              </a:rPr>
              <a:t> APK has the Camera and Oasis Lite JNI implementation</a:t>
            </a:r>
          </a:p>
          <a:p>
            <a:pPr marL="510857" lvl="2" indent="-169545">
              <a:lnSpc>
                <a:spcPct val="150000"/>
              </a:lnSpc>
              <a:spcBef>
                <a:spcPts val="600"/>
              </a:spcBef>
              <a:spcAft>
                <a:spcPts val="600"/>
              </a:spcAft>
            </a:pPr>
            <a:r>
              <a:rPr lang="en-US" sz="2200" dirty="0">
                <a:latin typeface="Arial"/>
                <a:cs typeface="Arial"/>
              </a:rPr>
              <a:t>Add the Device management and User management, </a:t>
            </a:r>
            <a:r>
              <a:rPr lang="en-US" altLang="zh-CN" sz="2200" dirty="0">
                <a:latin typeface="Arial"/>
                <a:cs typeface="Arial"/>
              </a:rPr>
              <a:t>remote command </a:t>
            </a:r>
            <a:r>
              <a:rPr lang="en-US" sz="2200" dirty="0">
                <a:latin typeface="Arial"/>
                <a:cs typeface="Arial"/>
              </a:rPr>
              <a:t>for the vision 3 APK</a:t>
            </a:r>
          </a:p>
          <a:p>
            <a:pPr marL="340995" lvl="1" indent="-169545">
              <a:lnSpc>
                <a:spcPct val="150000"/>
              </a:lnSpc>
              <a:spcBef>
                <a:spcPts val="600"/>
              </a:spcBef>
              <a:spcAft>
                <a:spcPts val="600"/>
              </a:spcAft>
            </a:pPr>
            <a:r>
              <a:rPr lang="en-US" b="1" dirty="0">
                <a:latin typeface="Arial"/>
                <a:cs typeface="Arial"/>
              </a:rPr>
              <a:t>Strategy</a:t>
            </a:r>
          </a:p>
          <a:p>
            <a:pPr marL="510857" lvl="2" indent="-169545">
              <a:lnSpc>
                <a:spcPct val="150000"/>
              </a:lnSpc>
              <a:spcBef>
                <a:spcPts val="600"/>
              </a:spcBef>
              <a:spcAft>
                <a:spcPts val="600"/>
              </a:spcAft>
            </a:pPr>
            <a:r>
              <a:rPr lang="en-US" sz="2100" dirty="0">
                <a:latin typeface="Arial"/>
                <a:cs typeface="Arial"/>
              </a:rPr>
              <a:t>Leverage the BLE WUART part in “IoT Box” and the Camera and Oasis Lite JNI part in “</a:t>
            </a:r>
            <a:r>
              <a:rPr lang="en-US" sz="2100" dirty="0" err="1">
                <a:latin typeface="Arial"/>
                <a:cs typeface="Arial"/>
              </a:rPr>
              <a:t>FaceRegManager</a:t>
            </a:r>
            <a:r>
              <a:rPr lang="en-US" sz="2100" dirty="0">
                <a:latin typeface="Arial"/>
                <a:cs typeface="Arial"/>
              </a:rPr>
              <a:t>” to build our vision 3 Smart Lock Manager APK</a:t>
            </a:r>
          </a:p>
          <a:p>
            <a:pPr marL="510857" lvl="2" indent="-169545">
              <a:lnSpc>
                <a:spcPct val="150000"/>
              </a:lnSpc>
              <a:spcBef>
                <a:spcPts val="600"/>
              </a:spcBef>
              <a:spcAft>
                <a:spcPts val="600"/>
              </a:spcAft>
            </a:pPr>
            <a:r>
              <a:rPr lang="en-US" sz="2100" dirty="0">
                <a:latin typeface="Arial"/>
                <a:cs typeface="Arial"/>
              </a:rPr>
              <a:t>Use the raw data format transmission to reduce the transmission traffic and also the workload to parse/pack the transmission packet at the APK and device side</a:t>
            </a:r>
          </a:p>
          <a:p>
            <a:pPr marL="510857" lvl="2" indent="-169545">
              <a:lnSpc>
                <a:spcPct val="150000"/>
              </a:lnSpc>
              <a:spcBef>
                <a:spcPts val="600"/>
              </a:spcBef>
              <a:spcAft>
                <a:spcPts val="600"/>
              </a:spcAft>
            </a:pPr>
            <a:r>
              <a:rPr lang="en-US" sz="2100" dirty="0">
                <a:latin typeface="Arial"/>
                <a:cs typeface="Arial"/>
              </a:rPr>
              <a:t>Add the response for each packet request</a:t>
            </a:r>
          </a:p>
          <a:p>
            <a:pPr marL="169545" indent="-169545">
              <a:lnSpc>
                <a:spcPct val="150000"/>
              </a:lnSpc>
              <a:spcBef>
                <a:spcPts val="600"/>
              </a:spcBef>
              <a:spcAft>
                <a:spcPts val="600"/>
              </a:spcAft>
            </a:pPr>
            <a:r>
              <a:rPr lang="en-US" altLang="zh-CN" b="1" dirty="0">
                <a:latin typeface="Arial"/>
                <a:cs typeface="Arial"/>
              </a:rPr>
              <a:t>VIZN3 Firmware Side</a:t>
            </a:r>
            <a:r>
              <a:rPr lang="en-US" altLang="zh-CN" dirty="0">
                <a:latin typeface="Arial"/>
                <a:cs typeface="Arial"/>
              </a:rPr>
              <a:t>: </a:t>
            </a:r>
          </a:p>
          <a:p>
            <a:pPr marL="340995" lvl="1" indent="-169545">
              <a:lnSpc>
                <a:spcPct val="150000"/>
              </a:lnSpc>
              <a:spcBef>
                <a:spcPts val="600"/>
              </a:spcBef>
              <a:spcAft>
                <a:spcPts val="600"/>
              </a:spcAft>
            </a:pPr>
            <a:r>
              <a:rPr lang="en-US" altLang="zh-CN" sz="2100" dirty="0">
                <a:latin typeface="Arial"/>
                <a:cs typeface="Arial"/>
              </a:rPr>
              <a:t>Redesigned low level UART transmission and remote event handling in vision 3 new framework design</a:t>
            </a:r>
          </a:p>
          <a:p>
            <a:pPr marL="340995" lvl="1" indent="-169545">
              <a:lnSpc>
                <a:spcPct val="150000"/>
              </a:lnSpc>
              <a:spcBef>
                <a:spcPts val="600"/>
              </a:spcBef>
              <a:spcAft>
                <a:spcPts val="600"/>
              </a:spcAft>
            </a:pPr>
            <a:r>
              <a:rPr lang="en-US" sz="2100" dirty="0">
                <a:latin typeface="Arial"/>
                <a:cs typeface="Arial"/>
              </a:rPr>
              <a:t>Updated registration flow:</a:t>
            </a:r>
          </a:p>
          <a:p>
            <a:pPr marL="510857" lvl="2" indent="-169545">
              <a:lnSpc>
                <a:spcPct val="150000"/>
              </a:lnSpc>
              <a:spcBef>
                <a:spcPts val="600"/>
              </a:spcBef>
              <a:spcAft>
                <a:spcPts val="600"/>
              </a:spcAft>
            </a:pPr>
            <a:r>
              <a:rPr lang="en-US" sz="2100" dirty="0">
                <a:latin typeface="Arial"/>
                <a:cs typeface="Arial"/>
              </a:rPr>
              <a:t>Design the new API in the oasis lite library to handle the registration with the face feature to align the registration flow with local registration(avoid the duplicate registration in the database)</a:t>
            </a:r>
          </a:p>
          <a:p>
            <a:pPr marL="510857" lvl="2" indent="-169545">
              <a:lnSpc>
                <a:spcPct val="150000"/>
              </a:lnSpc>
              <a:spcBef>
                <a:spcPts val="600"/>
              </a:spcBef>
              <a:spcAft>
                <a:spcPts val="600"/>
              </a:spcAft>
            </a:pPr>
            <a:r>
              <a:rPr lang="en-US" sz="2100" dirty="0">
                <a:latin typeface="Arial"/>
                <a:cs typeface="Arial"/>
              </a:rPr>
              <a:t>Use the RAW buffer instead of the JSON for the transmission to improve the performance and the memory/workload to parse the raw data from </a:t>
            </a:r>
            <a:r>
              <a:rPr lang="en-US" sz="2100" dirty="0" err="1">
                <a:latin typeface="Arial"/>
                <a:cs typeface="Arial"/>
              </a:rPr>
              <a:t>jason</a:t>
            </a:r>
            <a:endParaRPr lang="en-US" sz="2100" dirty="0">
              <a:latin typeface="Arial"/>
              <a:cs typeface="Arial"/>
            </a:endParaRPr>
          </a:p>
        </p:txBody>
      </p:sp>
    </p:spTree>
    <p:extLst>
      <p:ext uri="{BB962C8B-B14F-4D97-AF65-F5344CB8AC3E}">
        <p14:creationId xmlns:p14="http://schemas.microsoft.com/office/powerpoint/2010/main" val="3247743249"/>
      </p:ext>
    </p:extLst>
  </p:cSld>
  <p:clrMapOvr>
    <a:masterClrMapping/>
  </p:clrMapOvr>
  <p:transition advTm="70263">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6787B8-4A22-45EC-A8CE-4888CA6DE644}"/>
              </a:ext>
            </a:extLst>
          </p:cNvPr>
          <p:cNvSpPr>
            <a:spLocks noGrp="1"/>
          </p:cNvSpPr>
          <p:nvPr>
            <p:ph type="title"/>
          </p:nvPr>
        </p:nvSpPr>
        <p:spPr>
          <a:xfrm>
            <a:off x="260524" y="217556"/>
            <a:ext cx="11454325" cy="654049"/>
          </a:xfrm>
        </p:spPr>
        <p:txBody>
          <a:bodyPr/>
          <a:lstStyle/>
          <a:p>
            <a:r>
              <a:rPr lang="en-US" altLang="zh-CN" dirty="0"/>
              <a:t>High level architecture --- APK side</a:t>
            </a:r>
            <a:endParaRPr lang="zh-CN" altLang="en-US" dirty="0"/>
          </a:p>
        </p:txBody>
      </p:sp>
      <p:sp>
        <p:nvSpPr>
          <p:cNvPr id="6" name="TextBox 5">
            <a:extLst>
              <a:ext uri="{FF2B5EF4-FFF2-40B4-BE49-F238E27FC236}">
                <a16:creationId xmlns:a16="http://schemas.microsoft.com/office/drawing/2014/main" id="{A6C5E4BA-7978-4986-9111-1406FEAE0A38}"/>
              </a:ext>
            </a:extLst>
          </p:cNvPr>
          <p:cNvSpPr txBox="1"/>
          <p:nvPr/>
        </p:nvSpPr>
        <p:spPr>
          <a:xfrm>
            <a:off x="3835797" y="811927"/>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sp>
        <p:nvSpPr>
          <p:cNvPr id="57" name="Rectangle: Rounded Corners 56">
            <a:extLst>
              <a:ext uri="{FF2B5EF4-FFF2-40B4-BE49-F238E27FC236}">
                <a16:creationId xmlns:a16="http://schemas.microsoft.com/office/drawing/2014/main" id="{AA4D4744-B7D9-41B0-B7CC-1BE99E67D69D}"/>
              </a:ext>
            </a:extLst>
          </p:cNvPr>
          <p:cNvSpPr/>
          <p:nvPr/>
        </p:nvSpPr>
        <p:spPr>
          <a:xfrm>
            <a:off x="1293964" y="1010504"/>
            <a:ext cx="8419382" cy="3996107"/>
          </a:xfrm>
          <a:prstGeom prst="roundRect">
            <a:avLst/>
          </a:prstGeom>
          <a:ln/>
        </p:spPr>
        <p:style>
          <a:lnRef idx="2">
            <a:schemeClr val="accent1"/>
          </a:lnRef>
          <a:fillRef idx="1">
            <a:schemeClr val="lt1"/>
          </a:fillRef>
          <a:effectRef idx="0">
            <a:schemeClr val="accent1"/>
          </a:effectRef>
          <a:fontRef idx="minor">
            <a:schemeClr val="dk1"/>
          </a:fontRef>
        </p:style>
        <p:txBody>
          <a:bodyPr lIns="182880" tIns="182880" rIns="182880" bIns="182880" rtlCol="0" anchor="t"/>
          <a:lstStyle/>
          <a:p>
            <a:pPr algn="l"/>
            <a:endParaRPr lang="zh-CN" altLang="en-US" dirty="0">
              <a:solidFill>
                <a:schemeClr val="bg1"/>
              </a:solidFill>
              <a:latin typeface="+mj-lt"/>
            </a:endParaRPr>
          </a:p>
        </p:txBody>
      </p:sp>
      <p:sp>
        <p:nvSpPr>
          <p:cNvPr id="61" name="Rectangle 60">
            <a:extLst>
              <a:ext uri="{FF2B5EF4-FFF2-40B4-BE49-F238E27FC236}">
                <a16:creationId xmlns:a16="http://schemas.microsoft.com/office/drawing/2014/main" id="{8A6531F3-0991-4875-9C06-714FEEBCD5BF}"/>
              </a:ext>
            </a:extLst>
          </p:cNvPr>
          <p:cNvSpPr/>
          <p:nvPr/>
        </p:nvSpPr>
        <p:spPr>
          <a:xfrm>
            <a:off x="1552202" y="5089839"/>
            <a:ext cx="7996746" cy="48535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endParaRPr lang="zh-CN" altLang="en-US" sz="1000" dirty="0">
              <a:solidFill>
                <a:schemeClr val="tx1"/>
              </a:solidFill>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4A18B1F1-162F-4C70-9CAE-CB2A5C4ED750}"/>
              </a:ext>
            </a:extLst>
          </p:cNvPr>
          <p:cNvSpPr txBox="1"/>
          <p:nvPr/>
        </p:nvSpPr>
        <p:spPr>
          <a:xfrm>
            <a:off x="4330316" y="5178298"/>
            <a:ext cx="3706456" cy="427331"/>
          </a:xfrm>
          <a:prstGeom prst="rect">
            <a:avLst/>
          </a:prstGeom>
          <a:noFill/>
        </p:spPr>
        <p:txBody>
          <a:bodyPr wrap="none" lIns="91440" tIns="45720" rIns="91440" rtlCol="0" anchor="t">
            <a:noAutofit/>
          </a:bodyPr>
          <a:lstStyle/>
          <a:p>
            <a:pPr algn="l">
              <a:spcBef>
                <a:spcPts val="600"/>
              </a:spcBef>
            </a:pPr>
            <a:r>
              <a:rPr lang="en-US" altLang="zh-CN" sz="1400" b="1" dirty="0">
                <a:latin typeface="Calibri" panose="020F0502020204030204" pitchFamily="34" charset="0"/>
                <a:cs typeface="Calibri" panose="020F0502020204030204" pitchFamily="34" charset="0"/>
              </a:rPr>
              <a:t>Android Framework</a:t>
            </a:r>
            <a:endParaRPr lang="en-US" altLang="zh-CN" sz="1400" dirty="0">
              <a:latin typeface="Calibri" panose="020F0502020204030204" pitchFamily="34" charset="0"/>
              <a:cs typeface="Calibri" panose="020F0502020204030204" pitchFamily="34" charset="0"/>
            </a:endParaRPr>
          </a:p>
        </p:txBody>
      </p:sp>
      <p:sp>
        <p:nvSpPr>
          <p:cNvPr id="2" name="Rectangle: Rounded Corners 1">
            <a:extLst>
              <a:ext uri="{FF2B5EF4-FFF2-40B4-BE49-F238E27FC236}">
                <a16:creationId xmlns:a16="http://schemas.microsoft.com/office/drawing/2014/main" id="{58BD5009-14B1-4A2C-A082-D6E55099010C}"/>
              </a:ext>
            </a:extLst>
          </p:cNvPr>
          <p:cNvSpPr/>
          <p:nvPr/>
        </p:nvSpPr>
        <p:spPr>
          <a:xfrm>
            <a:off x="2029820" y="5733380"/>
            <a:ext cx="1173565" cy="37822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81" name="TextBox 80">
            <a:extLst>
              <a:ext uri="{FF2B5EF4-FFF2-40B4-BE49-F238E27FC236}">
                <a16:creationId xmlns:a16="http://schemas.microsoft.com/office/drawing/2014/main" id="{818364A6-880D-4563-B309-840EB0084031}"/>
              </a:ext>
            </a:extLst>
          </p:cNvPr>
          <p:cNvSpPr txBox="1"/>
          <p:nvPr/>
        </p:nvSpPr>
        <p:spPr>
          <a:xfrm>
            <a:off x="1957084" y="5772726"/>
            <a:ext cx="735153" cy="427331"/>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Camera Device</a:t>
            </a:r>
          </a:p>
        </p:txBody>
      </p:sp>
      <p:sp>
        <p:nvSpPr>
          <p:cNvPr id="88" name="Rectangle: Rounded Corners 87">
            <a:extLst>
              <a:ext uri="{FF2B5EF4-FFF2-40B4-BE49-F238E27FC236}">
                <a16:creationId xmlns:a16="http://schemas.microsoft.com/office/drawing/2014/main" id="{923415C9-772E-4E7D-9BB6-ED9827528C99}"/>
              </a:ext>
            </a:extLst>
          </p:cNvPr>
          <p:cNvSpPr/>
          <p:nvPr/>
        </p:nvSpPr>
        <p:spPr>
          <a:xfrm>
            <a:off x="6764633" y="3310903"/>
            <a:ext cx="2741185" cy="1516087"/>
          </a:xfrm>
          <a:prstGeom prst="roundRect">
            <a:avLst/>
          </a:prstGeom>
          <a:ln/>
        </p:spPr>
        <p:style>
          <a:lnRef idx="2">
            <a:schemeClr val="accent1"/>
          </a:lnRef>
          <a:fillRef idx="1">
            <a:schemeClr val="lt1"/>
          </a:fillRef>
          <a:effectRef idx="0">
            <a:schemeClr val="accent1"/>
          </a:effectRef>
          <a:fontRef idx="minor">
            <a:schemeClr val="dk1"/>
          </a:fontRef>
        </p:style>
        <p:txBody>
          <a:bodyPr lIns="182880" tIns="182880" rIns="182880" bIns="182880" rtlCol="0" anchor="t"/>
          <a:lstStyle/>
          <a:p>
            <a:pPr algn="l"/>
            <a:endParaRPr lang="zh-CN" altLang="en-US" dirty="0">
              <a:solidFill>
                <a:schemeClr val="bg1"/>
              </a:solidFill>
              <a:latin typeface="+mj-lt"/>
            </a:endParaRPr>
          </a:p>
        </p:txBody>
      </p:sp>
      <p:sp>
        <p:nvSpPr>
          <p:cNvPr id="89" name="Rectangle: Rounded Corners 88">
            <a:extLst>
              <a:ext uri="{FF2B5EF4-FFF2-40B4-BE49-F238E27FC236}">
                <a16:creationId xmlns:a16="http://schemas.microsoft.com/office/drawing/2014/main" id="{2BF75641-276C-44BF-8015-6B9159B5F1DD}"/>
              </a:ext>
            </a:extLst>
          </p:cNvPr>
          <p:cNvSpPr/>
          <p:nvPr/>
        </p:nvSpPr>
        <p:spPr>
          <a:xfrm>
            <a:off x="6906332" y="3570680"/>
            <a:ext cx="1380203" cy="31201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90" name="TextBox 89">
            <a:extLst>
              <a:ext uri="{FF2B5EF4-FFF2-40B4-BE49-F238E27FC236}">
                <a16:creationId xmlns:a16="http://schemas.microsoft.com/office/drawing/2014/main" id="{65C0A0EA-3C69-4342-9178-80E814DF4790}"/>
              </a:ext>
            </a:extLst>
          </p:cNvPr>
          <p:cNvSpPr txBox="1"/>
          <p:nvPr/>
        </p:nvSpPr>
        <p:spPr>
          <a:xfrm>
            <a:off x="6861804" y="3564016"/>
            <a:ext cx="999042" cy="411538"/>
          </a:xfrm>
          <a:prstGeom prst="rect">
            <a:avLst/>
          </a:prstGeom>
          <a:noFill/>
        </p:spPr>
        <p:txBody>
          <a:bodyPr wrap="none" lIns="91440" tIns="45720" rIns="91440" rtlCol="0" anchor="t">
            <a:noAutofit/>
          </a:bodyPr>
          <a:lstStyle/>
          <a:p>
            <a:pPr algn="l">
              <a:spcBef>
                <a:spcPts val="600"/>
              </a:spcBef>
            </a:pPr>
            <a:r>
              <a:rPr lang="en-US" altLang="zh-CN" sz="1400" dirty="0" err="1">
                <a:latin typeface="Calibri" panose="020F0502020204030204" pitchFamily="34" charset="0"/>
                <a:cs typeface="Calibri" panose="020F0502020204030204" pitchFamily="34" charset="0"/>
              </a:rPr>
              <a:t>BluetoothAdatper</a:t>
            </a:r>
            <a:endParaRPr lang="en-US" altLang="zh-CN" sz="1400" dirty="0">
              <a:latin typeface="Calibri" panose="020F0502020204030204" pitchFamily="34" charset="0"/>
              <a:cs typeface="Calibri" panose="020F0502020204030204" pitchFamily="34" charset="0"/>
            </a:endParaRPr>
          </a:p>
        </p:txBody>
      </p:sp>
      <p:sp>
        <p:nvSpPr>
          <p:cNvPr id="92" name="Rectangle: Rounded Corners 91">
            <a:extLst>
              <a:ext uri="{FF2B5EF4-FFF2-40B4-BE49-F238E27FC236}">
                <a16:creationId xmlns:a16="http://schemas.microsoft.com/office/drawing/2014/main" id="{D789D3EE-1722-46B7-A11D-E71F4B8ABFD1}"/>
              </a:ext>
            </a:extLst>
          </p:cNvPr>
          <p:cNvSpPr/>
          <p:nvPr/>
        </p:nvSpPr>
        <p:spPr>
          <a:xfrm>
            <a:off x="6906333" y="3958546"/>
            <a:ext cx="2451324" cy="32695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93" name="TextBox 92">
            <a:extLst>
              <a:ext uri="{FF2B5EF4-FFF2-40B4-BE49-F238E27FC236}">
                <a16:creationId xmlns:a16="http://schemas.microsoft.com/office/drawing/2014/main" id="{1988A739-EE60-40AE-9865-9CDAB7932F46}"/>
              </a:ext>
            </a:extLst>
          </p:cNvPr>
          <p:cNvSpPr txBox="1"/>
          <p:nvPr/>
        </p:nvSpPr>
        <p:spPr>
          <a:xfrm>
            <a:off x="7237833" y="3967064"/>
            <a:ext cx="1452661" cy="411538"/>
          </a:xfrm>
          <a:prstGeom prst="rect">
            <a:avLst/>
          </a:prstGeom>
          <a:noFill/>
        </p:spPr>
        <p:txBody>
          <a:bodyPr wrap="none" lIns="91440" tIns="45720" rIns="91440" rtlCol="0" anchor="t">
            <a:noAutofit/>
          </a:bodyPr>
          <a:lstStyle/>
          <a:p>
            <a:pPr algn="l">
              <a:spcBef>
                <a:spcPts val="600"/>
              </a:spcBef>
            </a:pPr>
            <a:r>
              <a:rPr lang="en-US" altLang="zh-CN" sz="1400" dirty="0" err="1">
                <a:latin typeface="Calibri" panose="020F0502020204030204" pitchFamily="34" charset="0"/>
                <a:cs typeface="Calibri" panose="020F0502020204030204" pitchFamily="34" charset="0"/>
              </a:rPr>
              <a:t>BluetoothGattService</a:t>
            </a:r>
            <a:endParaRPr lang="en-US" altLang="zh-CN" sz="1400" dirty="0">
              <a:latin typeface="Calibri" panose="020F0502020204030204" pitchFamily="34" charset="0"/>
              <a:cs typeface="Calibri" panose="020F0502020204030204" pitchFamily="34" charset="0"/>
            </a:endParaRPr>
          </a:p>
        </p:txBody>
      </p:sp>
      <p:sp>
        <p:nvSpPr>
          <p:cNvPr id="95" name="Rectangle: Rounded Corners 94">
            <a:extLst>
              <a:ext uri="{FF2B5EF4-FFF2-40B4-BE49-F238E27FC236}">
                <a16:creationId xmlns:a16="http://schemas.microsoft.com/office/drawing/2014/main" id="{6783A8D4-627C-428C-AE6C-7A02D0090770}"/>
              </a:ext>
            </a:extLst>
          </p:cNvPr>
          <p:cNvSpPr/>
          <p:nvPr/>
        </p:nvSpPr>
        <p:spPr>
          <a:xfrm>
            <a:off x="8350270" y="3541140"/>
            <a:ext cx="1016459" cy="32695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96" name="TextBox 95">
            <a:extLst>
              <a:ext uri="{FF2B5EF4-FFF2-40B4-BE49-F238E27FC236}">
                <a16:creationId xmlns:a16="http://schemas.microsoft.com/office/drawing/2014/main" id="{294497D5-6FF3-4EE4-8FD8-210A320A7964}"/>
              </a:ext>
            </a:extLst>
          </p:cNvPr>
          <p:cNvSpPr txBox="1"/>
          <p:nvPr/>
        </p:nvSpPr>
        <p:spPr>
          <a:xfrm>
            <a:off x="8480146" y="3437072"/>
            <a:ext cx="999042" cy="411538"/>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Bluetooth</a:t>
            </a:r>
            <a:br>
              <a:rPr lang="en-US" altLang="zh-CN" sz="1400" dirty="0">
                <a:latin typeface="Calibri" panose="020F0502020204030204" pitchFamily="34" charset="0"/>
                <a:cs typeface="Calibri" panose="020F0502020204030204" pitchFamily="34" charset="0"/>
              </a:rPr>
            </a:br>
            <a:r>
              <a:rPr lang="en-US" altLang="zh-CN" sz="1400" dirty="0">
                <a:latin typeface="Calibri" panose="020F0502020204030204" pitchFamily="34" charset="0"/>
                <a:cs typeface="Calibri" panose="020F0502020204030204" pitchFamily="34" charset="0"/>
              </a:rPr>
              <a:t>Device</a:t>
            </a:r>
          </a:p>
        </p:txBody>
      </p:sp>
      <p:sp>
        <p:nvSpPr>
          <p:cNvPr id="97" name="Rectangle: Rounded Corners 96">
            <a:extLst>
              <a:ext uri="{FF2B5EF4-FFF2-40B4-BE49-F238E27FC236}">
                <a16:creationId xmlns:a16="http://schemas.microsoft.com/office/drawing/2014/main" id="{B9657AB6-AF32-434E-8216-018680AB1A5E}"/>
              </a:ext>
            </a:extLst>
          </p:cNvPr>
          <p:cNvSpPr/>
          <p:nvPr/>
        </p:nvSpPr>
        <p:spPr>
          <a:xfrm>
            <a:off x="6906333" y="4360885"/>
            <a:ext cx="2451324" cy="32695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99" name="TextBox 98">
            <a:extLst>
              <a:ext uri="{FF2B5EF4-FFF2-40B4-BE49-F238E27FC236}">
                <a16:creationId xmlns:a16="http://schemas.microsoft.com/office/drawing/2014/main" id="{813AD879-F555-44C0-ACBA-FB59DBAC3B0E}"/>
              </a:ext>
            </a:extLst>
          </p:cNvPr>
          <p:cNvSpPr txBox="1"/>
          <p:nvPr/>
        </p:nvSpPr>
        <p:spPr>
          <a:xfrm>
            <a:off x="7038237" y="4332838"/>
            <a:ext cx="999042" cy="411538"/>
          </a:xfrm>
          <a:prstGeom prst="rect">
            <a:avLst/>
          </a:prstGeom>
          <a:noFill/>
        </p:spPr>
        <p:txBody>
          <a:bodyPr wrap="none" lIns="91440" tIns="45720" rIns="91440" rtlCol="0" anchor="t">
            <a:noAutofit/>
          </a:bodyPr>
          <a:lstStyle/>
          <a:p>
            <a:pPr algn="l">
              <a:spcBef>
                <a:spcPts val="600"/>
              </a:spcBef>
            </a:pPr>
            <a:r>
              <a:rPr lang="en-US" altLang="zh-CN" sz="1400" dirty="0" err="1">
                <a:latin typeface="Calibri" panose="020F0502020204030204" pitchFamily="34" charset="0"/>
                <a:cs typeface="Calibri" panose="020F0502020204030204" pitchFamily="34" charset="0"/>
              </a:rPr>
              <a:t>BluetoothGattCharacteristic</a:t>
            </a:r>
            <a:endParaRPr lang="en-US" altLang="zh-CN" sz="1400" dirty="0">
              <a:latin typeface="Calibri" panose="020F0502020204030204" pitchFamily="34" charset="0"/>
              <a:cs typeface="Calibri" panose="020F0502020204030204" pitchFamily="34" charset="0"/>
            </a:endParaRPr>
          </a:p>
        </p:txBody>
      </p:sp>
      <p:sp>
        <p:nvSpPr>
          <p:cNvPr id="100" name="Rectangle: Rounded Corners 99">
            <a:extLst>
              <a:ext uri="{FF2B5EF4-FFF2-40B4-BE49-F238E27FC236}">
                <a16:creationId xmlns:a16="http://schemas.microsoft.com/office/drawing/2014/main" id="{FF85E491-F6B8-403E-8D76-8640B345006B}"/>
              </a:ext>
            </a:extLst>
          </p:cNvPr>
          <p:cNvSpPr/>
          <p:nvPr/>
        </p:nvSpPr>
        <p:spPr>
          <a:xfrm>
            <a:off x="1554976" y="3304310"/>
            <a:ext cx="2492206" cy="1530285"/>
          </a:xfrm>
          <a:prstGeom prst="roundRect">
            <a:avLst/>
          </a:prstGeom>
          <a:ln/>
        </p:spPr>
        <p:style>
          <a:lnRef idx="2">
            <a:schemeClr val="accent1"/>
          </a:lnRef>
          <a:fillRef idx="1">
            <a:schemeClr val="lt1"/>
          </a:fillRef>
          <a:effectRef idx="0">
            <a:schemeClr val="accent1"/>
          </a:effectRef>
          <a:fontRef idx="minor">
            <a:schemeClr val="dk1"/>
          </a:fontRef>
        </p:style>
        <p:txBody>
          <a:bodyPr lIns="182880" tIns="182880" rIns="182880" bIns="182880" rtlCol="0" anchor="t"/>
          <a:lstStyle/>
          <a:p>
            <a:pPr algn="l"/>
            <a:endParaRPr lang="zh-CN" altLang="en-US" dirty="0">
              <a:solidFill>
                <a:schemeClr val="bg1"/>
              </a:solidFill>
              <a:latin typeface="+mj-lt"/>
            </a:endParaRPr>
          </a:p>
        </p:txBody>
      </p:sp>
      <p:sp>
        <p:nvSpPr>
          <p:cNvPr id="101" name="Rectangle: Rounded Corners 100">
            <a:extLst>
              <a:ext uri="{FF2B5EF4-FFF2-40B4-BE49-F238E27FC236}">
                <a16:creationId xmlns:a16="http://schemas.microsoft.com/office/drawing/2014/main" id="{B76C7EEC-388D-40D7-8D65-349963BC6C60}"/>
              </a:ext>
            </a:extLst>
          </p:cNvPr>
          <p:cNvSpPr/>
          <p:nvPr/>
        </p:nvSpPr>
        <p:spPr>
          <a:xfrm>
            <a:off x="1658523" y="3532212"/>
            <a:ext cx="1168401" cy="32695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02" name="TextBox 101">
            <a:extLst>
              <a:ext uri="{FF2B5EF4-FFF2-40B4-BE49-F238E27FC236}">
                <a16:creationId xmlns:a16="http://schemas.microsoft.com/office/drawing/2014/main" id="{7E032A35-C5DC-42D8-A7E2-766CA206445A}"/>
              </a:ext>
            </a:extLst>
          </p:cNvPr>
          <p:cNvSpPr txBox="1"/>
          <p:nvPr/>
        </p:nvSpPr>
        <p:spPr>
          <a:xfrm>
            <a:off x="1551138" y="3531883"/>
            <a:ext cx="1145140" cy="411538"/>
          </a:xfrm>
          <a:prstGeom prst="rect">
            <a:avLst/>
          </a:prstGeom>
          <a:noFill/>
        </p:spPr>
        <p:txBody>
          <a:bodyPr wrap="none" lIns="91440" tIns="45720" rIns="91440" rtlCol="0" anchor="t">
            <a:noAutofit/>
          </a:bodyPr>
          <a:lstStyle/>
          <a:p>
            <a:pPr algn="l">
              <a:spcBef>
                <a:spcPts val="600"/>
              </a:spcBef>
            </a:pPr>
            <a:r>
              <a:rPr lang="en-US" altLang="zh-CN" sz="1400" dirty="0" err="1">
                <a:latin typeface="Calibri" panose="020F0502020204030204" pitchFamily="34" charset="0"/>
                <a:cs typeface="Calibri" panose="020F0502020204030204" pitchFamily="34" charset="0"/>
              </a:rPr>
              <a:t>CameraManager</a:t>
            </a:r>
            <a:endParaRPr lang="en-US" altLang="zh-CN" sz="1400" dirty="0">
              <a:latin typeface="Calibri" panose="020F0502020204030204" pitchFamily="34" charset="0"/>
              <a:cs typeface="Calibri" panose="020F0502020204030204" pitchFamily="34" charset="0"/>
            </a:endParaRPr>
          </a:p>
        </p:txBody>
      </p:sp>
      <p:sp>
        <p:nvSpPr>
          <p:cNvPr id="104" name="Rectangle: Rounded Corners 103">
            <a:extLst>
              <a:ext uri="{FF2B5EF4-FFF2-40B4-BE49-F238E27FC236}">
                <a16:creationId xmlns:a16="http://schemas.microsoft.com/office/drawing/2014/main" id="{FE606D3C-C809-4A74-8684-762F6FEEE82F}"/>
              </a:ext>
            </a:extLst>
          </p:cNvPr>
          <p:cNvSpPr/>
          <p:nvPr/>
        </p:nvSpPr>
        <p:spPr>
          <a:xfrm>
            <a:off x="2902017" y="3542160"/>
            <a:ext cx="1045984" cy="32695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05" name="TextBox 104">
            <a:extLst>
              <a:ext uri="{FF2B5EF4-FFF2-40B4-BE49-F238E27FC236}">
                <a16:creationId xmlns:a16="http://schemas.microsoft.com/office/drawing/2014/main" id="{04BC93CE-B112-472D-B409-8A46FFC7C827}"/>
              </a:ext>
            </a:extLst>
          </p:cNvPr>
          <p:cNvSpPr txBox="1"/>
          <p:nvPr/>
        </p:nvSpPr>
        <p:spPr>
          <a:xfrm>
            <a:off x="2810608" y="3563535"/>
            <a:ext cx="1145140" cy="411538"/>
          </a:xfrm>
          <a:prstGeom prst="rect">
            <a:avLst/>
          </a:prstGeom>
          <a:noFill/>
        </p:spPr>
        <p:txBody>
          <a:bodyPr wrap="none" lIns="91440" tIns="45720" rIns="91440" rtlCol="0" anchor="t">
            <a:noAutofit/>
          </a:bodyPr>
          <a:lstStyle/>
          <a:p>
            <a:pPr algn="l">
              <a:spcBef>
                <a:spcPts val="600"/>
              </a:spcBef>
            </a:pPr>
            <a:r>
              <a:rPr lang="en-US" altLang="zh-CN" sz="1400" dirty="0" err="1">
                <a:latin typeface="Calibri" panose="020F0502020204030204" pitchFamily="34" charset="0"/>
                <a:cs typeface="Calibri" panose="020F0502020204030204" pitchFamily="34" charset="0"/>
              </a:rPr>
              <a:t>CameraDevice</a:t>
            </a:r>
            <a:endParaRPr lang="en-US" altLang="zh-CN" sz="1400" dirty="0">
              <a:latin typeface="Calibri" panose="020F0502020204030204" pitchFamily="34" charset="0"/>
              <a:cs typeface="Calibri" panose="020F0502020204030204" pitchFamily="34" charset="0"/>
            </a:endParaRPr>
          </a:p>
        </p:txBody>
      </p:sp>
      <p:sp>
        <p:nvSpPr>
          <p:cNvPr id="108" name="Rectangle: Rounded Corners 107">
            <a:extLst>
              <a:ext uri="{FF2B5EF4-FFF2-40B4-BE49-F238E27FC236}">
                <a16:creationId xmlns:a16="http://schemas.microsoft.com/office/drawing/2014/main" id="{C23C11F8-4995-4A6C-8134-997101CDCED0}"/>
              </a:ext>
            </a:extLst>
          </p:cNvPr>
          <p:cNvSpPr/>
          <p:nvPr/>
        </p:nvSpPr>
        <p:spPr>
          <a:xfrm>
            <a:off x="1658524" y="3957339"/>
            <a:ext cx="2223968" cy="32695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09" name="TextBox 108">
            <a:extLst>
              <a:ext uri="{FF2B5EF4-FFF2-40B4-BE49-F238E27FC236}">
                <a16:creationId xmlns:a16="http://schemas.microsoft.com/office/drawing/2014/main" id="{1BD13F73-1998-4E63-B151-F3972C7B10FF}"/>
              </a:ext>
            </a:extLst>
          </p:cNvPr>
          <p:cNvSpPr txBox="1"/>
          <p:nvPr/>
        </p:nvSpPr>
        <p:spPr>
          <a:xfrm>
            <a:off x="1868158" y="3943103"/>
            <a:ext cx="1717200" cy="411538"/>
          </a:xfrm>
          <a:prstGeom prst="rect">
            <a:avLst/>
          </a:prstGeom>
          <a:noFill/>
        </p:spPr>
        <p:txBody>
          <a:bodyPr wrap="none" lIns="91440" tIns="45720" rIns="91440" rtlCol="0" anchor="t">
            <a:noAutofit/>
          </a:bodyPr>
          <a:lstStyle/>
          <a:p>
            <a:pPr algn="l">
              <a:spcBef>
                <a:spcPts val="600"/>
              </a:spcBef>
            </a:pPr>
            <a:r>
              <a:rPr lang="en-US" altLang="zh-CN" sz="1400" dirty="0" err="1">
                <a:latin typeface="Calibri" panose="020F0502020204030204" pitchFamily="34" charset="0"/>
                <a:cs typeface="Calibri" panose="020F0502020204030204" pitchFamily="34" charset="0"/>
              </a:rPr>
              <a:t>CameraCaptureSession</a:t>
            </a:r>
            <a:endParaRPr lang="en-US" altLang="zh-CN" sz="1400" dirty="0">
              <a:latin typeface="Calibri" panose="020F0502020204030204" pitchFamily="34" charset="0"/>
              <a:cs typeface="Calibri" panose="020F0502020204030204" pitchFamily="34" charset="0"/>
            </a:endParaRPr>
          </a:p>
        </p:txBody>
      </p:sp>
      <p:sp>
        <p:nvSpPr>
          <p:cNvPr id="110" name="Rectangle: Rounded Corners 109">
            <a:extLst>
              <a:ext uri="{FF2B5EF4-FFF2-40B4-BE49-F238E27FC236}">
                <a16:creationId xmlns:a16="http://schemas.microsoft.com/office/drawing/2014/main" id="{B34E8188-6B88-4171-9FC5-4C13A15C177A}"/>
              </a:ext>
            </a:extLst>
          </p:cNvPr>
          <p:cNvSpPr/>
          <p:nvPr/>
        </p:nvSpPr>
        <p:spPr>
          <a:xfrm>
            <a:off x="1677675" y="4372570"/>
            <a:ext cx="1224341" cy="32695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11" name="TextBox 110">
            <a:extLst>
              <a:ext uri="{FF2B5EF4-FFF2-40B4-BE49-F238E27FC236}">
                <a16:creationId xmlns:a16="http://schemas.microsoft.com/office/drawing/2014/main" id="{749E78F0-650C-443E-A450-A0D45AD7D180}"/>
              </a:ext>
            </a:extLst>
          </p:cNvPr>
          <p:cNvSpPr txBox="1"/>
          <p:nvPr/>
        </p:nvSpPr>
        <p:spPr>
          <a:xfrm>
            <a:off x="1625780" y="4358282"/>
            <a:ext cx="1145140" cy="411538"/>
          </a:xfrm>
          <a:prstGeom prst="rect">
            <a:avLst/>
          </a:prstGeom>
          <a:noFill/>
        </p:spPr>
        <p:txBody>
          <a:bodyPr wrap="none" lIns="91440" tIns="45720" rIns="91440" rtlCol="0" anchor="t">
            <a:noAutofit/>
          </a:bodyPr>
          <a:lstStyle/>
          <a:p>
            <a:pPr algn="l">
              <a:spcBef>
                <a:spcPts val="600"/>
              </a:spcBef>
            </a:pPr>
            <a:r>
              <a:rPr lang="en-US" altLang="zh-CN" sz="1400" dirty="0" err="1">
                <a:latin typeface="Calibri" panose="020F0502020204030204" pitchFamily="34" charset="0"/>
                <a:cs typeface="Calibri" panose="020F0502020204030204" pitchFamily="34" charset="0"/>
              </a:rPr>
              <a:t>CaptureRequest</a:t>
            </a:r>
            <a:endParaRPr lang="en-US" altLang="zh-CN" sz="1400" dirty="0">
              <a:latin typeface="Calibri" panose="020F0502020204030204" pitchFamily="34" charset="0"/>
              <a:cs typeface="Calibri" panose="020F0502020204030204" pitchFamily="34" charset="0"/>
            </a:endParaRPr>
          </a:p>
        </p:txBody>
      </p:sp>
      <p:sp>
        <p:nvSpPr>
          <p:cNvPr id="112" name="Rectangle: Rounded Corners 111">
            <a:extLst>
              <a:ext uri="{FF2B5EF4-FFF2-40B4-BE49-F238E27FC236}">
                <a16:creationId xmlns:a16="http://schemas.microsoft.com/office/drawing/2014/main" id="{F982DCF8-3826-4CFB-B821-4807BF2261E1}"/>
              </a:ext>
            </a:extLst>
          </p:cNvPr>
          <p:cNvSpPr/>
          <p:nvPr/>
        </p:nvSpPr>
        <p:spPr>
          <a:xfrm>
            <a:off x="2952054" y="4368877"/>
            <a:ext cx="1045984" cy="32695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13" name="TextBox 112">
            <a:extLst>
              <a:ext uri="{FF2B5EF4-FFF2-40B4-BE49-F238E27FC236}">
                <a16:creationId xmlns:a16="http://schemas.microsoft.com/office/drawing/2014/main" id="{83DD7A3A-2113-4C6C-9DDF-166ECD57458D}"/>
              </a:ext>
            </a:extLst>
          </p:cNvPr>
          <p:cNvSpPr txBox="1"/>
          <p:nvPr/>
        </p:nvSpPr>
        <p:spPr>
          <a:xfrm>
            <a:off x="3109606" y="4383934"/>
            <a:ext cx="1145140" cy="411538"/>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Surface</a:t>
            </a:r>
          </a:p>
        </p:txBody>
      </p:sp>
      <p:sp>
        <p:nvSpPr>
          <p:cNvPr id="114" name="Rectangle: Rounded Corners 113">
            <a:extLst>
              <a:ext uri="{FF2B5EF4-FFF2-40B4-BE49-F238E27FC236}">
                <a16:creationId xmlns:a16="http://schemas.microsoft.com/office/drawing/2014/main" id="{ED2B45D8-C5D3-4CE6-97F9-7DFA6BAB6E9B}"/>
              </a:ext>
            </a:extLst>
          </p:cNvPr>
          <p:cNvSpPr/>
          <p:nvPr/>
        </p:nvSpPr>
        <p:spPr>
          <a:xfrm>
            <a:off x="4206381" y="3310903"/>
            <a:ext cx="2373620" cy="1516087"/>
          </a:xfrm>
          <a:prstGeom prst="roundRect">
            <a:avLst/>
          </a:prstGeom>
          <a:ln/>
        </p:spPr>
        <p:style>
          <a:lnRef idx="2">
            <a:schemeClr val="accent1"/>
          </a:lnRef>
          <a:fillRef idx="1">
            <a:schemeClr val="lt1"/>
          </a:fillRef>
          <a:effectRef idx="0">
            <a:schemeClr val="accent1"/>
          </a:effectRef>
          <a:fontRef idx="minor">
            <a:schemeClr val="dk1"/>
          </a:fontRef>
        </p:style>
        <p:txBody>
          <a:bodyPr lIns="182880" tIns="182880" rIns="182880" bIns="182880" rtlCol="0" anchor="t"/>
          <a:lstStyle/>
          <a:p>
            <a:pPr algn="l"/>
            <a:endParaRPr lang="zh-CN" altLang="en-US" dirty="0">
              <a:solidFill>
                <a:schemeClr val="bg1"/>
              </a:solidFill>
              <a:latin typeface="+mj-lt"/>
            </a:endParaRPr>
          </a:p>
        </p:txBody>
      </p:sp>
      <p:sp>
        <p:nvSpPr>
          <p:cNvPr id="115" name="Rectangle: Rounded Corners 114">
            <a:extLst>
              <a:ext uri="{FF2B5EF4-FFF2-40B4-BE49-F238E27FC236}">
                <a16:creationId xmlns:a16="http://schemas.microsoft.com/office/drawing/2014/main" id="{831BBEC1-F5DC-4EFD-9E89-99F73E8EA397}"/>
              </a:ext>
            </a:extLst>
          </p:cNvPr>
          <p:cNvSpPr/>
          <p:nvPr/>
        </p:nvSpPr>
        <p:spPr>
          <a:xfrm>
            <a:off x="4326391" y="3568798"/>
            <a:ext cx="2091968" cy="32695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16" name="TextBox 115">
            <a:extLst>
              <a:ext uri="{FF2B5EF4-FFF2-40B4-BE49-F238E27FC236}">
                <a16:creationId xmlns:a16="http://schemas.microsoft.com/office/drawing/2014/main" id="{8CAA51EF-B401-495C-808C-1950FC5C832F}"/>
              </a:ext>
            </a:extLst>
          </p:cNvPr>
          <p:cNvSpPr txBox="1"/>
          <p:nvPr/>
        </p:nvSpPr>
        <p:spPr>
          <a:xfrm>
            <a:off x="4660269" y="3603196"/>
            <a:ext cx="1635168" cy="411538"/>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Algorithm Service</a:t>
            </a:r>
          </a:p>
        </p:txBody>
      </p:sp>
      <p:sp>
        <p:nvSpPr>
          <p:cNvPr id="117" name="Rectangle: Rounded Corners 116">
            <a:extLst>
              <a:ext uri="{FF2B5EF4-FFF2-40B4-BE49-F238E27FC236}">
                <a16:creationId xmlns:a16="http://schemas.microsoft.com/office/drawing/2014/main" id="{F0D02A93-DD3E-49DE-9669-5F11BD497AE1}"/>
              </a:ext>
            </a:extLst>
          </p:cNvPr>
          <p:cNvSpPr/>
          <p:nvPr/>
        </p:nvSpPr>
        <p:spPr>
          <a:xfrm>
            <a:off x="4326391" y="3958546"/>
            <a:ext cx="2091968" cy="32695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18" name="TextBox 117">
            <a:extLst>
              <a:ext uri="{FF2B5EF4-FFF2-40B4-BE49-F238E27FC236}">
                <a16:creationId xmlns:a16="http://schemas.microsoft.com/office/drawing/2014/main" id="{B8581CFE-EC03-473A-8FDA-72E798F4E4A9}"/>
              </a:ext>
            </a:extLst>
          </p:cNvPr>
          <p:cNvSpPr txBox="1"/>
          <p:nvPr/>
        </p:nvSpPr>
        <p:spPr>
          <a:xfrm>
            <a:off x="4983486" y="3976889"/>
            <a:ext cx="1452661" cy="411538"/>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JNI</a:t>
            </a:r>
          </a:p>
        </p:txBody>
      </p:sp>
      <p:sp>
        <p:nvSpPr>
          <p:cNvPr id="121" name="Rectangle: Rounded Corners 120">
            <a:extLst>
              <a:ext uri="{FF2B5EF4-FFF2-40B4-BE49-F238E27FC236}">
                <a16:creationId xmlns:a16="http://schemas.microsoft.com/office/drawing/2014/main" id="{CCE49338-A5AF-4E22-8A9C-CCD326408B58}"/>
              </a:ext>
            </a:extLst>
          </p:cNvPr>
          <p:cNvSpPr/>
          <p:nvPr/>
        </p:nvSpPr>
        <p:spPr>
          <a:xfrm>
            <a:off x="4352517" y="4360885"/>
            <a:ext cx="2091968" cy="32695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22" name="TextBox 121">
            <a:extLst>
              <a:ext uri="{FF2B5EF4-FFF2-40B4-BE49-F238E27FC236}">
                <a16:creationId xmlns:a16="http://schemas.microsoft.com/office/drawing/2014/main" id="{25E89839-A68E-454A-A802-92CC25D0A733}"/>
              </a:ext>
            </a:extLst>
          </p:cNvPr>
          <p:cNvSpPr txBox="1"/>
          <p:nvPr/>
        </p:nvSpPr>
        <p:spPr>
          <a:xfrm>
            <a:off x="4447486" y="4380316"/>
            <a:ext cx="999042" cy="411538"/>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OASIS LITE Native library</a:t>
            </a:r>
          </a:p>
        </p:txBody>
      </p:sp>
      <p:sp>
        <p:nvSpPr>
          <p:cNvPr id="123" name="Rectangle: Rounded Corners 122">
            <a:extLst>
              <a:ext uri="{FF2B5EF4-FFF2-40B4-BE49-F238E27FC236}">
                <a16:creationId xmlns:a16="http://schemas.microsoft.com/office/drawing/2014/main" id="{6039F34D-A2B5-4162-B7D9-2FC4208A61BB}"/>
              </a:ext>
            </a:extLst>
          </p:cNvPr>
          <p:cNvSpPr/>
          <p:nvPr/>
        </p:nvSpPr>
        <p:spPr>
          <a:xfrm>
            <a:off x="3533602" y="5744962"/>
            <a:ext cx="1104641" cy="37822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24" name="TextBox 123">
            <a:extLst>
              <a:ext uri="{FF2B5EF4-FFF2-40B4-BE49-F238E27FC236}">
                <a16:creationId xmlns:a16="http://schemas.microsoft.com/office/drawing/2014/main" id="{73B3C204-4840-489A-AD77-A2ECEA9EB6B1}"/>
              </a:ext>
            </a:extLst>
          </p:cNvPr>
          <p:cNvSpPr txBox="1"/>
          <p:nvPr/>
        </p:nvSpPr>
        <p:spPr>
          <a:xfrm>
            <a:off x="3606020" y="5761472"/>
            <a:ext cx="735153" cy="427331"/>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BLE Device</a:t>
            </a:r>
          </a:p>
        </p:txBody>
      </p:sp>
      <p:sp>
        <p:nvSpPr>
          <p:cNvPr id="131" name="Rectangle: Rounded Corners 130">
            <a:extLst>
              <a:ext uri="{FF2B5EF4-FFF2-40B4-BE49-F238E27FC236}">
                <a16:creationId xmlns:a16="http://schemas.microsoft.com/office/drawing/2014/main" id="{4425ED5D-2B1D-40D8-86C1-9CB6019E090D}"/>
              </a:ext>
            </a:extLst>
          </p:cNvPr>
          <p:cNvSpPr/>
          <p:nvPr/>
        </p:nvSpPr>
        <p:spPr>
          <a:xfrm>
            <a:off x="1537080" y="1267385"/>
            <a:ext cx="7951238" cy="1472433"/>
          </a:xfrm>
          <a:prstGeom prst="roundRect">
            <a:avLst/>
          </a:prstGeom>
          <a:ln/>
        </p:spPr>
        <p:style>
          <a:lnRef idx="2">
            <a:schemeClr val="accent1"/>
          </a:lnRef>
          <a:fillRef idx="1">
            <a:schemeClr val="lt1"/>
          </a:fillRef>
          <a:effectRef idx="0">
            <a:schemeClr val="accent1"/>
          </a:effectRef>
          <a:fontRef idx="minor">
            <a:schemeClr val="dk1"/>
          </a:fontRef>
        </p:style>
        <p:txBody>
          <a:bodyPr lIns="182880" tIns="182880" rIns="182880" bIns="182880" rtlCol="0" anchor="t"/>
          <a:lstStyle/>
          <a:p>
            <a:pPr algn="l"/>
            <a:endParaRPr lang="zh-CN" altLang="en-US" dirty="0">
              <a:solidFill>
                <a:schemeClr val="bg1"/>
              </a:solidFill>
              <a:latin typeface="+mj-lt"/>
            </a:endParaRPr>
          </a:p>
        </p:txBody>
      </p:sp>
      <p:sp>
        <p:nvSpPr>
          <p:cNvPr id="132" name="Rectangle: Rounded Corners 131">
            <a:extLst>
              <a:ext uri="{FF2B5EF4-FFF2-40B4-BE49-F238E27FC236}">
                <a16:creationId xmlns:a16="http://schemas.microsoft.com/office/drawing/2014/main" id="{148E89C2-D497-412C-A265-B25E35858A90}"/>
              </a:ext>
            </a:extLst>
          </p:cNvPr>
          <p:cNvSpPr/>
          <p:nvPr/>
        </p:nvSpPr>
        <p:spPr>
          <a:xfrm>
            <a:off x="1696828" y="1492698"/>
            <a:ext cx="1364565" cy="105913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33" name="Rectangle: Rounded Corners 132">
            <a:extLst>
              <a:ext uri="{FF2B5EF4-FFF2-40B4-BE49-F238E27FC236}">
                <a16:creationId xmlns:a16="http://schemas.microsoft.com/office/drawing/2014/main" id="{44400CFF-C6E6-443B-8731-D11E3D4D4B70}"/>
              </a:ext>
            </a:extLst>
          </p:cNvPr>
          <p:cNvSpPr/>
          <p:nvPr/>
        </p:nvSpPr>
        <p:spPr>
          <a:xfrm>
            <a:off x="3271479" y="1500149"/>
            <a:ext cx="1364565" cy="105913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34" name="Rectangle: Rounded Corners 133">
            <a:extLst>
              <a:ext uri="{FF2B5EF4-FFF2-40B4-BE49-F238E27FC236}">
                <a16:creationId xmlns:a16="http://schemas.microsoft.com/office/drawing/2014/main" id="{F1C43B66-BF65-4293-911D-0C82ED44FE64}"/>
              </a:ext>
            </a:extLst>
          </p:cNvPr>
          <p:cNvSpPr/>
          <p:nvPr/>
        </p:nvSpPr>
        <p:spPr>
          <a:xfrm>
            <a:off x="4840427" y="1512459"/>
            <a:ext cx="1364565" cy="105913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35" name="Rectangle: Rounded Corners 134">
            <a:extLst>
              <a:ext uri="{FF2B5EF4-FFF2-40B4-BE49-F238E27FC236}">
                <a16:creationId xmlns:a16="http://schemas.microsoft.com/office/drawing/2014/main" id="{A51E1C83-249C-4D7C-BE07-13CD3CC774F7}"/>
              </a:ext>
            </a:extLst>
          </p:cNvPr>
          <p:cNvSpPr/>
          <p:nvPr/>
        </p:nvSpPr>
        <p:spPr>
          <a:xfrm>
            <a:off x="6405188" y="1500149"/>
            <a:ext cx="1364565" cy="105913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36" name="TextBox 135">
            <a:extLst>
              <a:ext uri="{FF2B5EF4-FFF2-40B4-BE49-F238E27FC236}">
                <a16:creationId xmlns:a16="http://schemas.microsoft.com/office/drawing/2014/main" id="{BDC96384-8E03-408E-9A69-EA74E61E46E5}"/>
              </a:ext>
            </a:extLst>
          </p:cNvPr>
          <p:cNvSpPr txBox="1"/>
          <p:nvPr/>
        </p:nvSpPr>
        <p:spPr>
          <a:xfrm>
            <a:off x="1806914" y="1573065"/>
            <a:ext cx="1145140" cy="411538"/>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Device Scan</a:t>
            </a:r>
          </a:p>
          <a:p>
            <a:pPr algn="l">
              <a:spcBef>
                <a:spcPts val="600"/>
              </a:spcBef>
            </a:pPr>
            <a:r>
              <a:rPr lang="en-US" altLang="zh-CN" sz="1400" dirty="0">
                <a:latin typeface="Calibri" panose="020F0502020204030204" pitchFamily="34" charset="0"/>
                <a:cs typeface="Calibri" panose="020F0502020204030204" pitchFamily="34" charset="0"/>
              </a:rPr>
              <a:t>Activity</a:t>
            </a:r>
          </a:p>
        </p:txBody>
      </p:sp>
      <p:sp>
        <p:nvSpPr>
          <p:cNvPr id="137" name="TextBox 136">
            <a:extLst>
              <a:ext uri="{FF2B5EF4-FFF2-40B4-BE49-F238E27FC236}">
                <a16:creationId xmlns:a16="http://schemas.microsoft.com/office/drawing/2014/main" id="{52CD07EE-C6DA-4B00-AFCD-DEA9A48673B6}"/>
              </a:ext>
            </a:extLst>
          </p:cNvPr>
          <p:cNvSpPr txBox="1"/>
          <p:nvPr/>
        </p:nvSpPr>
        <p:spPr>
          <a:xfrm>
            <a:off x="3407317" y="1557126"/>
            <a:ext cx="1145140" cy="411538"/>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Device </a:t>
            </a:r>
          </a:p>
          <a:p>
            <a:pPr algn="l">
              <a:spcBef>
                <a:spcPts val="600"/>
              </a:spcBef>
            </a:pPr>
            <a:r>
              <a:rPr lang="en-US" altLang="zh-CN" sz="1400" dirty="0">
                <a:latin typeface="Calibri" panose="020F0502020204030204" pitchFamily="34" charset="0"/>
                <a:cs typeface="Calibri" panose="020F0502020204030204" pitchFamily="34" charset="0"/>
              </a:rPr>
              <a:t>Authentication</a:t>
            </a:r>
          </a:p>
          <a:p>
            <a:pPr algn="l">
              <a:spcBef>
                <a:spcPts val="600"/>
              </a:spcBef>
            </a:pPr>
            <a:r>
              <a:rPr lang="en-US" altLang="zh-CN" sz="1400" dirty="0">
                <a:latin typeface="Calibri" panose="020F0502020204030204" pitchFamily="34" charset="0"/>
                <a:cs typeface="Calibri" panose="020F0502020204030204" pitchFamily="34" charset="0"/>
              </a:rPr>
              <a:t>Activity</a:t>
            </a:r>
          </a:p>
        </p:txBody>
      </p:sp>
      <p:sp>
        <p:nvSpPr>
          <p:cNvPr id="138" name="TextBox 137">
            <a:extLst>
              <a:ext uri="{FF2B5EF4-FFF2-40B4-BE49-F238E27FC236}">
                <a16:creationId xmlns:a16="http://schemas.microsoft.com/office/drawing/2014/main" id="{55BEDA9E-BD33-4ED6-B234-89978B204A8F}"/>
              </a:ext>
            </a:extLst>
          </p:cNvPr>
          <p:cNvSpPr txBox="1"/>
          <p:nvPr/>
        </p:nvSpPr>
        <p:spPr>
          <a:xfrm>
            <a:off x="4968236" y="1556518"/>
            <a:ext cx="1145140" cy="411538"/>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Remote</a:t>
            </a:r>
          </a:p>
          <a:p>
            <a:pPr algn="l">
              <a:spcBef>
                <a:spcPts val="600"/>
              </a:spcBef>
            </a:pPr>
            <a:r>
              <a:rPr lang="en-US" altLang="zh-CN" sz="1400" dirty="0">
                <a:latin typeface="Calibri" panose="020F0502020204030204" pitchFamily="34" charset="0"/>
                <a:cs typeface="Calibri" panose="020F0502020204030204" pitchFamily="34" charset="0"/>
              </a:rPr>
              <a:t>Registration</a:t>
            </a:r>
          </a:p>
          <a:p>
            <a:pPr algn="l">
              <a:spcBef>
                <a:spcPts val="600"/>
              </a:spcBef>
            </a:pPr>
            <a:r>
              <a:rPr lang="en-US" altLang="zh-CN" sz="1400" dirty="0">
                <a:latin typeface="Calibri" panose="020F0502020204030204" pitchFamily="34" charset="0"/>
                <a:cs typeface="Calibri" panose="020F0502020204030204" pitchFamily="34" charset="0"/>
              </a:rPr>
              <a:t>Activity</a:t>
            </a:r>
          </a:p>
        </p:txBody>
      </p:sp>
      <p:sp>
        <p:nvSpPr>
          <p:cNvPr id="139" name="TextBox 138">
            <a:extLst>
              <a:ext uri="{FF2B5EF4-FFF2-40B4-BE49-F238E27FC236}">
                <a16:creationId xmlns:a16="http://schemas.microsoft.com/office/drawing/2014/main" id="{88915E73-8EA8-42B5-BEDE-E311662BE73D}"/>
              </a:ext>
            </a:extLst>
          </p:cNvPr>
          <p:cNvSpPr txBox="1"/>
          <p:nvPr/>
        </p:nvSpPr>
        <p:spPr>
          <a:xfrm>
            <a:off x="6589635" y="1564421"/>
            <a:ext cx="1145140" cy="411538"/>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Device</a:t>
            </a:r>
          </a:p>
          <a:p>
            <a:pPr algn="l">
              <a:spcBef>
                <a:spcPts val="600"/>
              </a:spcBef>
            </a:pPr>
            <a:r>
              <a:rPr lang="en-US" altLang="zh-CN" sz="1400" dirty="0">
                <a:latin typeface="Calibri" panose="020F0502020204030204" pitchFamily="34" charset="0"/>
                <a:cs typeface="Calibri" panose="020F0502020204030204" pitchFamily="34" charset="0"/>
              </a:rPr>
              <a:t>Manager</a:t>
            </a:r>
          </a:p>
          <a:p>
            <a:pPr algn="l">
              <a:spcBef>
                <a:spcPts val="600"/>
              </a:spcBef>
            </a:pPr>
            <a:r>
              <a:rPr lang="en-US" altLang="zh-CN" sz="1400" dirty="0">
                <a:latin typeface="Calibri" panose="020F0502020204030204" pitchFamily="34" charset="0"/>
                <a:cs typeface="Calibri" panose="020F0502020204030204" pitchFamily="34" charset="0"/>
              </a:rPr>
              <a:t>Activity</a:t>
            </a:r>
          </a:p>
        </p:txBody>
      </p:sp>
      <p:sp>
        <p:nvSpPr>
          <p:cNvPr id="140" name="Rectangle: Rounded Corners 139">
            <a:extLst>
              <a:ext uri="{FF2B5EF4-FFF2-40B4-BE49-F238E27FC236}">
                <a16:creationId xmlns:a16="http://schemas.microsoft.com/office/drawing/2014/main" id="{31EAD6AD-807C-47EC-B0ED-939C52862B64}"/>
              </a:ext>
            </a:extLst>
          </p:cNvPr>
          <p:cNvSpPr/>
          <p:nvPr/>
        </p:nvSpPr>
        <p:spPr>
          <a:xfrm>
            <a:off x="7945348" y="1480120"/>
            <a:ext cx="1364565" cy="105913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41" name="TextBox 140">
            <a:extLst>
              <a:ext uri="{FF2B5EF4-FFF2-40B4-BE49-F238E27FC236}">
                <a16:creationId xmlns:a16="http://schemas.microsoft.com/office/drawing/2014/main" id="{C16B88FA-6A79-4A33-BF65-6527AFA09A2E}"/>
              </a:ext>
            </a:extLst>
          </p:cNvPr>
          <p:cNvSpPr txBox="1"/>
          <p:nvPr/>
        </p:nvSpPr>
        <p:spPr>
          <a:xfrm>
            <a:off x="8141783" y="1541384"/>
            <a:ext cx="1145140" cy="411538"/>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User </a:t>
            </a:r>
          </a:p>
          <a:p>
            <a:pPr algn="l">
              <a:spcBef>
                <a:spcPts val="600"/>
              </a:spcBef>
            </a:pPr>
            <a:r>
              <a:rPr lang="en-US" altLang="zh-CN" sz="1400" dirty="0">
                <a:latin typeface="Calibri" panose="020F0502020204030204" pitchFamily="34" charset="0"/>
                <a:cs typeface="Calibri" panose="020F0502020204030204" pitchFamily="34" charset="0"/>
              </a:rPr>
              <a:t>Manager</a:t>
            </a:r>
          </a:p>
          <a:p>
            <a:pPr algn="l">
              <a:spcBef>
                <a:spcPts val="600"/>
              </a:spcBef>
            </a:pPr>
            <a:r>
              <a:rPr lang="en-US" altLang="zh-CN" sz="1400" dirty="0">
                <a:latin typeface="Calibri" panose="020F0502020204030204" pitchFamily="34" charset="0"/>
                <a:cs typeface="Calibri" panose="020F0502020204030204" pitchFamily="34" charset="0"/>
              </a:rPr>
              <a:t>Activity</a:t>
            </a:r>
          </a:p>
        </p:txBody>
      </p:sp>
      <p:sp>
        <p:nvSpPr>
          <p:cNvPr id="142" name="Rectangle: Rounded Corners 141">
            <a:extLst>
              <a:ext uri="{FF2B5EF4-FFF2-40B4-BE49-F238E27FC236}">
                <a16:creationId xmlns:a16="http://schemas.microsoft.com/office/drawing/2014/main" id="{DFB3DC59-8E53-4E3E-BE9A-50FDC4AC566C}"/>
              </a:ext>
            </a:extLst>
          </p:cNvPr>
          <p:cNvSpPr/>
          <p:nvPr/>
        </p:nvSpPr>
        <p:spPr>
          <a:xfrm>
            <a:off x="4940246" y="5744528"/>
            <a:ext cx="1104641" cy="37822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43" name="TextBox 142">
            <a:extLst>
              <a:ext uri="{FF2B5EF4-FFF2-40B4-BE49-F238E27FC236}">
                <a16:creationId xmlns:a16="http://schemas.microsoft.com/office/drawing/2014/main" id="{A60BF400-52C9-4BBE-85D0-3408ABF9181C}"/>
              </a:ext>
            </a:extLst>
          </p:cNvPr>
          <p:cNvSpPr txBox="1"/>
          <p:nvPr/>
        </p:nvSpPr>
        <p:spPr>
          <a:xfrm>
            <a:off x="5012664" y="5761038"/>
            <a:ext cx="735153" cy="427331"/>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CPU</a:t>
            </a:r>
          </a:p>
        </p:txBody>
      </p:sp>
      <p:sp>
        <p:nvSpPr>
          <p:cNvPr id="144" name="Rectangle: Rounded Corners 143">
            <a:extLst>
              <a:ext uri="{FF2B5EF4-FFF2-40B4-BE49-F238E27FC236}">
                <a16:creationId xmlns:a16="http://schemas.microsoft.com/office/drawing/2014/main" id="{F508C20F-3CCB-4A89-9A1E-291F135B3CDD}"/>
              </a:ext>
            </a:extLst>
          </p:cNvPr>
          <p:cNvSpPr/>
          <p:nvPr/>
        </p:nvSpPr>
        <p:spPr>
          <a:xfrm>
            <a:off x="6346137" y="5763742"/>
            <a:ext cx="1104641" cy="37822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45" name="TextBox 144">
            <a:extLst>
              <a:ext uri="{FF2B5EF4-FFF2-40B4-BE49-F238E27FC236}">
                <a16:creationId xmlns:a16="http://schemas.microsoft.com/office/drawing/2014/main" id="{C9D34DB8-2F87-4228-968C-B4E8B563DD12}"/>
              </a:ext>
            </a:extLst>
          </p:cNvPr>
          <p:cNvSpPr txBox="1"/>
          <p:nvPr/>
        </p:nvSpPr>
        <p:spPr>
          <a:xfrm>
            <a:off x="6418555" y="5780252"/>
            <a:ext cx="735153" cy="427331"/>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RAM</a:t>
            </a:r>
          </a:p>
        </p:txBody>
      </p:sp>
      <p:sp>
        <p:nvSpPr>
          <p:cNvPr id="146" name="Rectangle: Rounded Corners 145">
            <a:extLst>
              <a:ext uri="{FF2B5EF4-FFF2-40B4-BE49-F238E27FC236}">
                <a16:creationId xmlns:a16="http://schemas.microsoft.com/office/drawing/2014/main" id="{00D11CE9-0046-4F43-BDBF-BE6EB765BC64}"/>
              </a:ext>
            </a:extLst>
          </p:cNvPr>
          <p:cNvSpPr/>
          <p:nvPr/>
        </p:nvSpPr>
        <p:spPr>
          <a:xfrm>
            <a:off x="7752028" y="5780252"/>
            <a:ext cx="1104641" cy="37822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47" name="TextBox 146">
            <a:extLst>
              <a:ext uri="{FF2B5EF4-FFF2-40B4-BE49-F238E27FC236}">
                <a16:creationId xmlns:a16="http://schemas.microsoft.com/office/drawing/2014/main" id="{B6D62ADE-F748-498A-8267-E8B5BBB99FE9}"/>
              </a:ext>
            </a:extLst>
          </p:cNvPr>
          <p:cNvSpPr txBox="1"/>
          <p:nvPr/>
        </p:nvSpPr>
        <p:spPr>
          <a:xfrm>
            <a:off x="7824446" y="5796762"/>
            <a:ext cx="735153" cy="427331"/>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GPU</a:t>
            </a:r>
          </a:p>
        </p:txBody>
      </p:sp>
      <p:sp>
        <p:nvSpPr>
          <p:cNvPr id="148" name="TextBox 147">
            <a:extLst>
              <a:ext uri="{FF2B5EF4-FFF2-40B4-BE49-F238E27FC236}">
                <a16:creationId xmlns:a16="http://schemas.microsoft.com/office/drawing/2014/main" id="{85803E5D-951F-4F2B-950E-61F54BF6285C}"/>
              </a:ext>
            </a:extLst>
          </p:cNvPr>
          <p:cNvSpPr txBox="1"/>
          <p:nvPr/>
        </p:nvSpPr>
        <p:spPr>
          <a:xfrm flipH="1">
            <a:off x="5188337" y="956074"/>
            <a:ext cx="1093309" cy="427331"/>
          </a:xfrm>
          <a:prstGeom prst="rect">
            <a:avLst/>
          </a:prstGeom>
          <a:noFill/>
        </p:spPr>
        <p:txBody>
          <a:bodyPr wrap="none" lIns="91440" tIns="45720" rIns="91440" rtlCol="0" anchor="t">
            <a:noAutofit/>
          </a:bodyPr>
          <a:lstStyle/>
          <a:p>
            <a:pPr algn="l">
              <a:spcBef>
                <a:spcPts val="600"/>
              </a:spcBef>
            </a:pPr>
            <a:r>
              <a:rPr lang="en-US" altLang="zh-CN" sz="1400" b="1" dirty="0">
                <a:latin typeface="Calibri" panose="020F0502020204030204" pitchFamily="34" charset="0"/>
                <a:cs typeface="Calibri" panose="020F0502020204030204" pitchFamily="34" charset="0"/>
              </a:rPr>
              <a:t>APK</a:t>
            </a:r>
            <a:endParaRPr lang="en-US" altLang="zh-CN" sz="1400" dirty="0">
              <a:latin typeface="Calibri" panose="020F0502020204030204" pitchFamily="34" charset="0"/>
              <a:cs typeface="Calibri" panose="020F0502020204030204" pitchFamily="34" charset="0"/>
            </a:endParaRPr>
          </a:p>
        </p:txBody>
      </p:sp>
      <p:sp>
        <p:nvSpPr>
          <p:cNvPr id="149" name="TextBox 148">
            <a:extLst>
              <a:ext uri="{FF2B5EF4-FFF2-40B4-BE49-F238E27FC236}">
                <a16:creationId xmlns:a16="http://schemas.microsoft.com/office/drawing/2014/main" id="{1042D863-B2B4-43BC-B266-46EAF2CA5129}"/>
              </a:ext>
            </a:extLst>
          </p:cNvPr>
          <p:cNvSpPr txBox="1"/>
          <p:nvPr/>
        </p:nvSpPr>
        <p:spPr>
          <a:xfrm flipH="1">
            <a:off x="5163161" y="1242889"/>
            <a:ext cx="1093309" cy="427331"/>
          </a:xfrm>
          <a:prstGeom prst="rect">
            <a:avLst/>
          </a:prstGeom>
          <a:noFill/>
        </p:spPr>
        <p:txBody>
          <a:bodyPr wrap="none" lIns="91440" tIns="45720" rIns="91440" rtlCol="0" anchor="t">
            <a:noAutofit/>
          </a:bodyPr>
          <a:lstStyle/>
          <a:p>
            <a:pPr algn="l">
              <a:spcBef>
                <a:spcPts val="600"/>
              </a:spcBef>
            </a:pPr>
            <a:r>
              <a:rPr lang="en-US" altLang="zh-CN" sz="1400" b="1" dirty="0">
                <a:latin typeface="Calibri" panose="020F0502020204030204" pitchFamily="34" charset="0"/>
                <a:cs typeface="Calibri" panose="020F0502020204030204" pitchFamily="34" charset="0"/>
              </a:rPr>
              <a:t>UI</a:t>
            </a:r>
            <a:endParaRPr lang="en-US" altLang="zh-CN" sz="1400" dirty="0">
              <a:latin typeface="Calibri" panose="020F0502020204030204" pitchFamily="34" charset="0"/>
              <a:cs typeface="Calibri" panose="020F0502020204030204" pitchFamily="34" charset="0"/>
            </a:endParaRPr>
          </a:p>
        </p:txBody>
      </p:sp>
      <p:sp>
        <p:nvSpPr>
          <p:cNvPr id="150" name="TextBox 149">
            <a:extLst>
              <a:ext uri="{FF2B5EF4-FFF2-40B4-BE49-F238E27FC236}">
                <a16:creationId xmlns:a16="http://schemas.microsoft.com/office/drawing/2014/main" id="{78F856A7-1753-48B1-AD41-C35F53250763}"/>
              </a:ext>
            </a:extLst>
          </p:cNvPr>
          <p:cNvSpPr txBox="1"/>
          <p:nvPr/>
        </p:nvSpPr>
        <p:spPr>
          <a:xfrm flipH="1">
            <a:off x="2163310" y="3251932"/>
            <a:ext cx="1093309" cy="427331"/>
          </a:xfrm>
          <a:prstGeom prst="rect">
            <a:avLst/>
          </a:prstGeom>
          <a:noFill/>
        </p:spPr>
        <p:txBody>
          <a:bodyPr wrap="none" lIns="91440" tIns="45720" rIns="91440" rtlCol="0" anchor="t">
            <a:noAutofit/>
          </a:bodyPr>
          <a:lstStyle/>
          <a:p>
            <a:pPr algn="l">
              <a:spcBef>
                <a:spcPts val="600"/>
              </a:spcBef>
            </a:pPr>
            <a:r>
              <a:rPr lang="en-US" altLang="zh-CN" sz="1400" b="1" dirty="0">
                <a:latin typeface="Calibri" panose="020F0502020204030204" pitchFamily="34" charset="0"/>
                <a:cs typeface="Calibri" panose="020F0502020204030204" pitchFamily="34" charset="0"/>
              </a:rPr>
              <a:t>Camera Service</a:t>
            </a:r>
            <a:endParaRPr lang="en-US" altLang="zh-CN" sz="1400" dirty="0">
              <a:latin typeface="Calibri" panose="020F0502020204030204" pitchFamily="34" charset="0"/>
              <a:cs typeface="Calibri" panose="020F0502020204030204" pitchFamily="34" charset="0"/>
            </a:endParaRPr>
          </a:p>
        </p:txBody>
      </p:sp>
      <p:sp>
        <p:nvSpPr>
          <p:cNvPr id="152" name="TextBox 151">
            <a:extLst>
              <a:ext uri="{FF2B5EF4-FFF2-40B4-BE49-F238E27FC236}">
                <a16:creationId xmlns:a16="http://schemas.microsoft.com/office/drawing/2014/main" id="{9ACD6437-7E09-48E6-86E3-E0BC925248BA}"/>
              </a:ext>
            </a:extLst>
          </p:cNvPr>
          <p:cNvSpPr txBox="1"/>
          <p:nvPr/>
        </p:nvSpPr>
        <p:spPr>
          <a:xfrm flipH="1">
            <a:off x="4655516" y="3286999"/>
            <a:ext cx="1093309" cy="427331"/>
          </a:xfrm>
          <a:prstGeom prst="rect">
            <a:avLst/>
          </a:prstGeom>
          <a:noFill/>
        </p:spPr>
        <p:txBody>
          <a:bodyPr wrap="none" lIns="91440" tIns="45720" rIns="91440" rtlCol="0" anchor="t">
            <a:noAutofit/>
          </a:bodyPr>
          <a:lstStyle/>
          <a:p>
            <a:pPr algn="l">
              <a:spcBef>
                <a:spcPts val="600"/>
              </a:spcBef>
            </a:pPr>
            <a:r>
              <a:rPr lang="en-US" altLang="zh-CN" sz="1400" b="1" dirty="0">
                <a:latin typeface="Calibri" panose="020F0502020204030204" pitchFamily="34" charset="0"/>
                <a:cs typeface="Calibri" panose="020F0502020204030204" pitchFamily="34" charset="0"/>
              </a:rPr>
              <a:t>Algorithm Service</a:t>
            </a:r>
            <a:endParaRPr lang="en-US" altLang="zh-CN" sz="1400" dirty="0">
              <a:latin typeface="Calibri" panose="020F0502020204030204" pitchFamily="34" charset="0"/>
              <a:cs typeface="Calibri" panose="020F0502020204030204" pitchFamily="34" charset="0"/>
            </a:endParaRPr>
          </a:p>
        </p:txBody>
      </p:sp>
      <p:sp>
        <p:nvSpPr>
          <p:cNvPr id="153" name="TextBox 152">
            <a:extLst>
              <a:ext uri="{FF2B5EF4-FFF2-40B4-BE49-F238E27FC236}">
                <a16:creationId xmlns:a16="http://schemas.microsoft.com/office/drawing/2014/main" id="{07EA198A-9CAA-4B74-9F21-F04D864D0D21}"/>
              </a:ext>
            </a:extLst>
          </p:cNvPr>
          <p:cNvSpPr txBox="1"/>
          <p:nvPr/>
        </p:nvSpPr>
        <p:spPr>
          <a:xfrm flipH="1">
            <a:off x="7560227" y="3272324"/>
            <a:ext cx="1093309" cy="427331"/>
          </a:xfrm>
          <a:prstGeom prst="rect">
            <a:avLst/>
          </a:prstGeom>
          <a:noFill/>
        </p:spPr>
        <p:txBody>
          <a:bodyPr wrap="none" lIns="91440" tIns="45720" rIns="91440" rtlCol="0" anchor="t">
            <a:noAutofit/>
          </a:bodyPr>
          <a:lstStyle/>
          <a:p>
            <a:pPr algn="l">
              <a:spcBef>
                <a:spcPts val="600"/>
              </a:spcBef>
            </a:pPr>
            <a:r>
              <a:rPr lang="en-US" altLang="zh-CN" sz="1400" b="1" dirty="0">
                <a:latin typeface="Calibri" panose="020F0502020204030204" pitchFamily="34" charset="0"/>
                <a:cs typeface="Calibri" panose="020F0502020204030204" pitchFamily="34" charset="0"/>
              </a:rPr>
              <a:t>BLE Service</a:t>
            </a:r>
            <a:endParaRPr lang="en-US" altLang="zh-CN" sz="1400" dirty="0">
              <a:latin typeface="Calibri" panose="020F0502020204030204" pitchFamily="34" charset="0"/>
              <a:cs typeface="Calibri" panose="020F0502020204030204" pitchFamily="34" charset="0"/>
            </a:endParaRPr>
          </a:p>
        </p:txBody>
      </p:sp>
      <p:sp>
        <p:nvSpPr>
          <p:cNvPr id="154" name="Rectangle: Rounded Corners 153">
            <a:extLst>
              <a:ext uri="{FF2B5EF4-FFF2-40B4-BE49-F238E27FC236}">
                <a16:creationId xmlns:a16="http://schemas.microsoft.com/office/drawing/2014/main" id="{B704BB1D-9887-4B1D-AE6B-9691C05A20B2}"/>
              </a:ext>
            </a:extLst>
          </p:cNvPr>
          <p:cNvSpPr/>
          <p:nvPr/>
        </p:nvSpPr>
        <p:spPr>
          <a:xfrm>
            <a:off x="6764632" y="2865711"/>
            <a:ext cx="2761561" cy="319018"/>
          </a:xfrm>
          <a:prstGeom prst="round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lIns="182880" tIns="182880" rIns="182880" bIns="182880" rtlCol="0" anchor="t"/>
          <a:lstStyle/>
          <a:p>
            <a:pPr algn="l"/>
            <a:endParaRPr lang="zh-CN" altLang="en-US" dirty="0">
              <a:solidFill>
                <a:schemeClr val="bg1"/>
              </a:solidFill>
              <a:latin typeface="+mj-lt"/>
            </a:endParaRPr>
          </a:p>
        </p:txBody>
      </p:sp>
      <p:sp>
        <p:nvSpPr>
          <p:cNvPr id="155" name="TextBox 154">
            <a:extLst>
              <a:ext uri="{FF2B5EF4-FFF2-40B4-BE49-F238E27FC236}">
                <a16:creationId xmlns:a16="http://schemas.microsoft.com/office/drawing/2014/main" id="{CB5B624D-3B8F-434F-B379-17259013AE89}"/>
              </a:ext>
            </a:extLst>
          </p:cNvPr>
          <p:cNvSpPr txBox="1"/>
          <p:nvPr/>
        </p:nvSpPr>
        <p:spPr>
          <a:xfrm>
            <a:off x="6984536" y="2878717"/>
            <a:ext cx="3286187" cy="411538"/>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Packet Transmission Protocol</a:t>
            </a:r>
          </a:p>
        </p:txBody>
      </p:sp>
    </p:spTree>
    <p:extLst>
      <p:ext uri="{BB962C8B-B14F-4D97-AF65-F5344CB8AC3E}">
        <p14:creationId xmlns:p14="http://schemas.microsoft.com/office/powerpoint/2010/main" val="25220155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6787B8-4A22-45EC-A8CE-4888CA6DE644}"/>
              </a:ext>
            </a:extLst>
          </p:cNvPr>
          <p:cNvSpPr>
            <a:spLocks noGrp="1"/>
          </p:cNvSpPr>
          <p:nvPr>
            <p:ph type="title"/>
          </p:nvPr>
        </p:nvSpPr>
        <p:spPr>
          <a:xfrm>
            <a:off x="363459" y="229983"/>
            <a:ext cx="11454325" cy="654049"/>
          </a:xfrm>
        </p:spPr>
        <p:txBody>
          <a:bodyPr/>
          <a:lstStyle/>
          <a:p>
            <a:r>
              <a:rPr lang="en-US" altLang="zh-CN" dirty="0"/>
              <a:t>High level architecture --- Device side</a:t>
            </a:r>
            <a:endParaRPr lang="zh-CN" altLang="en-US" dirty="0"/>
          </a:p>
        </p:txBody>
      </p:sp>
      <p:sp>
        <p:nvSpPr>
          <p:cNvPr id="57" name="Rectangle: Rounded Corners 56">
            <a:extLst>
              <a:ext uri="{FF2B5EF4-FFF2-40B4-BE49-F238E27FC236}">
                <a16:creationId xmlns:a16="http://schemas.microsoft.com/office/drawing/2014/main" id="{AA4D4744-B7D9-41B0-B7CC-1BE99E67D69D}"/>
              </a:ext>
            </a:extLst>
          </p:cNvPr>
          <p:cNvSpPr/>
          <p:nvPr/>
        </p:nvSpPr>
        <p:spPr>
          <a:xfrm>
            <a:off x="1233577" y="1314430"/>
            <a:ext cx="8557737" cy="4959537"/>
          </a:xfrm>
          <a:prstGeom prst="roundRect">
            <a:avLst/>
          </a:prstGeom>
          <a:ln/>
        </p:spPr>
        <p:style>
          <a:lnRef idx="2">
            <a:schemeClr val="accent1"/>
          </a:lnRef>
          <a:fillRef idx="1">
            <a:schemeClr val="lt1"/>
          </a:fillRef>
          <a:effectRef idx="0">
            <a:schemeClr val="accent1"/>
          </a:effectRef>
          <a:fontRef idx="minor">
            <a:schemeClr val="dk1"/>
          </a:fontRef>
        </p:style>
        <p:txBody>
          <a:bodyPr lIns="182880" tIns="182880" rIns="182880" bIns="182880" rtlCol="0" anchor="t"/>
          <a:lstStyle/>
          <a:p>
            <a:pPr algn="l"/>
            <a:endParaRPr lang="zh-CN" altLang="en-US" dirty="0">
              <a:solidFill>
                <a:schemeClr val="bg1"/>
              </a:solidFill>
              <a:latin typeface="+mj-lt"/>
            </a:endParaRPr>
          </a:p>
        </p:txBody>
      </p:sp>
      <p:sp>
        <p:nvSpPr>
          <p:cNvPr id="2" name="Rectangle: Rounded Corners 1">
            <a:extLst>
              <a:ext uri="{FF2B5EF4-FFF2-40B4-BE49-F238E27FC236}">
                <a16:creationId xmlns:a16="http://schemas.microsoft.com/office/drawing/2014/main" id="{58BD5009-14B1-4A2C-A082-D6E55099010C}"/>
              </a:ext>
            </a:extLst>
          </p:cNvPr>
          <p:cNvSpPr/>
          <p:nvPr/>
        </p:nvSpPr>
        <p:spPr>
          <a:xfrm>
            <a:off x="1860001" y="5714163"/>
            <a:ext cx="1048829" cy="37822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81" name="TextBox 80">
            <a:extLst>
              <a:ext uri="{FF2B5EF4-FFF2-40B4-BE49-F238E27FC236}">
                <a16:creationId xmlns:a16="http://schemas.microsoft.com/office/drawing/2014/main" id="{818364A6-880D-4563-B309-840EB0084031}"/>
              </a:ext>
            </a:extLst>
          </p:cNvPr>
          <p:cNvSpPr txBox="1"/>
          <p:nvPr/>
        </p:nvSpPr>
        <p:spPr>
          <a:xfrm>
            <a:off x="1815055" y="5775038"/>
            <a:ext cx="735153" cy="427331"/>
          </a:xfrm>
          <a:prstGeom prst="rect">
            <a:avLst/>
          </a:prstGeom>
          <a:noFill/>
        </p:spPr>
        <p:txBody>
          <a:bodyPr wrap="none" lIns="91440" tIns="45720" rIns="91440" rtlCol="0" anchor="t">
            <a:noAutofit/>
          </a:bodyPr>
          <a:lstStyle/>
          <a:p>
            <a:pPr algn="l">
              <a:spcBef>
                <a:spcPts val="600"/>
              </a:spcBef>
            </a:pPr>
            <a:r>
              <a:rPr lang="en-US" altLang="zh-CN" sz="1200" dirty="0">
                <a:latin typeface="Calibri" panose="020F0502020204030204" pitchFamily="34" charset="0"/>
                <a:cs typeface="Calibri" panose="020F0502020204030204" pitchFamily="34" charset="0"/>
              </a:rPr>
              <a:t>Camera Device</a:t>
            </a:r>
          </a:p>
        </p:txBody>
      </p:sp>
      <p:sp>
        <p:nvSpPr>
          <p:cNvPr id="123" name="Rectangle: Rounded Corners 122">
            <a:extLst>
              <a:ext uri="{FF2B5EF4-FFF2-40B4-BE49-F238E27FC236}">
                <a16:creationId xmlns:a16="http://schemas.microsoft.com/office/drawing/2014/main" id="{6039F34D-A2B5-4162-B7D9-2FC4208A61BB}"/>
              </a:ext>
            </a:extLst>
          </p:cNvPr>
          <p:cNvSpPr/>
          <p:nvPr/>
        </p:nvSpPr>
        <p:spPr>
          <a:xfrm>
            <a:off x="3350517" y="5707506"/>
            <a:ext cx="1048829" cy="37822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24" name="TextBox 123">
            <a:extLst>
              <a:ext uri="{FF2B5EF4-FFF2-40B4-BE49-F238E27FC236}">
                <a16:creationId xmlns:a16="http://schemas.microsoft.com/office/drawing/2014/main" id="{73B3C204-4840-489A-AD77-A2ECEA9EB6B1}"/>
              </a:ext>
            </a:extLst>
          </p:cNvPr>
          <p:cNvSpPr txBox="1"/>
          <p:nvPr/>
        </p:nvSpPr>
        <p:spPr>
          <a:xfrm>
            <a:off x="3383949" y="5768381"/>
            <a:ext cx="735153" cy="427331"/>
          </a:xfrm>
          <a:prstGeom prst="rect">
            <a:avLst/>
          </a:prstGeom>
          <a:noFill/>
        </p:spPr>
        <p:txBody>
          <a:bodyPr wrap="none" lIns="91440" tIns="45720" rIns="91440" rtlCol="0" anchor="t">
            <a:noAutofit/>
          </a:bodyPr>
          <a:lstStyle/>
          <a:p>
            <a:pPr algn="l">
              <a:spcBef>
                <a:spcPts val="600"/>
              </a:spcBef>
            </a:pPr>
            <a:r>
              <a:rPr lang="en-US" altLang="zh-CN" sz="1200" dirty="0">
                <a:latin typeface="Calibri" panose="020F0502020204030204" pitchFamily="34" charset="0"/>
                <a:cs typeface="Calibri" panose="020F0502020204030204" pitchFamily="34" charset="0"/>
              </a:rPr>
              <a:t>QN9090</a:t>
            </a:r>
          </a:p>
        </p:txBody>
      </p:sp>
      <p:sp>
        <p:nvSpPr>
          <p:cNvPr id="125" name="Rectangle: Rounded Corners 124">
            <a:extLst>
              <a:ext uri="{FF2B5EF4-FFF2-40B4-BE49-F238E27FC236}">
                <a16:creationId xmlns:a16="http://schemas.microsoft.com/office/drawing/2014/main" id="{07CFBCF0-8AF4-4F50-B594-320105EC5518}"/>
              </a:ext>
            </a:extLst>
          </p:cNvPr>
          <p:cNvSpPr/>
          <p:nvPr/>
        </p:nvSpPr>
        <p:spPr>
          <a:xfrm>
            <a:off x="4716297" y="5696515"/>
            <a:ext cx="1048829" cy="37822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26" name="TextBox 125">
            <a:extLst>
              <a:ext uri="{FF2B5EF4-FFF2-40B4-BE49-F238E27FC236}">
                <a16:creationId xmlns:a16="http://schemas.microsoft.com/office/drawing/2014/main" id="{8829781C-512B-4399-8022-3952A1BE588C}"/>
              </a:ext>
            </a:extLst>
          </p:cNvPr>
          <p:cNvSpPr txBox="1"/>
          <p:nvPr/>
        </p:nvSpPr>
        <p:spPr>
          <a:xfrm>
            <a:off x="5010989" y="5757390"/>
            <a:ext cx="735153" cy="427331"/>
          </a:xfrm>
          <a:prstGeom prst="rect">
            <a:avLst/>
          </a:prstGeom>
          <a:noFill/>
        </p:spPr>
        <p:txBody>
          <a:bodyPr wrap="none" lIns="91440" tIns="45720" rIns="91440" rtlCol="0" anchor="t">
            <a:noAutofit/>
          </a:bodyPr>
          <a:lstStyle/>
          <a:p>
            <a:pPr algn="l">
              <a:spcBef>
                <a:spcPts val="600"/>
              </a:spcBef>
            </a:pPr>
            <a:r>
              <a:rPr lang="en-US" altLang="zh-CN" sz="1200" dirty="0">
                <a:latin typeface="Calibri" panose="020F0502020204030204" pitchFamily="34" charset="0"/>
                <a:cs typeface="Calibri" panose="020F0502020204030204" pitchFamily="34" charset="0"/>
              </a:rPr>
              <a:t>M7</a:t>
            </a:r>
          </a:p>
        </p:txBody>
      </p:sp>
      <p:sp>
        <p:nvSpPr>
          <p:cNvPr id="127" name="Rectangle: Rounded Corners 126">
            <a:extLst>
              <a:ext uri="{FF2B5EF4-FFF2-40B4-BE49-F238E27FC236}">
                <a16:creationId xmlns:a16="http://schemas.microsoft.com/office/drawing/2014/main" id="{20F0F42A-C695-4C80-83BA-BA0F9A573768}"/>
              </a:ext>
            </a:extLst>
          </p:cNvPr>
          <p:cNvSpPr/>
          <p:nvPr/>
        </p:nvSpPr>
        <p:spPr>
          <a:xfrm>
            <a:off x="6147880" y="5718911"/>
            <a:ext cx="1048829" cy="37822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28" name="TextBox 127">
            <a:extLst>
              <a:ext uri="{FF2B5EF4-FFF2-40B4-BE49-F238E27FC236}">
                <a16:creationId xmlns:a16="http://schemas.microsoft.com/office/drawing/2014/main" id="{786ECB31-902C-4C79-B903-E5DE75774D6D}"/>
              </a:ext>
            </a:extLst>
          </p:cNvPr>
          <p:cNvSpPr txBox="1"/>
          <p:nvPr/>
        </p:nvSpPr>
        <p:spPr>
          <a:xfrm>
            <a:off x="6442572" y="5779786"/>
            <a:ext cx="735153" cy="427331"/>
          </a:xfrm>
          <a:prstGeom prst="rect">
            <a:avLst/>
          </a:prstGeom>
          <a:noFill/>
        </p:spPr>
        <p:txBody>
          <a:bodyPr wrap="none" lIns="91440" tIns="45720" rIns="91440" rtlCol="0" anchor="t">
            <a:noAutofit/>
          </a:bodyPr>
          <a:lstStyle/>
          <a:p>
            <a:pPr algn="l">
              <a:spcBef>
                <a:spcPts val="600"/>
              </a:spcBef>
            </a:pPr>
            <a:r>
              <a:rPr lang="en-US" altLang="zh-CN" sz="1200" dirty="0">
                <a:latin typeface="Calibri" panose="020F0502020204030204" pitchFamily="34" charset="0"/>
                <a:cs typeface="Calibri" panose="020F0502020204030204" pitchFamily="34" charset="0"/>
              </a:rPr>
              <a:t>UART</a:t>
            </a:r>
          </a:p>
        </p:txBody>
      </p:sp>
      <p:sp>
        <p:nvSpPr>
          <p:cNvPr id="129" name="Rectangle: Rounded Corners 128">
            <a:extLst>
              <a:ext uri="{FF2B5EF4-FFF2-40B4-BE49-F238E27FC236}">
                <a16:creationId xmlns:a16="http://schemas.microsoft.com/office/drawing/2014/main" id="{8C09A04F-CE8A-4F2D-A0B1-91B6F6969480}"/>
              </a:ext>
            </a:extLst>
          </p:cNvPr>
          <p:cNvSpPr/>
          <p:nvPr/>
        </p:nvSpPr>
        <p:spPr>
          <a:xfrm>
            <a:off x="7711132" y="5692635"/>
            <a:ext cx="1048829" cy="37822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30" name="TextBox 129">
            <a:extLst>
              <a:ext uri="{FF2B5EF4-FFF2-40B4-BE49-F238E27FC236}">
                <a16:creationId xmlns:a16="http://schemas.microsoft.com/office/drawing/2014/main" id="{AEF3CBD4-6549-49AE-9FD7-05EB97DB50EA}"/>
              </a:ext>
            </a:extLst>
          </p:cNvPr>
          <p:cNvSpPr txBox="1"/>
          <p:nvPr/>
        </p:nvSpPr>
        <p:spPr>
          <a:xfrm>
            <a:off x="8005824" y="5753510"/>
            <a:ext cx="735153" cy="427331"/>
          </a:xfrm>
          <a:prstGeom prst="rect">
            <a:avLst/>
          </a:prstGeom>
          <a:noFill/>
        </p:spPr>
        <p:txBody>
          <a:bodyPr wrap="none" lIns="91440" tIns="45720" rIns="91440" rtlCol="0" anchor="t">
            <a:noAutofit/>
          </a:bodyPr>
          <a:lstStyle/>
          <a:p>
            <a:pPr algn="l">
              <a:spcBef>
                <a:spcPts val="600"/>
              </a:spcBef>
            </a:pPr>
            <a:r>
              <a:rPr lang="en-US" altLang="zh-CN" sz="1200" dirty="0">
                <a:latin typeface="Calibri" panose="020F0502020204030204" pitchFamily="34" charset="0"/>
                <a:cs typeface="Calibri" panose="020F0502020204030204" pitchFamily="34" charset="0"/>
              </a:rPr>
              <a:t>FLASH</a:t>
            </a:r>
          </a:p>
        </p:txBody>
      </p:sp>
      <p:sp>
        <p:nvSpPr>
          <p:cNvPr id="55" name="Rectangle: Rounded Corners 54">
            <a:extLst>
              <a:ext uri="{FF2B5EF4-FFF2-40B4-BE49-F238E27FC236}">
                <a16:creationId xmlns:a16="http://schemas.microsoft.com/office/drawing/2014/main" id="{292687C3-572D-4154-8DF3-A9800DB93462}"/>
              </a:ext>
            </a:extLst>
          </p:cNvPr>
          <p:cNvSpPr/>
          <p:nvPr/>
        </p:nvSpPr>
        <p:spPr>
          <a:xfrm>
            <a:off x="1843938" y="1785673"/>
            <a:ext cx="2673078" cy="3173882"/>
          </a:xfrm>
          <a:prstGeom prst="roundRect">
            <a:avLst/>
          </a:prstGeom>
          <a:ln/>
        </p:spPr>
        <p:style>
          <a:lnRef idx="2">
            <a:schemeClr val="accent1"/>
          </a:lnRef>
          <a:fillRef idx="1">
            <a:schemeClr val="lt1"/>
          </a:fillRef>
          <a:effectRef idx="0">
            <a:schemeClr val="accent1"/>
          </a:effectRef>
          <a:fontRef idx="minor">
            <a:schemeClr val="dk1"/>
          </a:fontRef>
        </p:style>
        <p:txBody>
          <a:bodyPr lIns="182880" tIns="182880" rIns="182880" bIns="182880" rtlCol="0" anchor="t"/>
          <a:lstStyle/>
          <a:p>
            <a:pPr algn="l"/>
            <a:endParaRPr lang="zh-CN" altLang="en-US" dirty="0">
              <a:solidFill>
                <a:schemeClr val="bg1"/>
              </a:solidFill>
              <a:latin typeface="+mj-lt"/>
            </a:endParaRPr>
          </a:p>
        </p:txBody>
      </p:sp>
      <p:sp>
        <p:nvSpPr>
          <p:cNvPr id="56" name="TextBox 55">
            <a:extLst>
              <a:ext uri="{FF2B5EF4-FFF2-40B4-BE49-F238E27FC236}">
                <a16:creationId xmlns:a16="http://schemas.microsoft.com/office/drawing/2014/main" id="{3422A0D9-1DAD-415A-AAEA-A1F348FC3363}"/>
              </a:ext>
            </a:extLst>
          </p:cNvPr>
          <p:cNvSpPr txBox="1"/>
          <p:nvPr/>
        </p:nvSpPr>
        <p:spPr>
          <a:xfrm flipH="1">
            <a:off x="2479462" y="1908822"/>
            <a:ext cx="1093309" cy="401066"/>
          </a:xfrm>
          <a:prstGeom prst="rect">
            <a:avLst/>
          </a:prstGeom>
          <a:noFill/>
        </p:spPr>
        <p:txBody>
          <a:bodyPr wrap="none" lIns="91440" tIns="45720" rIns="91440" rtlCol="0" anchor="t">
            <a:noAutofit/>
          </a:bodyPr>
          <a:lstStyle/>
          <a:p>
            <a:pPr algn="l">
              <a:spcBef>
                <a:spcPts val="600"/>
              </a:spcBef>
            </a:pPr>
            <a:r>
              <a:rPr lang="en-US" altLang="zh-CN" sz="1400" b="1" dirty="0">
                <a:latin typeface="Calibri" panose="020F0502020204030204" pitchFamily="34" charset="0"/>
                <a:cs typeface="Calibri" panose="020F0502020204030204" pitchFamily="34" charset="0"/>
              </a:rPr>
              <a:t>SLN Framework</a:t>
            </a:r>
            <a:endParaRPr lang="en-US" altLang="zh-CN" sz="1400" dirty="0">
              <a:latin typeface="Calibri" panose="020F0502020204030204" pitchFamily="34" charset="0"/>
              <a:cs typeface="Calibri" panose="020F0502020204030204" pitchFamily="34" charset="0"/>
            </a:endParaRPr>
          </a:p>
        </p:txBody>
      </p:sp>
      <p:sp>
        <p:nvSpPr>
          <p:cNvPr id="58" name="Rectangle: Rounded Corners 57">
            <a:extLst>
              <a:ext uri="{FF2B5EF4-FFF2-40B4-BE49-F238E27FC236}">
                <a16:creationId xmlns:a16="http://schemas.microsoft.com/office/drawing/2014/main" id="{D0E6E605-8D3B-4195-9174-1794AEDB5275}"/>
              </a:ext>
            </a:extLst>
          </p:cNvPr>
          <p:cNvSpPr/>
          <p:nvPr/>
        </p:nvSpPr>
        <p:spPr>
          <a:xfrm>
            <a:off x="2125951" y="4364353"/>
            <a:ext cx="2091968" cy="306859"/>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59" name="TextBox 58">
            <a:extLst>
              <a:ext uri="{FF2B5EF4-FFF2-40B4-BE49-F238E27FC236}">
                <a16:creationId xmlns:a16="http://schemas.microsoft.com/office/drawing/2014/main" id="{10480551-D792-4E60-BB3A-500830D7BD06}"/>
              </a:ext>
            </a:extLst>
          </p:cNvPr>
          <p:cNvSpPr txBox="1"/>
          <p:nvPr/>
        </p:nvSpPr>
        <p:spPr>
          <a:xfrm>
            <a:off x="2493527" y="4369551"/>
            <a:ext cx="999042" cy="386244"/>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Camera Manager</a:t>
            </a:r>
          </a:p>
        </p:txBody>
      </p:sp>
      <p:sp>
        <p:nvSpPr>
          <p:cNvPr id="60" name="Rectangle: Rounded Corners 59">
            <a:extLst>
              <a:ext uri="{FF2B5EF4-FFF2-40B4-BE49-F238E27FC236}">
                <a16:creationId xmlns:a16="http://schemas.microsoft.com/office/drawing/2014/main" id="{5BE3F2FE-ABC4-47E0-90BF-07483124A373}"/>
              </a:ext>
            </a:extLst>
          </p:cNvPr>
          <p:cNvSpPr/>
          <p:nvPr/>
        </p:nvSpPr>
        <p:spPr>
          <a:xfrm>
            <a:off x="2119874" y="3900327"/>
            <a:ext cx="2091968" cy="306859"/>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62" name="TextBox 61">
            <a:extLst>
              <a:ext uri="{FF2B5EF4-FFF2-40B4-BE49-F238E27FC236}">
                <a16:creationId xmlns:a16="http://schemas.microsoft.com/office/drawing/2014/main" id="{3D79FA32-070C-40FF-BE85-AC282255D388}"/>
              </a:ext>
            </a:extLst>
          </p:cNvPr>
          <p:cNvSpPr txBox="1"/>
          <p:nvPr/>
        </p:nvSpPr>
        <p:spPr>
          <a:xfrm>
            <a:off x="2487450" y="3905525"/>
            <a:ext cx="999042" cy="386244"/>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Display Manager</a:t>
            </a:r>
          </a:p>
        </p:txBody>
      </p:sp>
      <p:sp>
        <p:nvSpPr>
          <p:cNvPr id="63" name="Rectangle: Rounded Corners 62">
            <a:extLst>
              <a:ext uri="{FF2B5EF4-FFF2-40B4-BE49-F238E27FC236}">
                <a16:creationId xmlns:a16="http://schemas.microsoft.com/office/drawing/2014/main" id="{83ACA503-0DFB-4A2A-9E34-197495E8A44B}"/>
              </a:ext>
            </a:extLst>
          </p:cNvPr>
          <p:cNvSpPr/>
          <p:nvPr/>
        </p:nvSpPr>
        <p:spPr>
          <a:xfrm>
            <a:off x="2118872" y="3379018"/>
            <a:ext cx="2091968" cy="306859"/>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64" name="TextBox 63">
            <a:extLst>
              <a:ext uri="{FF2B5EF4-FFF2-40B4-BE49-F238E27FC236}">
                <a16:creationId xmlns:a16="http://schemas.microsoft.com/office/drawing/2014/main" id="{0E53F36C-3BD3-4571-B514-7510AD0757CC}"/>
              </a:ext>
            </a:extLst>
          </p:cNvPr>
          <p:cNvSpPr txBox="1"/>
          <p:nvPr/>
        </p:nvSpPr>
        <p:spPr>
          <a:xfrm>
            <a:off x="2486448" y="3384216"/>
            <a:ext cx="999042" cy="386244"/>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Input Manager</a:t>
            </a:r>
          </a:p>
        </p:txBody>
      </p:sp>
      <p:sp>
        <p:nvSpPr>
          <p:cNvPr id="65" name="Rectangle: Rounded Corners 64">
            <a:extLst>
              <a:ext uri="{FF2B5EF4-FFF2-40B4-BE49-F238E27FC236}">
                <a16:creationId xmlns:a16="http://schemas.microsoft.com/office/drawing/2014/main" id="{2F5666C9-817A-4D9D-976D-116E6F96558A}"/>
              </a:ext>
            </a:extLst>
          </p:cNvPr>
          <p:cNvSpPr/>
          <p:nvPr/>
        </p:nvSpPr>
        <p:spPr>
          <a:xfrm>
            <a:off x="2111886" y="2871674"/>
            <a:ext cx="2091968" cy="306859"/>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67" name="TextBox 66">
            <a:extLst>
              <a:ext uri="{FF2B5EF4-FFF2-40B4-BE49-F238E27FC236}">
                <a16:creationId xmlns:a16="http://schemas.microsoft.com/office/drawing/2014/main" id="{A0A9DBD5-F07C-43F4-8EBF-DBC619E67BD3}"/>
              </a:ext>
            </a:extLst>
          </p:cNvPr>
          <p:cNvSpPr txBox="1"/>
          <p:nvPr/>
        </p:nvSpPr>
        <p:spPr>
          <a:xfrm>
            <a:off x="2479462" y="2876872"/>
            <a:ext cx="999042" cy="386244"/>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Output Manager</a:t>
            </a:r>
          </a:p>
        </p:txBody>
      </p:sp>
      <p:sp>
        <p:nvSpPr>
          <p:cNvPr id="68" name="Rectangle: Rounded Corners 67">
            <a:extLst>
              <a:ext uri="{FF2B5EF4-FFF2-40B4-BE49-F238E27FC236}">
                <a16:creationId xmlns:a16="http://schemas.microsoft.com/office/drawing/2014/main" id="{6FB8601B-589D-4388-8205-0C6442F151C4}"/>
              </a:ext>
            </a:extLst>
          </p:cNvPr>
          <p:cNvSpPr/>
          <p:nvPr/>
        </p:nvSpPr>
        <p:spPr>
          <a:xfrm>
            <a:off x="2098823" y="2373734"/>
            <a:ext cx="2091968" cy="306859"/>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69" name="TextBox 68">
            <a:extLst>
              <a:ext uri="{FF2B5EF4-FFF2-40B4-BE49-F238E27FC236}">
                <a16:creationId xmlns:a16="http://schemas.microsoft.com/office/drawing/2014/main" id="{B0A6CA55-7358-4B4B-B89F-55FA38B0DA65}"/>
              </a:ext>
            </a:extLst>
          </p:cNvPr>
          <p:cNvSpPr txBox="1"/>
          <p:nvPr/>
        </p:nvSpPr>
        <p:spPr>
          <a:xfrm>
            <a:off x="2466399" y="2378932"/>
            <a:ext cx="999042" cy="386244"/>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Algorithm Manager</a:t>
            </a:r>
          </a:p>
        </p:txBody>
      </p:sp>
      <p:sp>
        <p:nvSpPr>
          <p:cNvPr id="71" name="Rectangle: Rounded Corners 70">
            <a:extLst>
              <a:ext uri="{FF2B5EF4-FFF2-40B4-BE49-F238E27FC236}">
                <a16:creationId xmlns:a16="http://schemas.microsoft.com/office/drawing/2014/main" id="{84A0A1D8-863B-461B-9C1B-854203F89B0C}"/>
              </a:ext>
            </a:extLst>
          </p:cNvPr>
          <p:cNvSpPr/>
          <p:nvPr/>
        </p:nvSpPr>
        <p:spPr>
          <a:xfrm>
            <a:off x="4884592" y="1785671"/>
            <a:ext cx="4475068" cy="3162119"/>
          </a:xfrm>
          <a:prstGeom prst="roundRect">
            <a:avLst/>
          </a:prstGeom>
          <a:ln/>
        </p:spPr>
        <p:style>
          <a:lnRef idx="2">
            <a:schemeClr val="accent1"/>
          </a:lnRef>
          <a:fillRef idx="1">
            <a:schemeClr val="lt1"/>
          </a:fillRef>
          <a:effectRef idx="0">
            <a:schemeClr val="accent1"/>
          </a:effectRef>
          <a:fontRef idx="minor">
            <a:schemeClr val="dk1"/>
          </a:fontRef>
        </p:style>
        <p:txBody>
          <a:bodyPr lIns="182880" tIns="182880" rIns="182880" bIns="182880" rtlCol="0" anchor="t"/>
          <a:lstStyle/>
          <a:p>
            <a:pPr algn="l"/>
            <a:endParaRPr lang="zh-CN" altLang="en-US" dirty="0">
              <a:solidFill>
                <a:schemeClr val="bg1"/>
              </a:solidFill>
              <a:latin typeface="+mj-lt"/>
            </a:endParaRPr>
          </a:p>
        </p:txBody>
      </p:sp>
      <p:sp>
        <p:nvSpPr>
          <p:cNvPr id="72" name="TextBox 71">
            <a:extLst>
              <a:ext uri="{FF2B5EF4-FFF2-40B4-BE49-F238E27FC236}">
                <a16:creationId xmlns:a16="http://schemas.microsoft.com/office/drawing/2014/main" id="{EBB59FD5-4A7D-4159-9C7D-32045EF63DE9}"/>
              </a:ext>
            </a:extLst>
          </p:cNvPr>
          <p:cNvSpPr txBox="1"/>
          <p:nvPr/>
        </p:nvSpPr>
        <p:spPr>
          <a:xfrm flipH="1">
            <a:off x="5475768" y="1935622"/>
            <a:ext cx="1093309" cy="427331"/>
          </a:xfrm>
          <a:prstGeom prst="rect">
            <a:avLst/>
          </a:prstGeom>
          <a:noFill/>
        </p:spPr>
        <p:txBody>
          <a:bodyPr wrap="none" lIns="91440" tIns="45720" rIns="91440" rtlCol="0" anchor="t">
            <a:noAutofit/>
          </a:bodyPr>
          <a:lstStyle/>
          <a:p>
            <a:pPr algn="l">
              <a:spcBef>
                <a:spcPts val="600"/>
              </a:spcBef>
            </a:pPr>
            <a:r>
              <a:rPr lang="en-US" altLang="zh-CN" sz="1400" b="1" dirty="0">
                <a:latin typeface="Calibri" panose="020F0502020204030204" pitchFamily="34" charset="0"/>
                <a:cs typeface="Calibri" panose="020F0502020204030204" pitchFamily="34" charset="0"/>
              </a:rPr>
              <a:t>SLN HAL</a:t>
            </a:r>
            <a:endParaRPr lang="en-US" altLang="zh-CN" sz="1400" dirty="0">
              <a:latin typeface="Calibri" panose="020F0502020204030204" pitchFamily="34" charset="0"/>
              <a:cs typeface="Calibri" panose="020F0502020204030204" pitchFamily="34" charset="0"/>
            </a:endParaRPr>
          </a:p>
        </p:txBody>
      </p:sp>
      <p:sp>
        <p:nvSpPr>
          <p:cNvPr id="73" name="Rectangle: Rounded Corners 72">
            <a:extLst>
              <a:ext uri="{FF2B5EF4-FFF2-40B4-BE49-F238E27FC236}">
                <a16:creationId xmlns:a16="http://schemas.microsoft.com/office/drawing/2014/main" id="{29DE6E51-C093-4A6F-8E55-0FAB1097E3B5}"/>
              </a:ext>
            </a:extLst>
          </p:cNvPr>
          <p:cNvSpPr/>
          <p:nvPr/>
        </p:nvSpPr>
        <p:spPr>
          <a:xfrm>
            <a:off x="5196793" y="4355341"/>
            <a:ext cx="2091968" cy="32695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74" name="TextBox 73">
            <a:extLst>
              <a:ext uri="{FF2B5EF4-FFF2-40B4-BE49-F238E27FC236}">
                <a16:creationId xmlns:a16="http://schemas.microsoft.com/office/drawing/2014/main" id="{BF28B6AB-B069-4E6B-BC27-6E14360A6ECF}"/>
              </a:ext>
            </a:extLst>
          </p:cNvPr>
          <p:cNvSpPr txBox="1"/>
          <p:nvPr/>
        </p:nvSpPr>
        <p:spPr>
          <a:xfrm>
            <a:off x="5492912" y="4341972"/>
            <a:ext cx="999042" cy="411538"/>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Camera Device</a:t>
            </a:r>
          </a:p>
        </p:txBody>
      </p:sp>
      <p:sp>
        <p:nvSpPr>
          <p:cNvPr id="75" name="Rectangle: Rounded Corners 74">
            <a:extLst>
              <a:ext uri="{FF2B5EF4-FFF2-40B4-BE49-F238E27FC236}">
                <a16:creationId xmlns:a16="http://schemas.microsoft.com/office/drawing/2014/main" id="{4693582D-BAA7-496B-BB60-5EDF137FF3EC}"/>
              </a:ext>
            </a:extLst>
          </p:cNvPr>
          <p:cNvSpPr/>
          <p:nvPr/>
        </p:nvSpPr>
        <p:spPr>
          <a:xfrm>
            <a:off x="5188955" y="3867995"/>
            <a:ext cx="2091968" cy="32695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76" name="TextBox 75">
            <a:extLst>
              <a:ext uri="{FF2B5EF4-FFF2-40B4-BE49-F238E27FC236}">
                <a16:creationId xmlns:a16="http://schemas.microsoft.com/office/drawing/2014/main" id="{BC11614B-FC16-4E68-8A26-EACB9E8D254E}"/>
              </a:ext>
            </a:extLst>
          </p:cNvPr>
          <p:cNvSpPr txBox="1"/>
          <p:nvPr/>
        </p:nvSpPr>
        <p:spPr>
          <a:xfrm>
            <a:off x="5522902" y="3859220"/>
            <a:ext cx="999042" cy="411538"/>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Display Device</a:t>
            </a:r>
          </a:p>
        </p:txBody>
      </p:sp>
      <p:sp>
        <p:nvSpPr>
          <p:cNvPr id="77" name="Rectangle: Rounded Corners 76">
            <a:extLst>
              <a:ext uri="{FF2B5EF4-FFF2-40B4-BE49-F238E27FC236}">
                <a16:creationId xmlns:a16="http://schemas.microsoft.com/office/drawing/2014/main" id="{7699EF1A-61BD-491A-B46C-2556B1F4BAA1}"/>
              </a:ext>
            </a:extLst>
          </p:cNvPr>
          <p:cNvSpPr/>
          <p:nvPr/>
        </p:nvSpPr>
        <p:spPr>
          <a:xfrm>
            <a:off x="5166194" y="3358922"/>
            <a:ext cx="2091968" cy="32695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78" name="TextBox 77">
            <a:extLst>
              <a:ext uri="{FF2B5EF4-FFF2-40B4-BE49-F238E27FC236}">
                <a16:creationId xmlns:a16="http://schemas.microsoft.com/office/drawing/2014/main" id="{13F2906A-D7DC-4946-A946-E9B18F596929}"/>
              </a:ext>
            </a:extLst>
          </p:cNvPr>
          <p:cNvSpPr txBox="1"/>
          <p:nvPr/>
        </p:nvSpPr>
        <p:spPr>
          <a:xfrm>
            <a:off x="5645792" y="3358922"/>
            <a:ext cx="999042" cy="411538"/>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UI Device</a:t>
            </a:r>
          </a:p>
        </p:txBody>
      </p:sp>
      <p:sp>
        <p:nvSpPr>
          <p:cNvPr id="79" name="Rectangle: Rounded Corners 78">
            <a:extLst>
              <a:ext uri="{FF2B5EF4-FFF2-40B4-BE49-F238E27FC236}">
                <a16:creationId xmlns:a16="http://schemas.microsoft.com/office/drawing/2014/main" id="{E390D1DE-433A-4642-8242-C496CBE7EBFF}"/>
              </a:ext>
            </a:extLst>
          </p:cNvPr>
          <p:cNvSpPr/>
          <p:nvPr/>
        </p:nvSpPr>
        <p:spPr>
          <a:xfrm>
            <a:off x="5152540" y="2887781"/>
            <a:ext cx="2091968" cy="32695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80" name="TextBox 79">
            <a:extLst>
              <a:ext uri="{FF2B5EF4-FFF2-40B4-BE49-F238E27FC236}">
                <a16:creationId xmlns:a16="http://schemas.microsoft.com/office/drawing/2014/main" id="{E177509A-67D8-4F19-BFAC-9750EB13714F}"/>
              </a:ext>
            </a:extLst>
          </p:cNvPr>
          <p:cNvSpPr txBox="1"/>
          <p:nvPr/>
        </p:nvSpPr>
        <p:spPr>
          <a:xfrm>
            <a:off x="5166194" y="2923677"/>
            <a:ext cx="999042" cy="411538"/>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Oasis lite algorithm Device</a:t>
            </a:r>
          </a:p>
        </p:txBody>
      </p:sp>
      <p:sp>
        <p:nvSpPr>
          <p:cNvPr id="82" name="Rectangle: Rounded Corners 81">
            <a:extLst>
              <a:ext uri="{FF2B5EF4-FFF2-40B4-BE49-F238E27FC236}">
                <a16:creationId xmlns:a16="http://schemas.microsoft.com/office/drawing/2014/main" id="{B808DA4D-1BE0-4C1C-B55B-80FBE1AB1796}"/>
              </a:ext>
            </a:extLst>
          </p:cNvPr>
          <p:cNvSpPr/>
          <p:nvPr/>
        </p:nvSpPr>
        <p:spPr>
          <a:xfrm>
            <a:off x="5166194" y="2355057"/>
            <a:ext cx="2091968" cy="32695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83" name="TextBox 82">
            <a:extLst>
              <a:ext uri="{FF2B5EF4-FFF2-40B4-BE49-F238E27FC236}">
                <a16:creationId xmlns:a16="http://schemas.microsoft.com/office/drawing/2014/main" id="{729BBC6A-F6B7-4E0D-A40A-70F863A4AAED}"/>
              </a:ext>
            </a:extLst>
          </p:cNvPr>
          <p:cNvSpPr txBox="1"/>
          <p:nvPr/>
        </p:nvSpPr>
        <p:spPr>
          <a:xfrm>
            <a:off x="5378565" y="2355057"/>
            <a:ext cx="999042" cy="411538"/>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Configuration Device</a:t>
            </a:r>
          </a:p>
        </p:txBody>
      </p:sp>
      <p:sp>
        <p:nvSpPr>
          <p:cNvPr id="84" name="Rectangle 83">
            <a:extLst>
              <a:ext uri="{FF2B5EF4-FFF2-40B4-BE49-F238E27FC236}">
                <a16:creationId xmlns:a16="http://schemas.microsoft.com/office/drawing/2014/main" id="{248B563A-C935-4743-8854-29F114725267}"/>
              </a:ext>
            </a:extLst>
          </p:cNvPr>
          <p:cNvSpPr/>
          <p:nvPr/>
        </p:nvSpPr>
        <p:spPr>
          <a:xfrm>
            <a:off x="1787927" y="5124620"/>
            <a:ext cx="7295688" cy="48535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endParaRPr lang="zh-CN" altLang="en-US" sz="1000" dirty="0">
              <a:solidFill>
                <a:schemeClr val="tx1"/>
              </a:solidFill>
              <a:latin typeface="Calibri" panose="020F0502020204030204" pitchFamily="34" charset="0"/>
              <a:cs typeface="Calibri" panose="020F0502020204030204" pitchFamily="34" charset="0"/>
            </a:endParaRPr>
          </a:p>
        </p:txBody>
      </p:sp>
      <p:sp>
        <p:nvSpPr>
          <p:cNvPr id="85" name="TextBox 84">
            <a:extLst>
              <a:ext uri="{FF2B5EF4-FFF2-40B4-BE49-F238E27FC236}">
                <a16:creationId xmlns:a16="http://schemas.microsoft.com/office/drawing/2014/main" id="{5E53222F-EE54-4A03-B63E-4D081218C278}"/>
              </a:ext>
            </a:extLst>
          </p:cNvPr>
          <p:cNvSpPr txBox="1"/>
          <p:nvPr/>
        </p:nvSpPr>
        <p:spPr>
          <a:xfrm>
            <a:off x="5034521" y="5237110"/>
            <a:ext cx="3706456" cy="427331"/>
          </a:xfrm>
          <a:prstGeom prst="rect">
            <a:avLst/>
          </a:prstGeom>
          <a:noFill/>
        </p:spPr>
        <p:txBody>
          <a:bodyPr wrap="none" lIns="91440" tIns="45720" rIns="91440" rtlCol="0" anchor="t">
            <a:noAutofit/>
          </a:bodyPr>
          <a:lstStyle/>
          <a:p>
            <a:pPr algn="l">
              <a:spcBef>
                <a:spcPts val="600"/>
              </a:spcBef>
            </a:pPr>
            <a:r>
              <a:rPr lang="en-US" altLang="zh-CN" sz="1400" b="1" dirty="0">
                <a:latin typeface="Calibri" panose="020F0502020204030204" pitchFamily="34" charset="0"/>
                <a:cs typeface="Calibri" panose="020F0502020204030204" pitchFamily="34" charset="0"/>
              </a:rPr>
              <a:t>RT117F BSP</a:t>
            </a:r>
            <a:endParaRPr lang="en-US" altLang="zh-CN" sz="1400" dirty="0">
              <a:latin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FCB375DC-EB4A-4DA0-8299-15D3F3C6BB4A}"/>
              </a:ext>
            </a:extLst>
          </p:cNvPr>
          <p:cNvSpPr/>
          <p:nvPr/>
        </p:nvSpPr>
        <p:spPr>
          <a:xfrm>
            <a:off x="7648500" y="2078966"/>
            <a:ext cx="1504126" cy="2592247"/>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86" name="Rectangle: Rounded Corners 85">
            <a:extLst>
              <a:ext uri="{FF2B5EF4-FFF2-40B4-BE49-F238E27FC236}">
                <a16:creationId xmlns:a16="http://schemas.microsoft.com/office/drawing/2014/main" id="{4DB3BE67-8FB7-4C23-AB02-4D3D59DFEEA5}"/>
              </a:ext>
            </a:extLst>
          </p:cNvPr>
          <p:cNvSpPr/>
          <p:nvPr/>
        </p:nvSpPr>
        <p:spPr>
          <a:xfrm>
            <a:off x="7811511" y="4229548"/>
            <a:ext cx="1220845" cy="32695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87" name="TextBox 86">
            <a:extLst>
              <a:ext uri="{FF2B5EF4-FFF2-40B4-BE49-F238E27FC236}">
                <a16:creationId xmlns:a16="http://schemas.microsoft.com/office/drawing/2014/main" id="{C6917545-C3FF-420F-BCDD-E791B543BE68}"/>
              </a:ext>
            </a:extLst>
          </p:cNvPr>
          <p:cNvSpPr txBox="1"/>
          <p:nvPr/>
        </p:nvSpPr>
        <p:spPr>
          <a:xfrm>
            <a:off x="7873879" y="4237353"/>
            <a:ext cx="999042" cy="411538"/>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UART Driver</a:t>
            </a:r>
          </a:p>
        </p:txBody>
      </p:sp>
      <p:sp>
        <p:nvSpPr>
          <p:cNvPr id="91" name="Rectangle: Rounded Corners 90">
            <a:extLst>
              <a:ext uri="{FF2B5EF4-FFF2-40B4-BE49-F238E27FC236}">
                <a16:creationId xmlns:a16="http://schemas.microsoft.com/office/drawing/2014/main" id="{A072C3D7-754E-4F73-8F28-54A86B56C12A}"/>
              </a:ext>
            </a:extLst>
          </p:cNvPr>
          <p:cNvSpPr/>
          <p:nvPr/>
        </p:nvSpPr>
        <p:spPr>
          <a:xfrm>
            <a:off x="7822830" y="3609939"/>
            <a:ext cx="1209526" cy="45454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94" name="TextBox 93">
            <a:extLst>
              <a:ext uri="{FF2B5EF4-FFF2-40B4-BE49-F238E27FC236}">
                <a16:creationId xmlns:a16="http://schemas.microsoft.com/office/drawing/2014/main" id="{1B4D6443-3660-4D6B-B0E8-C651A283971D}"/>
              </a:ext>
            </a:extLst>
          </p:cNvPr>
          <p:cNvSpPr txBox="1"/>
          <p:nvPr/>
        </p:nvSpPr>
        <p:spPr>
          <a:xfrm>
            <a:off x="7855298" y="3588430"/>
            <a:ext cx="999042" cy="411538"/>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UART Packet</a:t>
            </a:r>
            <a:br>
              <a:rPr lang="en-US" altLang="zh-CN" sz="1400" dirty="0">
                <a:latin typeface="Calibri" panose="020F0502020204030204" pitchFamily="34" charset="0"/>
                <a:cs typeface="Calibri" panose="020F0502020204030204" pitchFamily="34" charset="0"/>
              </a:rPr>
            </a:br>
            <a:r>
              <a:rPr lang="en-US" altLang="zh-CN" sz="1400" dirty="0">
                <a:latin typeface="Calibri" panose="020F0502020204030204" pitchFamily="34" charset="0"/>
                <a:cs typeface="Calibri" panose="020F0502020204030204" pitchFamily="34" charset="0"/>
              </a:rPr>
              <a:t>Transmission</a:t>
            </a:r>
          </a:p>
        </p:txBody>
      </p:sp>
      <p:sp>
        <p:nvSpPr>
          <p:cNvPr id="98" name="Rectangle: Rounded Corners 97">
            <a:extLst>
              <a:ext uri="{FF2B5EF4-FFF2-40B4-BE49-F238E27FC236}">
                <a16:creationId xmlns:a16="http://schemas.microsoft.com/office/drawing/2014/main" id="{8FFA559A-6BE6-4439-92A5-1C8AC26F1E13}"/>
              </a:ext>
            </a:extLst>
          </p:cNvPr>
          <p:cNvSpPr/>
          <p:nvPr/>
        </p:nvSpPr>
        <p:spPr>
          <a:xfrm>
            <a:off x="7822830" y="2773501"/>
            <a:ext cx="1209526" cy="66445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03" name="TextBox 102">
            <a:extLst>
              <a:ext uri="{FF2B5EF4-FFF2-40B4-BE49-F238E27FC236}">
                <a16:creationId xmlns:a16="http://schemas.microsoft.com/office/drawing/2014/main" id="{10F6BB23-24F7-4D4C-85EF-D306101A71D4}"/>
              </a:ext>
            </a:extLst>
          </p:cNvPr>
          <p:cNvSpPr txBox="1"/>
          <p:nvPr/>
        </p:nvSpPr>
        <p:spPr>
          <a:xfrm>
            <a:off x="7904376" y="2755093"/>
            <a:ext cx="1043948" cy="411538"/>
          </a:xfrm>
          <a:prstGeom prst="rect">
            <a:avLst/>
          </a:prstGeom>
          <a:noFill/>
        </p:spPr>
        <p:txBody>
          <a:bodyPr wrap="none" lIns="91440" tIns="45720" rIns="91440" rtlCol="0" anchor="t">
            <a:noAutofit/>
          </a:bodyPr>
          <a:lstStyle/>
          <a:p>
            <a:pPr>
              <a:spcBef>
                <a:spcPts val="600"/>
              </a:spcBef>
            </a:pPr>
            <a:r>
              <a:rPr lang="en-US" altLang="zh-CN" sz="1400" dirty="0">
                <a:latin typeface="Calibri" panose="020F0502020204030204" pitchFamily="34" charset="0"/>
                <a:cs typeface="Calibri" panose="020F0502020204030204" pitchFamily="34" charset="0"/>
              </a:rPr>
              <a:t>Packet </a:t>
            </a:r>
            <a:br>
              <a:rPr lang="en-US" altLang="zh-CN" sz="1400" dirty="0">
                <a:latin typeface="Calibri" panose="020F0502020204030204" pitchFamily="34" charset="0"/>
                <a:cs typeface="Calibri" panose="020F0502020204030204" pitchFamily="34" charset="0"/>
              </a:rPr>
            </a:br>
            <a:r>
              <a:rPr lang="en-US" altLang="zh-CN" sz="1400" dirty="0">
                <a:latin typeface="Calibri" panose="020F0502020204030204" pitchFamily="34" charset="0"/>
                <a:cs typeface="Calibri" panose="020F0502020204030204" pitchFamily="34" charset="0"/>
              </a:rPr>
              <a:t>Transmission</a:t>
            </a:r>
            <a:br>
              <a:rPr lang="en-US" altLang="zh-CN" sz="1400" dirty="0">
                <a:latin typeface="Calibri" panose="020F0502020204030204" pitchFamily="34" charset="0"/>
                <a:cs typeface="Calibri" panose="020F0502020204030204" pitchFamily="34" charset="0"/>
              </a:rPr>
            </a:br>
            <a:r>
              <a:rPr lang="en-US" altLang="zh-CN" sz="1400" dirty="0">
                <a:latin typeface="Calibri" panose="020F0502020204030204" pitchFamily="34" charset="0"/>
                <a:cs typeface="Calibri" panose="020F0502020204030204" pitchFamily="34" charset="0"/>
              </a:rPr>
              <a:t>Protocol</a:t>
            </a:r>
          </a:p>
        </p:txBody>
      </p:sp>
      <p:sp>
        <p:nvSpPr>
          <p:cNvPr id="106" name="TextBox 105">
            <a:extLst>
              <a:ext uri="{FF2B5EF4-FFF2-40B4-BE49-F238E27FC236}">
                <a16:creationId xmlns:a16="http://schemas.microsoft.com/office/drawing/2014/main" id="{3B9018AB-A900-4493-852F-7178F0FA91C3}"/>
              </a:ext>
            </a:extLst>
          </p:cNvPr>
          <p:cNvSpPr txBox="1"/>
          <p:nvPr/>
        </p:nvSpPr>
        <p:spPr>
          <a:xfrm flipH="1">
            <a:off x="7904376" y="2036868"/>
            <a:ext cx="1380484" cy="427331"/>
          </a:xfrm>
          <a:prstGeom prst="rect">
            <a:avLst/>
          </a:prstGeom>
          <a:noFill/>
        </p:spPr>
        <p:txBody>
          <a:bodyPr wrap="none" lIns="91440" tIns="45720" rIns="91440" rtlCol="0" anchor="t">
            <a:noAutofit/>
          </a:bodyPr>
          <a:lstStyle/>
          <a:p>
            <a:pPr algn="l">
              <a:spcBef>
                <a:spcPts val="600"/>
              </a:spcBef>
            </a:pPr>
            <a:r>
              <a:rPr lang="en-US" altLang="zh-CN" sz="1200" b="1" dirty="0">
                <a:latin typeface="Calibri" panose="020F0502020204030204" pitchFamily="34" charset="0"/>
                <a:cs typeface="Calibri" panose="020F0502020204030204" pitchFamily="34" charset="0"/>
              </a:rPr>
              <a:t>QN9090  </a:t>
            </a:r>
            <a:br>
              <a:rPr lang="en-US" altLang="zh-CN" sz="1200" b="1" dirty="0">
                <a:latin typeface="Calibri" panose="020F0502020204030204" pitchFamily="34" charset="0"/>
                <a:cs typeface="Calibri" panose="020F0502020204030204" pitchFamily="34" charset="0"/>
              </a:rPr>
            </a:br>
            <a:r>
              <a:rPr lang="en-US" altLang="zh-CN" sz="1200" b="1" dirty="0">
                <a:latin typeface="Calibri" panose="020F0502020204030204" pitchFamily="34" charset="0"/>
                <a:cs typeface="Calibri" panose="020F0502020204030204" pitchFamily="34" charset="0"/>
              </a:rPr>
              <a:t>Input Device</a:t>
            </a:r>
            <a:br>
              <a:rPr lang="en-US" altLang="zh-CN" sz="1200" b="1" dirty="0">
                <a:latin typeface="Calibri" panose="020F0502020204030204" pitchFamily="34" charset="0"/>
                <a:cs typeface="Calibri" panose="020F0502020204030204" pitchFamily="34" charset="0"/>
              </a:rPr>
            </a:br>
            <a:r>
              <a:rPr lang="en-US" altLang="zh-CN" sz="1200" b="1" dirty="0">
                <a:latin typeface="Calibri" panose="020F0502020204030204" pitchFamily="34" charset="0"/>
                <a:cs typeface="Calibri" panose="020F0502020204030204" pitchFamily="34" charset="0"/>
              </a:rPr>
              <a:t>Output Device</a:t>
            </a:r>
            <a:endParaRPr lang="en-US" altLang="zh-CN" sz="1200" dirty="0">
              <a:latin typeface="Calibri" panose="020F0502020204030204" pitchFamily="34" charset="0"/>
              <a:cs typeface="Calibri" panose="020F0502020204030204" pitchFamily="34" charset="0"/>
            </a:endParaRPr>
          </a:p>
        </p:txBody>
      </p:sp>
      <p:sp>
        <p:nvSpPr>
          <p:cNvPr id="107" name="TextBox 106">
            <a:extLst>
              <a:ext uri="{FF2B5EF4-FFF2-40B4-BE49-F238E27FC236}">
                <a16:creationId xmlns:a16="http://schemas.microsoft.com/office/drawing/2014/main" id="{B7B1FC40-8CB3-4A8D-B7E9-E99F134C66D7}"/>
              </a:ext>
            </a:extLst>
          </p:cNvPr>
          <p:cNvSpPr txBox="1"/>
          <p:nvPr/>
        </p:nvSpPr>
        <p:spPr>
          <a:xfrm flipH="1">
            <a:off x="4830479" y="1334734"/>
            <a:ext cx="1093309" cy="427331"/>
          </a:xfrm>
          <a:prstGeom prst="rect">
            <a:avLst/>
          </a:prstGeom>
          <a:noFill/>
        </p:spPr>
        <p:txBody>
          <a:bodyPr wrap="none" lIns="91440" tIns="45720" rIns="91440" rtlCol="0" anchor="t">
            <a:noAutofit/>
          </a:bodyPr>
          <a:lstStyle/>
          <a:p>
            <a:pPr algn="l">
              <a:spcBef>
                <a:spcPts val="600"/>
              </a:spcBef>
            </a:pPr>
            <a:r>
              <a:rPr lang="en-US" altLang="zh-CN" sz="1400" b="1" dirty="0">
                <a:latin typeface="Calibri" panose="020F0502020204030204" pitchFamily="34" charset="0"/>
                <a:cs typeface="Calibri" panose="020F0502020204030204" pitchFamily="34" charset="0"/>
              </a:rPr>
              <a:t>Smart Lock Firmware</a:t>
            </a:r>
            <a:endParaRPr lang="en-US" altLang="zh-C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28356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6787B8-4A22-45EC-A8CE-4888CA6DE644}"/>
              </a:ext>
            </a:extLst>
          </p:cNvPr>
          <p:cNvSpPr>
            <a:spLocks noGrp="1"/>
          </p:cNvSpPr>
          <p:nvPr>
            <p:ph type="title"/>
          </p:nvPr>
        </p:nvSpPr>
        <p:spPr>
          <a:xfrm>
            <a:off x="363459" y="229983"/>
            <a:ext cx="11454325" cy="654049"/>
          </a:xfrm>
        </p:spPr>
        <p:txBody>
          <a:bodyPr/>
          <a:lstStyle/>
          <a:p>
            <a:r>
              <a:rPr lang="en-US" altLang="zh-CN" dirty="0"/>
              <a:t>APK AND DEVICE COMMUNICATION process</a:t>
            </a:r>
            <a:endParaRPr lang="zh-CN" altLang="en-US" dirty="0"/>
          </a:p>
        </p:txBody>
      </p:sp>
      <p:sp>
        <p:nvSpPr>
          <p:cNvPr id="48" name="Rectangle: Rounded Corners 47">
            <a:extLst>
              <a:ext uri="{FF2B5EF4-FFF2-40B4-BE49-F238E27FC236}">
                <a16:creationId xmlns:a16="http://schemas.microsoft.com/office/drawing/2014/main" id="{DFABA0A7-9558-4EC1-B048-1F1E46D05A7F}"/>
              </a:ext>
            </a:extLst>
          </p:cNvPr>
          <p:cNvSpPr/>
          <p:nvPr/>
        </p:nvSpPr>
        <p:spPr>
          <a:xfrm>
            <a:off x="1912771" y="2788640"/>
            <a:ext cx="1097634" cy="176772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Rectangle 51">
            <a:extLst>
              <a:ext uri="{FF2B5EF4-FFF2-40B4-BE49-F238E27FC236}">
                <a16:creationId xmlns:a16="http://schemas.microsoft.com/office/drawing/2014/main" id="{FFCBF60A-1785-4B19-9FD6-F26B20B9EAFE}"/>
              </a:ext>
            </a:extLst>
          </p:cNvPr>
          <p:cNvSpPr/>
          <p:nvPr/>
        </p:nvSpPr>
        <p:spPr>
          <a:xfrm>
            <a:off x="1755090" y="2500204"/>
            <a:ext cx="1416307" cy="261610"/>
          </a:xfrm>
          <a:prstGeom prst="rect">
            <a:avLst/>
          </a:prstGeom>
        </p:spPr>
        <p:txBody>
          <a:bodyPr wrap="square">
            <a:spAutoFit/>
          </a:bodyPr>
          <a:lstStyle/>
          <a:p>
            <a:pPr algn="ctr"/>
            <a:r>
              <a:rPr lang="en-US" sz="1100" kern="0" dirty="0">
                <a:latin typeface="Calibri" panose="020F0502020204030204"/>
              </a:rPr>
              <a:t>Android Phone</a:t>
            </a:r>
          </a:p>
        </p:txBody>
      </p:sp>
      <p:sp>
        <p:nvSpPr>
          <p:cNvPr id="54" name="Rectangle 53">
            <a:extLst>
              <a:ext uri="{FF2B5EF4-FFF2-40B4-BE49-F238E27FC236}">
                <a16:creationId xmlns:a16="http://schemas.microsoft.com/office/drawing/2014/main" id="{D5D37CD0-9F1A-4238-BD50-D0F4568213B8}"/>
              </a:ext>
            </a:extLst>
          </p:cNvPr>
          <p:cNvSpPr/>
          <p:nvPr/>
        </p:nvSpPr>
        <p:spPr>
          <a:xfrm>
            <a:off x="7673426" y="2601799"/>
            <a:ext cx="1416307" cy="261610"/>
          </a:xfrm>
          <a:prstGeom prst="rect">
            <a:avLst/>
          </a:prstGeom>
        </p:spPr>
        <p:txBody>
          <a:bodyPr wrap="square">
            <a:spAutoFit/>
          </a:bodyPr>
          <a:lstStyle/>
          <a:p>
            <a:pPr algn="ctr"/>
            <a:r>
              <a:rPr lang="en-US" sz="1100" kern="0" dirty="0">
                <a:latin typeface="Calibri" panose="020F0502020204030204"/>
              </a:rPr>
              <a:t>Vision3 KIT</a:t>
            </a:r>
          </a:p>
        </p:txBody>
      </p:sp>
      <p:pic>
        <p:nvPicPr>
          <p:cNvPr id="61" name="Picture 60">
            <a:extLst>
              <a:ext uri="{FF2B5EF4-FFF2-40B4-BE49-F238E27FC236}">
                <a16:creationId xmlns:a16="http://schemas.microsoft.com/office/drawing/2014/main" id="{481D6F3C-D111-424E-926E-06CDDECE69E4}"/>
              </a:ext>
            </a:extLst>
          </p:cNvPr>
          <p:cNvPicPr>
            <a:picLocks noChangeAspect="1"/>
          </p:cNvPicPr>
          <p:nvPr/>
        </p:nvPicPr>
        <p:blipFill>
          <a:blip r:embed="rId2"/>
          <a:stretch>
            <a:fillRect/>
          </a:stretch>
        </p:blipFill>
        <p:spPr>
          <a:xfrm>
            <a:off x="7758854" y="2863409"/>
            <a:ext cx="1291311" cy="1298893"/>
          </a:xfrm>
          <a:prstGeom prst="rect">
            <a:avLst/>
          </a:prstGeom>
        </p:spPr>
      </p:pic>
      <p:pic>
        <p:nvPicPr>
          <p:cNvPr id="66" name="Picture 65">
            <a:extLst>
              <a:ext uri="{FF2B5EF4-FFF2-40B4-BE49-F238E27FC236}">
                <a16:creationId xmlns:a16="http://schemas.microsoft.com/office/drawing/2014/main" id="{9F75E961-41BD-4742-B2C1-E7F41357E12A}"/>
              </a:ext>
            </a:extLst>
          </p:cNvPr>
          <p:cNvPicPr>
            <a:picLocks noChangeAspect="1"/>
          </p:cNvPicPr>
          <p:nvPr/>
        </p:nvPicPr>
        <p:blipFill rotWithShape="1">
          <a:blip r:embed="rId3"/>
          <a:srcRect l="12128" t="23886" r="21603"/>
          <a:stretch/>
        </p:blipFill>
        <p:spPr>
          <a:xfrm>
            <a:off x="7913449" y="3252838"/>
            <a:ext cx="859251" cy="1222255"/>
          </a:xfrm>
          <a:prstGeom prst="rect">
            <a:avLst/>
          </a:prstGeom>
        </p:spPr>
      </p:pic>
      <p:sp>
        <p:nvSpPr>
          <p:cNvPr id="89" name="Arrow: Right 88">
            <a:extLst>
              <a:ext uri="{FF2B5EF4-FFF2-40B4-BE49-F238E27FC236}">
                <a16:creationId xmlns:a16="http://schemas.microsoft.com/office/drawing/2014/main" id="{C2D3C4DF-0AEA-4736-9360-44B02FFD7367}"/>
              </a:ext>
            </a:extLst>
          </p:cNvPr>
          <p:cNvSpPr/>
          <p:nvPr/>
        </p:nvSpPr>
        <p:spPr>
          <a:xfrm rot="10800000">
            <a:off x="3647466" y="1994949"/>
            <a:ext cx="3245622" cy="153746"/>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7" name="Rectangle: Rounded Corners 6">
            <a:extLst>
              <a:ext uri="{FF2B5EF4-FFF2-40B4-BE49-F238E27FC236}">
                <a16:creationId xmlns:a16="http://schemas.microsoft.com/office/drawing/2014/main" id="{60FF4808-E36D-483F-8E96-36AD4DB01B29}"/>
              </a:ext>
            </a:extLst>
          </p:cNvPr>
          <p:cNvSpPr/>
          <p:nvPr/>
        </p:nvSpPr>
        <p:spPr>
          <a:xfrm>
            <a:off x="3932039" y="1846829"/>
            <a:ext cx="2424022" cy="40466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92" name="Arrow: Right 91">
            <a:extLst>
              <a:ext uri="{FF2B5EF4-FFF2-40B4-BE49-F238E27FC236}">
                <a16:creationId xmlns:a16="http://schemas.microsoft.com/office/drawing/2014/main" id="{E5985429-3D56-41EB-B0A9-7E4ADA9B7E05}"/>
              </a:ext>
            </a:extLst>
          </p:cNvPr>
          <p:cNvSpPr/>
          <p:nvPr/>
        </p:nvSpPr>
        <p:spPr>
          <a:xfrm>
            <a:off x="3667162" y="2479323"/>
            <a:ext cx="3260630" cy="153194"/>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93" name="Arrow: Right 92">
            <a:extLst>
              <a:ext uri="{FF2B5EF4-FFF2-40B4-BE49-F238E27FC236}">
                <a16:creationId xmlns:a16="http://schemas.microsoft.com/office/drawing/2014/main" id="{DA430096-AD7C-48BB-9952-24C36EC5BCA3}"/>
              </a:ext>
            </a:extLst>
          </p:cNvPr>
          <p:cNvSpPr/>
          <p:nvPr/>
        </p:nvSpPr>
        <p:spPr>
          <a:xfrm rot="10800000">
            <a:off x="3667162" y="2711767"/>
            <a:ext cx="3245622" cy="153746"/>
          </a:xfrm>
          <a:prstGeom prst="rightArrow">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95" name="TextBox 94">
            <a:extLst>
              <a:ext uri="{FF2B5EF4-FFF2-40B4-BE49-F238E27FC236}">
                <a16:creationId xmlns:a16="http://schemas.microsoft.com/office/drawing/2014/main" id="{D87FECA9-7485-424C-A400-AD2FCB6B8489}"/>
              </a:ext>
            </a:extLst>
          </p:cNvPr>
          <p:cNvSpPr txBox="1"/>
          <p:nvPr/>
        </p:nvSpPr>
        <p:spPr>
          <a:xfrm>
            <a:off x="4680416" y="2502534"/>
            <a:ext cx="999042" cy="386244"/>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Connect</a:t>
            </a:r>
          </a:p>
        </p:txBody>
      </p:sp>
      <p:sp>
        <p:nvSpPr>
          <p:cNvPr id="96" name="Arrow: Right 95">
            <a:extLst>
              <a:ext uri="{FF2B5EF4-FFF2-40B4-BE49-F238E27FC236}">
                <a16:creationId xmlns:a16="http://schemas.microsoft.com/office/drawing/2014/main" id="{2FCCC63E-8861-4161-8062-C060013EB69F}"/>
              </a:ext>
            </a:extLst>
          </p:cNvPr>
          <p:cNvSpPr/>
          <p:nvPr/>
        </p:nvSpPr>
        <p:spPr>
          <a:xfrm>
            <a:off x="3652154" y="3061789"/>
            <a:ext cx="3260630" cy="153194"/>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97" name="Arrow: Right 96">
            <a:extLst>
              <a:ext uri="{FF2B5EF4-FFF2-40B4-BE49-F238E27FC236}">
                <a16:creationId xmlns:a16="http://schemas.microsoft.com/office/drawing/2014/main" id="{6CF87C2E-E141-4C30-811D-DAC794B5C2C4}"/>
              </a:ext>
            </a:extLst>
          </p:cNvPr>
          <p:cNvSpPr/>
          <p:nvPr/>
        </p:nvSpPr>
        <p:spPr>
          <a:xfrm rot="10800000">
            <a:off x="3652154" y="3294233"/>
            <a:ext cx="3245622" cy="153746"/>
          </a:xfrm>
          <a:prstGeom prst="rightArrow">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99" name="TextBox 98">
            <a:extLst>
              <a:ext uri="{FF2B5EF4-FFF2-40B4-BE49-F238E27FC236}">
                <a16:creationId xmlns:a16="http://schemas.microsoft.com/office/drawing/2014/main" id="{F2FD4290-7892-4320-AD1E-182F2FE00CB6}"/>
              </a:ext>
            </a:extLst>
          </p:cNvPr>
          <p:cNvSpPr txBox="1"/>
          <p:nvPr/>
        </p:nvSpPr>
        <p:spPr>
          <a:xfrm>
            <a:off x="4565152" y="3092367"/>
            <a:ext cx="999042" cy="386244"/>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Authenticate</a:t>
            </a:r>
          </a:p>
        </p:txBody>
      </p:sp>
      <p:sp>
        <p:nvSpPr>
          <p:cNvPr id="100" name="Rectangle: Rounded Corners 99">
            <a:extLst>
              <a:ext uri="{FF2B5EF4-FFF2-40B4-BE49-F238E27FC236}">
                <a16:creationId xmlns:a16="http://schemas.microsoft.com/office/drawing/2014/main" id="{99BCCB52-4795-4091-9DE5-2510210ABA1B}"/>
              </a:ext>
            </a:extLst>
          </p:cNvPr>
          <p:cNvSpPr/>
          <p:nvPr/>
        </p:nvSpPr>
        <p:spPr>
          <a:xfrm>
            <a:off x="3932039" y="2444493"/>
            <a:ext cx="2424022" cy="48773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101" name="TextBox 100">
            <a:extLst>
              <a:ext uri="{FF2B5EF4-FFF2-40B4-BE49-F238E27FC236}">
                <a16:creationId xmlns:a16="http://schemas.microsoft.com/office/drawing/2014/main" id="{0D181A0F-ED94-492A-9DCD-531315E01405}"/>
              </a:ext>
            </a:extLst>
          </p:cNvPr>
          <p:cNvSpPr txBox="1"/>
          <p:nvPr/>
        </p:nvSpPr>
        <p:spPr>
          <a:xfrm>
            <a:off x="4927185" y="1902209"/>
            <a:ext cx="999042" cy="386244"/>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Scan</a:t>
            </a:r>
          </a:p>
        </p:txBody>
      </p:sp>
      <p:sp>
        <p:nvSpPr>
          <p:cNvPr id="102" name="Rectangle: Rounded Corners 101">
            <a:extLst>
              <a:ext uri="{FF2B5EF4-FFF2-40B4-BE49-F238E27FC236}">
                <a16:creationId xmlns:a16="http://schemas.microsoft.com/office/drawing/2014/main" id="{35DA2742-A12E-48D6-B09C-565014A5BDDB}"/>
              </a:ext>
            </a:extLst>
          </p:cNvPr>
          <p:cNvSpPr/>
          <p:nvPr/>
        </p:nvSpPr>
        <p:spPr>
          <a:xfrm>
            <a:off x="3932039" y="3032789"/>
            <a:ext cx="2424022" cy="48773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104" name="Arrow: Right 103">
            <a:extLst>
              <a:ext uri="{FF2B5EF4-FFF2-40B4-BE49-F238E27FC236}">
                <a16:creationId xmlns:a16="http://schemas.microsoft.com/office/drawing/2014/main" id="{2E3B6AD2-D1AD-411C-B08F-AED12C3080E6}"/>
              </a:ext>
            </a:extLst>
          </p:cNvPr>
          <p:cNvSpPr/>
          <p:nvPr/>
        </p:nvSpPr>
        <p:spPr>
          <a:xfrm>
            <a:off x="3673026" y="3792946"/>
            <a:ext cx="3260630" cy="153194"/>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05" name="Arrow: Right 104">
            <a:extLst>
              <a:ext uri="{FF2B5EF4-FFF2-40B4-BE49-F238E27FC236}">
                <a16:creationId xmlns:a16="http://schemas.microsoft.com/office/drawing/2014/main" id="{58971296-2A39-45B5-995D-8E0EE1F92043}"/>
              </a:ext>
            </a:extLst>
          </p:cNvPr>
          <p:cNvSpPr/>
          <p:nvPr/>
        </p:nvSpPr>
        <p:spPr>
          <a:xfrm rot="10800000">
            <a:off x="3673026" y="4051268"/>
            <a:ext cx="3245622" cy="153746"/>
          </a:xfrm>
          <a:prstGeom prst="rightArrow">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07" name="TextBox 106">
            <a:extLst>
              <a:ext uri="{FF2B5EF4-FFF2-40B4-BE49-F238E27FC236}">
                <a16:creationId xmlns:a16="http://schemas.microsoft.com/office/drawing/2014/main" id="{B8CFD482-3D1E-4B8A-A68C-827C2EABBCDA}"/>
              </a:ext>
            </a:extLst>
          </p:cNvPr>
          <p:cNvSpPr txBox="1"/>
          <p:nvPr/>
        </p:nvSpPr>
        <p:spPr>
          <a:xfrm>
            <a:off x="4562502" y="3823642"/>
            <a:ext cx="999042" cy="386244"/>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Transmit</a:t>
            </a:r>
          </a:p>
        </p:txBody>
      </p:sp>
      <p:sp>
        <p:nvSpPr>
          <p:cNvPr id="108" name="Rectangle: Rounded Corners 107">
            <a:extLst>
              <a:ext uri="{FF2B5EF4-FFF2-40B4-BE49-F238E27FC236}">
                <a16:creationId xmlns:a16="http://schemas.microsoft.com/office/drawing/2014/main" id="{074AAF95-9B29-4A67-8E0D-3FE86F3860B5}"/>
              </a:ext>
            </a:extLst>
          </p:cNvPr>
          <p:cNvSpPr/>
          <p:nvPr/>
        </p:nvSpPr>
        <p:spPr>
          <a:xfrm>
            <a:off x="3952911" y="3755320"/>
            <a:ext cx="2424022" cy="48773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109" name="Arrow: Right 108">
            <a:extLst>
              <a:ext uri="{FF2B5EF4-FFF2-40B4-BE49-F238E27FC236}">
                <a16:creationId xmlns:a16="http://schemas.microsoft.com/office/drawing/2014/main" id="{E3ECEE67-7ED3-4695-A3A6-8823D0EA4575}"/>
              </a:ext>
            </a:extLst>
          </p:cNvPr>
          <p:cNvSpPr/>
          <p:nvPr/>
        </p:nvSpPr>
        <p:spPr>
          <a:xfrm>
            <a:off x="3682170" y="4632562"/>
            <a:ext cx="3260630" cy="153194"/>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10" name="Arrow: Right 109">
            <a:extLst>
              <a:ext uri="{FF2B5EF4-FFF2-40B4-BE49-F238E27FC236}">
                <a16:creationId xmlns:a16="http://schemas.microsoft.com/office/drawing/2014/main" id="{36D1A117-A02C-44EC-A00D-308CC5ECA1D3}"/>
              </a:ext>
            </a:extLst>
          </p:cNvPr>
          <p:cNvSpPr/>
          <p:nvPr/>
        </p:nvSpPr>
        <p:spPr>
          <a:xfrm rot="10800000">
            <a:off x="3682170" y="4899510"/>
            <a:ext cx="3245622" cy="153746"/>
          </a:xfrm>
          <a:prstGeom prst="rightArrow">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11" name="TextBox 110">
            <a:extLst>
              <a:ext uri="{FF2B5EF4-FFF2-40B4-BE49-F238E27FC236}">
                <a16:creationId xmlns:a16="http://schemas.microsoft.com/office/drawing/2014/main" id="{210A194E-9BC1-445E-B15A-A3C8779FC761}"/>
              </a:ext>
            </a:extLst>
          </p:cNvPr>
          <p:cNvSpPr txBox="1"/>
          <p:nvPr/>
        </p:nvSpPr>
        <p:spPr>
          <a:xfrm>
            <a:off x="4644529" y="4675330"/>
            <a:ext cx="999042" cy="386244"/>
          </a:xfrm>
          <a:prstGeom prst="rect">
            <a:avLst/>
          </a:prstGeom>
          <a:noFill/>
        </p:spPr>
        <p:txBody>
          <a:bodyPr wrap="none" lIns="91440" tIns="45720" rIns="91440" rtlCol="0" anchor="t">
            <a:noAutofit/>
          </a:bodyPr>
          <a:lstStyle/>
          <a:p>
            <a:pPr algn="l">
              <a:spcBef>
                <a:spcPts val="600"/>
              </a:spcBef>
            </a:pPr>
            <a:r>
              <a:rPr lang="en-US" altLang="zh-CN" sz="1400" dirty="0">
                <a:latin typeface="Calibri" panose="020F0502020204030204" pitchFamily="34" charset="0"/>
                <a:cs typeface="Calibri" panose="020F0502020204030204" pitchFamily="34" charset="0"/>
              </a:rPr>
              <a:t>Disconnect</a:t>
            </a:r>
          </a:p>
        </p:txBody>
      </p:sp>
      <p:sp>
        <p:nvSpPr>
          <p:cNvPr id="112" name="Rectangle: Rounded Corners 111">
            <a:extLst>
              <a:ext uri="{FF2B5EF4-FFF2-40B4-BE49-F238E27FC236}">
                <a16:creationId xmlns:a16="http://schemas.microsoft.com/office/drawing/2014/main" id="{EF4B1453-2A7B-4C2A-8FE1-483AFA7D0696}"/>
              </a:ext>
            </a:extLst>
          </p:cNvPr>
          <p:cNvSpPr/>
          <p:nvPr/>
        </p:nvSpPr>
        <p:spPr>
          <a:xfrm>
            <a:off x="3962055" y="4603562"/>
            <a:ext cx="2424022" cy="487731"/>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113" name="Rectangle 112">
            <a:extLst>
              <a:ext uri="{FF2B5EF4-FFF2-40B4-BE49-F238E27FC236}">
                <a16:creationId xmlns:a16="http://schemas.microsoft.com/office/drawing/2014/main" id="{E4BADE01-BD19-47B2-A4AB-71FC7BFCD02A}"/>
              </a:ext>
            </a:extLst>
          </p:cNvPr>
          <p:cNvSpPr/>
          <p:nvPr/>
        </p:nvSpPr>
        <p:spPr>
          <a:xfrm>
            <a:off x="1803242" y="4709159"/>
            <a:ext cx="1416307" cy="430887"/>
          </a:xfrm>
          <a:prstGeom prst="rect">
            <a:avLst/>
          </a:prstGeom>
        </p:spPr>
        <p:txBody>
          <a:bodyPr wrap="square">
            <a:spAutoFit/>
          </a:bodyPr>
          <a:lstStyle/>
          <a:p>
            <a:pPr algn="ctr"/>
            <a:r>
              <a:rPr lang="en-US" sz="1100" b="1" kern="0" dirty="0">
                <a:latin typeface="Calibri" panose="020F0502020204030204"/>
              </a:rPr>
              <a:t>Smart Lock Manager APK</a:t>
            </a:r>
          </a:p>
        </p:txBody>
      </p:sp>
      <p:pic>
        <p:nvPicPr>
          <p:cNvPr id="114" name="Picture 113">
            <a:extLst>
              <a:ext uri="{FF2B5EF4-FFF2-40B4-BE49-F238E27FC236}">
                <a16:creationId xmlns:a16="http://schemas.microsoft.com/office/drawing/2014/main" id="{33950A6C-90B7-44D1-885D-40FE384436DA}"/>
              </a:ext>
            </a:extLst>
          </p:cNvPr>
          <p:cNvPicPr>
            <a:picLocks noChangeAspect="1"/>
          </p:cNvPicPr>
          <p:nvPr/>
        </p:nvPicPr>
        <p:blipFill rotWithShape="1">
          <a:blip r:embed="rId3"/>
          <a:srcRect l="12128" t="23886" r="21603"/>
          <a:stretch/>
        </p:blipFill>
        <p:spPr>
          <a:xfrm>
            <a:off x="2042403" y="3061789"/>
            <a:ext cx="859251" cy="1222255"/>
          </a:xfrm>
          <a:prstGeom prst="rect">
            <a:avLst/>
          </a:prstGeom>
        </p:spPr>
      </p:pic>
      <p:sp>
        <p:nvSpPr>
          <p:cNvPr id="115" name="Rectangle 114">
            <a:extLst>
              <a:ext uri="{FF2B5EF4-FFF2-40B4-BE49-F238E27FC236}">
                <a16:creationId xmlns:a16="http://schemas.microsoft.com/office/drawing/2014/main" id="{AB8AEF93-F1D3-4B7B-909F-345C70CE1D5E}"/>
              </a:ext>
            </a:extLst>
          </p:cNvPr>
          <p:cNvSpPr/>
          <p:nvPr/>
        </p:nvSpPr>
        <p:spPr>
          <a:xfrm>
            <a:off x="7758854" y="4733717"/>
            <a:ext cx="1416307" cy="261610"/>
          </a:xfrm>
          <a:prstGeom prst="rect">
            <a:avLst/>
          </a:prstGeom>
        </p:spPr>
        <p:txBody>
          <a:bodyPr wrap="square">
            <a:spAutoFit/>
          </a:bodyPr>
          <a:lstStyle/>
          <a:p>
            <a:pPr algn="ctr"/>
            <a:r>
              <a:rPr lang="en-US" sz="1100" b="1" kern="0" dirty="0">
                <a:latin typeface="Calibri" panose="020F0502020204030204"/>
              </a:rPr>
              <a:t>Smart Lock Firmware</a:t>
            </a:r>
          </a:p>
        </p:txBody>
      </p:sp>
    </p:spTree>
    <p:extLst>
      <p:ext uri="{BB962C8B-B14F-4D97-AF65-F5344CB8AC3E}">
        <p14:creationId xmlns:p14="http://schemas.microsoft.com/office/powerpoint/2010/main" val="16958272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D7A4490-34B5-4016-A409-4520E6A50A49}"/>
              </a:ext>
            </a:extLst>
          </p:cNvPr>
          <p:cNvSpPr>
            <a:spLocks noGrp="1"/>
          </p:cNvSpPr>
          <p:nvPr>
            <p:ph type="body" sz="quarter" idx="10"/>
          </p:nvPr>
        </p:nvSpPr>
        <p:spPr>
          <a:xfrm>
            <a:off x="464350" y="845873"/>
            <a:ext cx="5771303" cy="2462490"/>
          </a:xfrm>
        </p:spPr>
        <p:txBody>
          <a:bodyPr vert="horz" lIns="91440" tIns="45720" rIns="91440" bIns="45720" rtlCol="0" anchor="t">
            <a:normAutofit/>
          </a:bodyPr>
          <a:lstStyle/>
          <a:p>
            <a:pPr marL="169545" indent="-169545">
              <a:lnSpc>
                <a:spcPct val="150000"/>
              </a:lnSpc>
              <a:spcBef>
                <a:spcPts val="600"/>
              </a:spcBef>
              <a:spcAft>
                <a:spcPts val="600"/>
              </a:spcAft>
            </a:pPr>
            <a:r>
              <a:rPr lang="en-US" b="1" dirty="0">
                <a:latin typeface="Arial"/>
                <a:cs typeface="Arial"/>
              </a:rPr>
              <a:t>Transmission Protocol</a:t>
            </a:r>
            <a:r>
              <a:rPr lang="en-US" dirty="0">
                <a:latin typeface="Arial"/>
                <a:cs typeface="Arial"/>
              </a:rPr>
              <a:t>: </a:t>
            </a:r>
          </a:p>
          <a:p>
            <a:pPr marL="340995" lvl="1" indent="-169545">
              <a:lnSpc>
                <a:spcPct val="150000"/>
              </a:lnSpc>
              <a:spcBef>
                <a:spcPts val="600"/>
              </a:spcBef>
              <a:spcAft>
                <a:spcPts val="600"/>
              </a:spcAft>
            </a:pPr>
            <a:r>
              <a:rPr lang="en-US" altLang="zh-CN" sz="1600" dirty="0">
                <a:latin typeface="Arial"/>
                <a:cs typeface="Arial"/>
              </a:rPr>
              <a:t>All the packet transfer are in raw data format </a:t>
            </a:r>
          </a:p>
          <a:p>
            <a:pPr marL="340995" lvl="1" indent="-169545">
              <a:lnSpc>
                <a:spcPct val="150000"/>
              </a:lnSpc>
              <a:spcBef>
                <a:spcPts val="600"/>
              </a:spcBef>
              <a:spcAft>
                <a:spcPts val="600"/>
              </a:spcAft>
            </a:pPr>
            <a:r>
              <a:rPr lang="en-US" altLang="zh-CN" sz="1600" dirty="0">
                <a:latin typeface="Arial"/>
                <a:cs typeface="Arial"/>
              </a:rPr>
              <a:t>Each packet transfer will be assembled with header transfer unit with fixed length and the data transfer unit with variable length</a:t>
            </a:r>
          </a:p>
        </p:txBody>
      </p:sp>
      <p:sp>
        <p:nvSpPr>
          <p:cNvPr id="6" name="Title 4">
            <a:extLst>
              <a:ext uri="{FF2B5EF4-FFF2-40B4-BE49-F238E27FC236}">
                <a16:creationId xmlns:a16="http://schemas.microsoft.com/office/drawing/2014/main" id="{2933E8C7-4F5B-4532-A77F-006DBA77C629}"/>
              </a:ext>
            </a:extLst>
          </p:cNvPr>
          <p:cNvSpPr txBox="1">
            <a:spLocks/>
          </p:cNvSpPr>
          <p:nvPr/>
        </p:nvSpPr>
        <p:spPr bwMode="auto">
          <a:xfrm>
            <a:off x="461521" y="343296"/>
            <a:ext cx="11454325" cy="74031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1600" b="1" kern="1200" cap="all" spc="210" baseline="0">
                <a:solidFill>
                  <a:schemeClr val="tx1"/>
                </a:solidFill>
                <a:effectLst/>
                <a:latin typeface="Arial" panose="020B0604020202020204" pitchFamily="34" charset="0"/>
                <a:ea typeface="+mn-ea"/>
                <a:cs typeface="Arial" panose="020B0604020202020204" pitchFamily="34" charset="0"/>
              </a:defRPr>
            </a:lvl1pPr>
            <a:lvl2pPr algn="r" rtl="0" eaLnBrk="1" fontAlgn="base" hangingPunct="1">
              <a:lnSpc>
                <a:spcPct val="85000"/>
              </a:lnSpc>
              <a:spcBef>
                <a:spcPct val="0"/>
              </a:spcBef>
              <a:spcAft>
                <a:spcPct val="0"/>
              </a:spcAft>
              <a:defRPr sz="2200" b="1">
                <a:solidFill>
                  <a:schemeClr val="tx1"/>
                </a:solidFill>
                <a:latin typeface="Arial" charset="0"/>
              </a:defRPr>
            </a:lvl2pPr>
            <a:lvl3pPr algn="r" rtl="0" eaLnBrk="1" fontAlgn="base" hangingPunct="1">
              <a:lnSpc>
                <a:spcPct val="85000"/>
              </a:lnSpc>
              <a:spcBef>
                <a:spcPct val="0"/>
              </a:spcBef>
              <a:spcAft>
                <a:spcPct val="0"/>
              </a:spcAft>
              <a:defRPr sz="2200" b="1">
                <a:solidFill>
                  <a:schemeClr val="tx1"/>
                </a:solidFill>
                <a:latin typeface="Arial" charset="0"/>
              </a:defRPr>
            </a:lvl3pPr>
            <a:lvl4pPr algn="r" rtl="0" eaLnBrk="1" fontAlgn="base" hangingPunct="1">
              <a:lnSpc>
                <a:spcPct val="85000"/>
              </a:lnSpc>
              <a:spcBef>
                <a:spcPct val="0"/>
              </a:spcBef>
              <a:spcAft>
                <a:spcPct val="0"/>
              </a:spcAft>
              <a:defRPr sz="2200" b="1">
                <a:solidFill>
                  <a:schemeClr val="tx1"/>
                </a:solidFill>
                <a:latin typeface="Arial" charset="0"/>
              </a:defRPr>
            </a:lvl4pPr>
            <a:lvl5pPr algn="r" rtl="0" eaLnBrk="1" fontAlgn="base" hangingPunct="1">
              <a:lnSpc>
                <a:spcPct val="85000"/>
              </a:lnSpc>
              <a:spcBef>
                <a:spcPct val="0"/>
              </a:spcBef>
              <a:spcAft>
                <a:spcPct val="0"/>
              </a:spcAft>
              <a:defRPr sz="2200" b="1">
                <a:solidFill>
                  <a:schemeClr val="tx1"/>
                </a:solidFill>
                <a:latin typeface="Arial" charset="0"/>
              </a:defRPr>
            </a:lvl5pPr>
            <a:lvl6pPr marL="457200" algn="r" rtl="0" eaLnBrk="1" fontAlgn="base" hangingPunct="1">
              <a:lnSpc>
                <a:spcPct val="85000"/>
              </a:lnSpc>
              <a:spcBef>
                <a:spcPct val="0"/>
              </a:spcBef>
              <a:spcAft>
                <a:spcPct val="0"/>
              </a:spcAft>
              <a:defRPr sz="2200" b="1">
                <a:solidFill>
                  <a:schemeClr val="tx1"/>
                </a:solidFill>
                <a:latin typeface="Arial" charset="0"/>
              </a:defRPr>
            </a:lvl6pPr>
            <a:lvl7pPr marL="914400" algn="r" rtl="0" eaLnBrk="1" fontAlgn="base" hangingPunct="1">
              <a:lnSpc>
                <a:spcPct val="85000"/>
              </a:lnSpc>
              <a:spcBef>
                <a:spcPct val="0"/>
              </a:spcBef>
              <a:spcAft>
                <a:spcPct val="0"/>
              </a:spcAft>
              <a:defRPr sz="2200" b="1">
                <a:solidFill>
                  <a:schemeClr val="tx1"/>
                </a:solidFill>
                <a:latin typeface="Arial" charset="0"/>
              </a:defRPr>
            </a:lvl7pPr>
            <a:lvl8pPr marL="1371600" algn="r" rtl="0" eaLnBrk="1" fontAlgn="base" hangingPunct="1">
              <a:lnSpc>
                <a:spcPct val="85000"/>
              </a:lnSpc>
              <a:spcBef>
                <a:spcPct val="0"/>
              </a:spcBef>
              <a:spcAft>
                <a:spcPct val="0"/>
              </a:spcAft>
              <a:defRPr sz="2200" b="1">
                <a:solidFill>
                  <a:schemeClr val="tx1"/>
                </a:solidFill>
                <a:latin typeface="Arial" charset="0"/>
              </a:defRPr>
            </a:lvl8pPr>
            <a:lvl9pPr marL="1828800" algn="r" rtl="0" eaLnBrk="1" fontAlgn="base" hangingPunct="1">
              <a:lnSpc>
                <a:spcPct val="85000"/>
              </a:lnSpc>
              <a:spcBef>
                <a:spcPct val="0"/>
              </a:spcBef>
              <a:spcAft>
                <a:spcPct val="0"/>
              </a:spcAft>
              <a:defRPr sz="2200" b="1">
                <a:solidFill>
                  <a:schemeClr val="tx1"/>
                </a:solidFill>
                <a:latin typeface="Arial" charset="0"/>
              </a:defRPr>
            </a:lvl9pPr>
          </a:lstStyle>
          <a:p>
            <a:r>
              <a:rPr lang="en-US" altLang="zh-CN" dirty="0"/>
              <a:t>BLE WUART TRANSMISSION</a:t>
            </a:r>
          </a:p>
        </p:txBody>
      </p:sp>
      <p:cxnSp>
        <p:nvCxnSpPr>
          <p:cNvPr id="3" name="Straight Connector 2">
            <a:extLst>
              <a:ext uri="{FF2B5EF4-FFF2-40B4-BE49-F238E27FC236}">
                <a16:creationId xmlns:a16="http://schemas.microsoft.com/office/drawing/2014/main" id="{FC095893-39AE-4158-AFFD-A529F03BDECB}"/>
              </a:ext>
            </a:extLst>
          </p:cNvPr>
          <p:cNvCxnSpPr>
            <a:cxnSpLocks/>
          </p:cNvCxnSpPr>
          <p:nvPr/>
        </p:nvCxnSpPr>
        <p:spPr>
          <a:xfrm>
            <a:off x="6481022" y="1643803"/>
            <a:ext cx="0" cy="3312543"/>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52B9E5A-626E-4F0E-AF87-026D963DA271}"/>
              </a:ext>
            </a:extLst>
          </p:cNvPr>
          <p:cNvSpPr/>
          <p:nvPr/>
        </p:nvSpPr>
        <p:spPr>
          <a:xfrm>
            <a:off x="5945917" y="993014"/>
            <a:ext cx="1205545" cy="5597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r>
              <a:rPr lang="en-US" altLang="zh-CN" sz="1000" b="1" dirty="0">
                <a:solidFill>
                  <a:schemeClr val="tx1"/>
                </a:solidFill>
                <a:latin typeface="Calibri" panose="020F0502020204030204" pitchFamily="34" charset="0"/>
                <a:cs typeface="Calibri" panose="020F0502020204030204" pitchFamily="34" charset="0"/>
              </a:rPr>
              <a:t>APK</a:t>
            </a:r>
            <a:endParaRPr lang="zh-CN" altLang="en-US" sz="1000" b="1" dirty="0">
              <a:solidFill>
                <a:schemeClr val="tx1"/>
              </a:solidFill>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43E37310-87DE-40A2-A660-C3A3769E125A}"/>
              </a:ext>
            </a:extLst>
          </p:cNvPr>
          <p:cNvSpPr/>
          <p:nvPr/>
        </p:nvSpPr>
        <p:spPr>
          <a:xfrm>
            <a:off x="9643774" y="971002"/>
            <a:ext cx="1205545" cy="5597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r>
              <a:rPr lang="en-US" altLang="zh-CN" sz="1000" b="1" dirty="0">
                <a:solidFill>
                  <a:schemeClr val="tx1"/>
                </a:solidFill>
                <a:latin typeface="Calibri" panose="020F0502020204030204" pitchFamily="34" charset="0"/>
                <a:cs typeface="Calibri" panose="020F0502020204030204" pitchFamily="34" charset="0"/>
              </a:rPr>
              <a:t>VIZN3</a:t>
            </a:r>
            <a:endParaRPr lang="zh-CN" altLang="en-US" sz="1000" b="1" dirty="0">
              <a:solidFill>
                <a:schemeClr val="tx1"/>
              </a:solidFill>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8A83D5F1-E4B5-4083-88EE-B49CCDD0A099}"/>
              </a:ext>
            </a:extLst>
          </p:cNvPr>
          <p:cNvCxnSpPr>
            <a:cxnSpLocks/>
          </p:cNvCxnSpPr>
          <p:nvPr/>
        </p:nvCxnSpPr>
        <p:spPr>
          <a:xfrm>
            <a:off x="10272426" y="1573898"/>
            <a:ext cx="0" cy="3463951"/>
          </a:xfrm>
          <a:prstGeom prst="line">
            <a:avLst/>
          </a:prstGeom>
        </p:spPr>
        <p:style>
          <a:lnRef idx="1">
            <a:schemeClr val="accent1"/>
          </a:lnRef>
          <a:fillRef idx="0">
            <a:schemeClr val="accent1"/>
          </a:fillRef>
          <a:effectRef idx="0">
            <a:schemeClr val="accent1"/>
          </a:effectRef>
          <a:fontRef idx="minor">
            <a:schemeClr val="tx1"/>
          </a:fontRef>
        </p:style>
      </p:cxnSp>
      <p:sp>
        <p:nvSpPr>
          <p:cNvPr id="12" name="Arrow: Right 11">
            <a:extLst>
              <a:ext uri="{FF2B5EF4-FFF2-40B4-BE49-F238E27FC236}">
                <a16:creationId xmlns:a16="http://schemas.microsoft.com/office/drawing/2014/main" id="{4C49B8C5-A404-40EF-B526-6F8CC4BCE6A6}"/>
              </a:ext>
            </a:extLst>
          </p:cNvPr>
          <p:cNvSpPr/>
          <p:nvPr/>
        </p:nvSpPr>
        <p:spPr>
          <a:xfrm rot="1037178">
            <a:off x="7044120" y="1956723"/>
            <a:ext cx="2546301" cy="1449060"/>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182880" tIns="182880" rIns="182880" bIns="182880" rtlCol="0" anchor="t"/>
          <a:lstStyle/>
          <a:p>
            <a:pPr algn="l"/>
            <a:endParaRPr lang="zh-CN" altLang="en-US" dirty="0">
              <a:solidFill>
                <a:schemeClr val="bg1"/>
              </a:solidFill>
              <a:latin typeface="+mj-lt"/>
            </a:endParaRPr>
          </a:p>
        </p:txBody>
      </p:sp>
      <p:sp>
        <p:nvSpPr>
          <p:cNvPr id="13" name="Arrow: Right 12">
            <a:extLst>
              <a:ext uri="{FF2B5EF4-FFF2-40B4-BE49-F238E27FC236}">
                <a16:creationId xmlns:a16="http://schemas.microsoft.com/office/drawing/2014/main" id="{88745086-3560-46FE-A7C0-BE2A5C3B33EF}"/>
              </a:ext>
            </a:extLst>
          </p:cNvPr>
          <p:cNvSpPr/>
          <p:nvPr/>
        </p:nvSpPr>
        <p:spPr>
          <a:xfrm rot="1021800">
            <a:off x="7197353" y="2271236"/>
            <a:ext cx="1954402" cy="345496"/>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4" name="TextBox 13">
            <a:extLst>
              <a:ext uri="{FF2B5EF4-FFF2-40B4-BE49-F238E27FC236}">
                <a16:creationId xmlns:a16="http://schemas.microsoft.com/office/drawing/2014/main" id="{8A5E3635-2E51-4BC7-80A0-FEA6E9391FA3}"/>
              </a:ext>
            </a:extLst>
          </p:cNvPr>
          <p:cNvSpPr txBox="1"/>
          <p:nvPr/>
        </p:nvSpPr>
        <p:spPr>
          <a:xfrm rot="961693">
            <a:off x="7163558" y="2269378"/>
            <a:ext cx="2097776" cy="382972"/>
          </a:xfrm>
          <a:prstGeom prst="rect">
            <a:avLst/>
          </a:prstGeom>
          <a:noFill/>
        </p:spPr>
        <p:txBody>
          <a:bodyPr wrap="none" lIns="91440" tIns="45720" rIns="91440" rtlCol="0" anchor="t">
            <a:noAutofit/>
          </a:bodyPr>
          <a:lstStyle/>
          <a:p>
            <a:pPr algn="l">
              <a:spcBef>
                <a:spcPts val="600"/>
              </a:spcBef>
            </a:pPr>
            <a:r>
              <a:rPr lang="en-US" altLang="zh-CN" sz="1400" dirty="0">
                <a:latin typeface="Arial" panose="020B0604020202020204" pitchFamily="34" charset="0"/>
                <a:cs typeface="Arial" panose="020B0604020202020204" pitchFamily="34" charset="0"/>
              </a:rPr>
              <a:t>Header (</a:t>
            </a:r>
            <a:r>
              <a:rPr lang="en-US" altLang="zh-CN" sz="1400" dirty="0">
                <a:solidFill>
                  <a:srgbClr val="FF0000"/>
                </a:solidFill>
                <a:latin typeface="Arial" panose="020B0604020202020204" pitchFamily="34" charset="0"/>
                <a:cs typeface="Arial" panose="020B0604020202020204" pitchFamily="34" charset="0"/>
              </a:rPr>
              <a:t>fixed length</a:t>
            </a:r>
            <a:r>
              <a:rPr lang="en-US" altLang="zh-CN" sz="1600" dirty="0">
                <a:latin typeface="Arial" panose="020B0604020202020204" pitchFamily="34" charset="0"/>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p:txBody>
      </p:sp>
      <p:sp>
        <p:nvSpPr>
          <p:cNvPr id="16" name="Arrow: Right 15">
            <a:extLst>
              <a:ext uri="{FF2B5EF4-FFF2-40B4-BE49-F238E27FC236}">
                <a16:creationId xmlns:a16="http://schemas.microsoft.com/office/drawing/2014/main" id="{E1DE6B84-3349-4CA1-929E-2C68EF00646C}"/>
              </a:ext>
            </a:extLst>
          </p:cNvPr>
          <p:cNvSpPr/>
          <p:nvPr/>
        </p:nvSpPr>
        <p:spPr>
          <a:xfrm rot="1021800">
            <a:off x="7079234" y="2608143"/>
            <a:ext cx="1954402" cy="34549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7" name="TextBox 16">
            <a:extLst>
              <a:ext uri="{FF2B5EF4-FFF2-40B4-BE49-F238E27FC236}">
                <a16:creationId xmlns:a16="http://schemas.microsoft.com/office/drawing/2014/main" id="{C65532CD-B720-467E-A5E4-98002BF70BB8}"/>
              </a:ext>
            </a:extLst>
          </p:cNvPr>
          <p:cNvSpPr txBox="1"/>
          <p:nvPr/>
        </p:nvSpPr>
        <p:spPr>
          <a:xfrm rot="961693">
            <a:off x="7042858" y="2603888"/>
            <a:ext cx="1950120" cy="382972"/>
          </a:xfrm>
          <a:prstGeom prst="rect">
            <a:avLst/>
          </a:prstGeom>
          <a:noFill/>
        </p:spPr>
        <p:txBody>
          <a:bodyPr wrap="none" lIns="91440" tIns="45720" rIns="91440" rtlCol="0" anchor="t">
            <a:noAutofit/>
          </a:bodyPr>
          <a:lstStyle/>
          <a:p>
            <a:pPr algn="l">
              <a:spcBef>
                <a:spcPts val="600"/>
              </a:spcBef>
            </a:pPr>
            <a:r>
              <a:rPr lang="en-US" altLang="zh-CN" sz="1400" dirty="0">
                <a:latin typeface="Arial" panose="020B0604020202020204" pitchFamily="34" charset="0"/>
                <a:cs typeface="Arial" panose="020B0604020202020204" pitchFamily="34" charset="0"/>
              </a:rPr>
              <a:t>Data (</a:t>
            </a:r>
            <a:r>
              <a:rPr lang="en-US" altLang="zh-CN" sz="1400" dirty="0">
                <a:solidFill>
                  <a:srgbClr val="FF0000"/>
                </a:solidFill>
                <a:latin typeface="Arial" panose="020B0604020202020204" pitchFamily="34" charset="0"/>
                <a:cs typeface="Arial" panose="020B0604020202020204" pitchFamily="34" charset="0"/>
              </a:rPr>
              <a:t>variable length</a:t>
            </a:r>
            <a:r>
              <a:rPr lang="en-US" altLang="zh-CN" sz="1400" dirty="0">
                <a:latin typeface="Arial" panose="020B0604020202020204" pitchFamily="34" charset="0"/>
                <a:cs typeface="Arial" panose="020B0604020202020204" pitchFamily="34" charset="0"/>
              </a:rPr>
              <a:t>)</a:t>
            </a:r>
            <a:endParaRPr lang="zh-CN" altLang="en-US" sz="1400" dirty="0">
              <a:latin typeface="Arial" panose="020B0604020202020204" pitchFamily="34" charset="0"/>
              <a:cs typeface="Arial" panose="020B0604020202020204" pitchFamily="34" charset="0"/>
            </a:endParaRPr>
          </a:p>
        </p:txBody>
      </p:sp>
      <p:sp>
        <p:nvSpPr>
          <p:cNvPr id="18" name="Arrow: Right 17">
            <a:extLst>
              <a:ext uri="{FF2B5EF4-FFF2-40B4-BE49-F238E27FC236}">
                <a16:creationId xmlns:a16="http://schemas.microsoft.com/office/drawing/2014/main" id="{0AAF1A3B-64BB-4F1C-B0ED-89632AA1CB08}"/>
              </a:ext>
            </a:extLst>
          </p:cNvPr>
          <p:cNvSpPr/>
          <p:nvPr/>
        </p:nvSpPr>
        <p:spPr>
          <a:xfrm rot="11816414">
            <a:off x="7235245" y="3925503"/>
            <a:ext cx="1954402" cy="345496"/>
          </a:xfrm>
          <a:prstGeom prst="rightArrow">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19" name="TextBox 18">
            <a:extLst>
              <a:ext uri="{FF2B5EF4-FFF2-40B4-BE49-F238E27FC236}">
                <a16:creationId xmlns:a16="http://schemas.microsoft.com/office/drawing/2014/main" id="{6AA382E3-214D-4E56-91D9-82067921B58D}"/>
              </a:ext>
            </a:extLst>
          </p:cNvPr>
          <p:cNvSpPr txBox="1"/>
          <p:nvPr/>
        </p:nvSpPr>
        <p:spPr>
          <a:xfrm rot="961693">
            <a:off x="7375824" y="3958317"/>
            <a:ext cx="2097776" cy="382972"/>
          </a:xfrm>
          <a:prstGeom prst="rect">
            <a:avLst/>
          </a:prstGeom>
          <a:noFill/>
        </p:spPr>
        <p:txBody>
          <a:bodyPr wrap="none" lIns="91440" tIns="45720" rIns="91440" rtlCol="0" anchor="t">
            <a:noAutofit/>
          </a:bodyPr>
          <a:lstStyle/>
          <a:p>
            <a:pPr algn="l">
              <a:spcBef>
                <a:spcPts val="600"/>
              </a:spcBef>
            </a:pPr>
            <a:r>
              <a:rPr lang="en-US" altLang="zh-CN" sz="1400" dirty="0">
                <a:latin typeface="Arial" panose="020B0604020202020204" pitchFamily="34" charset="0"/>
                <a:cs typeface="Arial" panose="020B0604020202020204" pitchFamily="34" charset="0"/>
              </a:rPr>
              <a:t>Header (</a:t>
            </a:r>
            <a:r>
              <a:rPr lang="en-US" altLang="zh-CN" sz="1400" dirty="0">
                <a:solidFill>
                  <a:srgbClr val="FF0000"/>
                </a:solidFill>
                <a:latin typeface="Arial" panose="020B0604020202020204" pitchFamily="34" charset="0"/>
                <a:cs typeface="Arial" panose="020B0604020202020204" pitchFamily="34" charset="0"/>
              </a:rPr>
              <a:t>fixed length</a:t>
            </a:r>
            <a:r>
              <a:rPr lang="en-US" altLang="zh-CN" sz="1600" dirty="0">
                <a:latin typeface="Arial" panose="020B0604020202020204" pitchFamily="34" charset="0"/>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p:txBody>
      </p:sp>
      <p:sp>
        <p:nvSpPr>
          <p:cNvPr id="20" name="Arrow: Right 19">
            <a:extLst>
              <a:ext uri="{FF2B5EF4-FFF2-40B4-BE49-F238E27FC236}">
                <a16:creationId xmlns:a16="http://schemas.microsoft.com/office/drawing/2014/main" id="{E16BBD4F-ACB7-48C2-BB60-BB108F1F9092}"/>
              </a:ext>
            </a:extLst>
          </p:cNvPr>
          <p:cNvSpPr/>
          <p:nvPr/>
        </p:nvSpPr>
        <p:spPr>
          <a:xfrm rot="11804043">
            <a:off x="7161161" y="4253422"/>
            <a:ext cx="1954402" cy="345496"/>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21" name="TextBox 20">
            <a:extLst>
              <a:ext uri="{FF2B5EF4-FFF2-40B4-BE49-F238E27FC236}">
                <a16:creationId xmlns:a16="http://schemas.microsoft.com/office/drawing/2014/main" id="{CA78595C-545C-467A-AB2D-AF79D16C91B3}"/>
              </a:ext>
            </a:extLst>
          </p:cNvPr>
          <p:cNvSpPr txBox="1"/>
          <p:nvPr/>
        </p:nvSpPr>
        <p:spPr>
          <a:xfrm rot="961693">
            <a:off x="7299005" y="4307003"/>
            <a:ext cx="1950836" cy="350674"/>
          </a:xfrm>
          <a:prstGeom prst="rect">
            <a:avLst/>
          </a:prstGeom>
          <a:noFill/>
        </p:spPr>
        <p:txBody>
          <a:bodyPr wrap="none" lIns="91440" tIns="45720" rIns="91440" rtlCol="0" anchor="t">
            <a:noAutofit/>
          </a:bodyPr>
          <a:lstStyle/>
          <a:p>
            <a:pPr algn="l">
              <a:spcBef>
                <a:spcPts val="600"/>
              </a:spcBef>
            </a:pPr>
            <a:r>
              <a:rPr lang="en-US" altLang="zh-CN" sz="1400" dirty="0">
                <a:latin typeface="Arial" panose="020B0604020202020204" pitchFamily="34" charset="0"/>
                <a:cs typeface="Arial" panose="020B0604020202020204" pitchFamily="34" charset="0"/>
              </a:rPr>
              <a:t>Data (</a:t>
            </a:r>
            <a:r>
              <a:rPr lang="en-US" altLang="zh-CN" sz="1400" dirty="0">
                <a:solidFill>
                  <a:srgbClr val="FF0000"/>
                </a:solidFill>
                <a:latin typeface="Arial" panose="020B0604020202020204" pitchFamily="34" charset="0"/>
                <a:cs typeface="Arial" panose="020B0604020202020204" pitchFamily="34" charset="0"/>
              </a:rPr>
              <a:t>variable length</a:t>
            </a:r>
            <a:r>
              <a:rPr lang="en-US" altLang="zh-CN" sz="1400" dirty="0">
                <a:latin typeface="Arial" panose="020B0604020202020204" pitchFamily="34" charset="0"/>
                <a:cs typeface="Arial" panose="020B0604020202020204" pitchFamily="34" charset="0"/>
              </a:rPr>
              <a:t>)</a:t>
            </a:r>
            <a:endParaRPr lang="zh-CN" altLang="en-US" sz="1400" dirty="0">
              <a:latin typeface="Arial" panose="020B0604020202020204" pitchFamily="34" charset="0"/>
              <a:cs typeface="Arial" panose="020B0604020202020204" pitchFamily="34" charset="0"/>
            </a:endParaRPr>
          </a:p>
        </p:txBody>
      </p:sp>
      <p:sp>
        <p:nvSpPr>
          <p:cNvPr id="22" name="Arrow: Right 21">
            <a:extLst>
              <a:ext uri="{FF2B5EF4-FFF2-40B4-BE49-F238E27FC236}">
                <a16:creationId xmlns:a16="http://schemas.microsoft.com/office/drawing/2014/main" id="{2CA18D45-7C49-4777-A7F1-A81DCB24C5C2}"/>
              </a:ext>
            </a:extLst>
          </p:cNvPr>
          <p:cNvSpPr/>
          <p:nvPr/>
        </p:nvSpPr>
        <p:spPr>
          <a:xfrm rot="11790613">
            <a:off x="6749157" y="3498437"/>
            <a:ext cx="2546301" cy="1449060"/>
          </a:xfrm>
          <a:prstGeom prst="rightArrow">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182880" tIns="182880" rIns="182880" bIns="182880" rtlCol="0" anchor="t"/>
          <a:lstStyle/>
          <a:p>
            <a:pPr algn="l"/>
            <a:endParaRPr lang="zh-CN" altLang="en-US" dirty="0">
              <a:solidFill>
                <a:schemeClr val="bg1"/>
              </a:solidFill>
              <a:latin typeface="+mj-lt"/>
            </a:endParaRPr>
          </a:p>
        </p:txBody>
      </p:sp>
      <p:sp>
        <p:nvSpPr>
          <p:cNvPr id="23" name="TextBox 22">
            <a:extLst>
              <a:ext uri="{FF2B5EF4-FFF2-40B4-BE49-F238E27FC236}">
                <a16:creationId xmlns:a16="http://schemas.microsoft.com/office/drawing/2014/main" id="{9649B705-7C6A-47FD-9D40-5A2547438B7E}"/>
              </a:ext>
            </a:extLst>
          </p:cNvPr>
          <p:cNvSpPr txBox="1"/>
          <p:nvPr/>
        </p:nvSpPr>
        <p:spPr>
          <a:xfrm rot="925049">
            <a:off x="7442875" y="1839760"/>
            <a:ext cx="914400" cy="914400"/>
          </a:xfrm>
          <a:prstGeom prst="rect">
            <a:avLst/>
          </a:prstGeom>
          <a:noFill/>
        </p:spPr>
        <p:txBody>
          <a:bodyPr wrap="none" lIns="91440" tIns="45720" rIns="91440" rtlCol="0" anchor="t">
            <a:noAutofit/>
          </a:bodyPr>
          <a:lstStyle/>
          <a:p>
            <a:pPr algn="l">
              <a:spcBef>
                <a:spcPts val="600"/>
              </a:spcBef>
            </a:pPr>
            <a:r>
              <a:rPr lang="en-US" altLang="zh-CN" sz="1200" dirty="0">
                <a:solidFill>
                  <a:schemeClr val="accent1"/>
                </a:solidFill>
                <a:latin typeface="Arial" panose="020B0604020202020204" pitchFamily="34" charset="0"/>
                <a:cs typeface="Arial" panose="020B0604020202020204" pitchFamily="34" charset="0"/>
              </a:rPr>
              <a:t>Request Packet</a:t>
            </a:r>
            <a:endParaRPr lang="zh-CN" altLang="en-US" sz="1200" dirty="0">
              <a:solidFill>
                <a:schemeClr val="accent1"/>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201CE8F4-411C-4524-9E2A-0A4394221803}"/>
              </a:ext>
            </a:extLst>
          </p:cNvPr>
          <p:cNvSpPr txBox="1"/>
          <p:nvPr/>
        </p:nvSpPr>
        <p:spPr>
          <a:xfrm rot="925049">
            <a:off x="7667196" y="3657895"/>
            <a:ext cx="1690492" cy="914400"/>
          </a:xfrm>
          <a:prstGeom prst="rect">
            <a:avLst/>
          </a:prstGeom>
          <a:noFill/>
        </p:spPr>
        <p:txBody>
          <a:bodyPr wrap="none" lIns="91440" tIns="45720" rIns="91440" rtlCol="0" anchor="t">
            <a:noAutofit/>
          </a:bodyPr>
          <a:lstStyle/>
          <a:p>
            <a:pPr algn="l">
              <a:spcBef>
                <a:spcPts val="600"/>
              </a:spcBef>
            </a:pPr>
            <a:r>
              <a:rPr lang="en-US" altLang="zh-CN" sz="1200" dirty="0">
                <a:solidFill>
                  <a:schemeClr val="accent4"/>
                </a:solidFill>
                <a:latin typeface="Arial" panose="020B0604020202020204" pitchFamily="34" charset="0"/>
                <a:cs typeface="Arial" panose="020B0604020202020204" pitchFamily="34" charset="0"/>
              </a:rPr>
              <a:t> Response Packet</a:t>
            </a:r>
            <a:endParaRPr lang="zh-CN" altLang="en-US" sz="1200" dirty="0">
              <a:solidFill>
                <a:schemeClr val="accent4"/>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BE5A9FAA-5467-44B7-9DAA-D165C7F3175C}"/>
              </a:ext>
            </a:extLst>
          </p:cNvPr>
          <p:cNvSpPr/>
          <p:nvPr/>
        </p:nvSpPr>
        <p:spPr>
          <a:xfrm>
            <a:off x="593908" y="3810691"/>
            <a:ext cx="4740408" cy="342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26" name="TextBox 25">
            <a:extLst>
              <a:ext uri="{FF2B5EF4-FFF2-40B4-BE49-F238E27FC236}">
                <a16:creationId xmlns:a16="http://schemas.microsoft.com/office/drawing/2014/main" id="{E4ABCF2F-9131-4DB6-B59D-DE06EDEC544C}"/>
              </a:ext>
            </a:extLst>
          </p:cNvPr>
          <p:cNvSpPr txBox="1"/>
          <p:nvPr/>
        </p:nvSpPr>
        <p:spPr>
          <a:xfrm>
            <a:off x="1824937" y="3806219"/>
            <a:ext cx="2171893" cy="388189"/>
          </a:xfrm>
          <a:prstGeom prst="rect">
            <a:avLst/>
          </a:prstGeom>
          <a:noFill/>
        </p:spPr>
        <p:txBody>
          <a:bodyPr wrap="none" lIns="91440" tIns="45720" rIns="91440" rtlCol="0" anchor="t">
            <a:noAutofit/>
          </a:bodyPr>
          <a:lstStyle/>
          <a:p>
            <a:pPr algn="l">
              <a:spcBef>
                <a:spcPts val="600"/>
              </a:spcBef>
            </a:pPr>
            <a:r>
              <a:rPr lang="en-US" altLang="zh-CN" sz="1700" dirty="0">
                <a:latin typeface="Arial" panose="020B0604020202020204" pitchFamily="34" charset="0"/>
                <a:cs typeface="Arial" panose="020B0604020202020204" pitchFamily="34" charset="0"/>
              </a:rPr>
              <a:t>header transfer unit</a:t>
            </a:r>
            <a:endParaRPr lang="zh-CN" altLang="en-US" sz="1700"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3FC38870-53B0-4AE6-8C71-751F655F8877}"/>
              </a:ext>
            </a:extLst>
          </p:cNvPr>
          <p:cNvSpPr/>
          <p:nvPr/>
        </p:nvSpPr>
        <p:spPr>
          <a:xfrm>
            <a:off x="551449" y="5383003"/>
            <a:ext cx="4777958" cy="342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43" name="TextBox 42">
            <a:extLst>
              <a:ext uri="{FF2B5EF4-FFF2-40B4-BE49-F238E27FC236}">
                <a16:creationId xmlns:a16="http://schemas.microsoft.com/office/drawing/2014/main" id="{E8299FC8-1C70-46E1-8AC0-60BCCD4903F1}"/>
              </a:ext>
            </a:extLst>
          </p:cNvPr>
          <p:cNvSpPr txBox="1"/>
          <p:nvPr/>
        </p:nvSpPr>
        <p:spPr>
          <a:xfrm>
            <a:off x="1790777" y="5360162"/>
            <a:ext cx="2171893" cy="388189"/>
          </a:xfrm>
          <a:prstGeom prst="rect">
            <a:avLst/>
          </a:prstGeom>
          <a:noFill/>
        </p:spPr>
        <p:txBody>
          <a:bodyPr wrap="none" lIns="91440" tIns="45720" rIns="91440" rtlCol="0" anchor="t">
            <a:noAutofit/>
          </a:bodyPr>
          <a:lstStyle/>
          <a:p>
            <a:pPr algn="l">
              <a:spcBef>
                <a:spcPts val="600"/>
              </a:spcBef>
            </a:pPr>
            <a:r>
              <a:rPr lang="en-US" altLang="zh-CN" sz="1700" dirty="0">
                <a:latin typeface="Arial" panose="020B0604020202020204" pitchFamily="34" charset="0"/>
                <a:cs typeface="Arial" panose="020B0604020202020204" pitchFamily="34" charset="0"/>
              </a:rPr>
              <a:t>data transfer unit</a:t>
            </a:r>
            <a:endParaRPr lang="zh-CN" altLang="en-US" sz="1700"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96E24395-CF5B-473B-8AA9-7E61AA4952B8}"/>
              </a:ext>
            </a:extLst>
          </p:cNvPr>
          <p:cNvSpPr/>
          <p:nvPr/>
        </p:nvSpPr>
        <p:spPr>
          <a:xfrm>
            <a:off x="570900" y="5727880"/>
            <a:ext cx="4758507" cy="320417"/>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46" name="Rectangle 45">
            <a:extLst>
              <a:ext uri="{FF2B5EF4-FFF2-40B4-BE49-F238E27FC236}">
                <a16:creationId xmlns:a16="http://schemas.microsoft.com/office/drawing/2014/main" id="{40EE9E7C-B45F-4F1E-B8BE-597D5882981A}"/>
              </a:ext>
            </a:extLst>
          </p:cNvPr>
          <p:cNvSpPr/>
          <p:nvPr/>
        </p:nvSpPr>
        <p:spPr>
          <a:xfrm>
            <a:off x="1393081" y="4158788"/>
            <a:ext cx="776377" cy="370238"/>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47" name="Rectangle 46">
            <a:extLst>
              <a:ext uri="{FF2B5EF4-FFF2-40B4-BE49-F238E27FC236}">
                <a16:creationId xmlns:a16="http://schemas.microsoft.com/office/drawing/2014/main" id="{19B2E901-4FE6-4EB7-B0C0-ACBFBE0BBAA2}"/>
              </a:ext>
            </a:extLst>
          </p:cNvPr>
          <p:cNvSpPr/>
          <p:nvPr/>
        </p:nvSpPr>
        <p:spPr>
          <a:xfrm>
            <a:off x="606626" y="4162064"/>
            <a:ext cx="776377" cy="370238"/>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48" name="Rectangle 47">
            <a:extLst>
              <a:ext uri="{FF2B5EF4-FFF2-40B4-BE49-F238E27FC236}">
                <a16:creationId xmlns:a16="http://schemas.microsoft.com/office/drawing/2014/main" id="{0C542F80-AA20-4838-B312-5936B53A7AB7}"/>
              </a:ext>
            </a:extLst>
          </p:cNvPr>
          <p:cNvSpPr/>
          <p:nvPr/>
        </p:nvSpPr>
        <p:spPr>
          <a:xfrm>
            <a:off x="2192390" y="4160992"/>
            <a:ext cx="776377" cy="370238"/>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49" name="TextBox 48">
            <a:extLst>
              <a:ext uri="{FF2B5EF4-FFF2-40B4-BE49-F238E27FC236}">
                <a16:creationId xmlns:a16="http://schemas.microsoft.com/office/drawing/2014/main" id="{537F0B95-2E32-4C12-B10F-57D7C46172DD}"/>
              </a:ext>
            </a:extLst>
          </p:cNvPr>
          <p:cNvSpPr txBox="1"/>
          <p:nvPr/>
        </p:nvSpPr>
        <p:spPr>
          <a:xfrm>
            <a:off x="585146" y="4191647"/>
            <a:ext cx="739727" cy="388189"/>
          </a:xfrm>
          <a:prstGeom prst="rect">
            <a:avLst/>
          </a:prstGeom>
          <a:noFill/>
        </p:spPr>
        <p:txBody>
          <a:bodyPr wrap="none" lIns="91440" tIns="45720" rIns="91440" rtlCol="0" anchor="t">
            <a:noAutofit/>
          </a:bodyPr>
          <a:lstStyle/>
          <a:p>
            <a:pPr algn="l">
              <a:spcBef>
                <a:spcPts val="600"/>
              </a:spcBef>
            </a:pPr>
            <a:r>
              <a:rPr lang="en-US" altLang="zh-CN" sz="1400" dirty="0">
                <a:latin typeface="Arial" panose="020B0604020202020204" pitchFamily="34" charset="0"/>
                <a:cs typeface="Arial" panose="020B0604020202020204" pitchFamily="34" charset="0"/>
              </a:rPr>
              <a:t>1 byte</a:t>
            </a:r>
          </a:p>
          <a:p>
            <a:pPr algn="l">
              <a:spcBef>
                <a:spcPts val="600"/>
              </a:spcBef>
            </a:pPr>
            <a:endParaRPr lang="zh-CN" altLang="en-US" sz="1400" dirty="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D5E042A2-D335-4849-9515-85AC6F489D2C}"/>
              </a:ext>
            </a:extLst>
          </p:cNvPr>
          <p:cNvSpPr txBox="1"/>
          <p:nvPr/>
        </p:nvSpPr>
        <p:spPr>
          <a:xfrm>
            <a:off x="1366101" y="4166825"/>
            <a:ext cx="739727" cy="388189"/>
          </a:xfrm>
          <a:prstGeom prst="rect">
            <a:avLst/>
          </a:prstGeom>
          <a:noFill/>
        </p:spPr>
        <p:txBody>
          <a:bodyPr wrap="none" lIns="91440" tIns="45720" rIns="91440" rtlCol="0" anchor="t">
            <a:noAutofit/>
          </a:bodyPr>
          <a:lstStyle/>
          <a:p>
            <a:pPr algn="l">
              <a:spcBef>
                <a:spcPts val="600"/>
              </a:spcBef>
            </a:pPr>
            <a:r>
              <a:rPr lang="en-US" altLang="zh-CN" sz="1400" dirty="0">
                <a:latin typeface="Arial" panose="020B0604020202020204" pitchFamily="34" charset="0"/>
                <a:cs typeface="Arial" panose="020B0604020202020204" pitchFamily="34" charset="0"/>
              </a:rPr>
              <a:t>1 byte</a:t>
            </a:r>
            <a:endParaRPr lang="zh-CN" altLang="en-US" sz="1400" dirty="0">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2C29DA45-E28B-46A2-9570-C0436ABBFB8B}"/>
              </a:ext>
            </a:extLst>
          </p:cNvPr>
          <p:cNvSpPr txBox="1"/>
          <p:nvPr/>
        </p:nvSpPr>
        <p:spPr>
          <a:xfrm>
            <a:off x="2182433" y="4186265"/>
            <a:ext cx="739727" cy="388189"/>
          </a:xfrm>
          <a:prstGeom prst="rect">
            <a:avLst/>
          </a:prstGeom>
          <a:noFill/>
        </p:spPr>
        <p:txBody>
          <a:bodyPr wrap="none" lIns="91440" tIns="45720" rIns="91440" rtlCol="0" anchor="t">
            <a:noAutofit/>
          </a:bodyPr>
          <a:lstStyle/>
          <a:p>
            <a:pPr algn="l">
              <a:spcBef>
                <a:spcPts val="600"/>
              </a:spcBef>
            </a:pPr>
            <a:r>
              <a:rPr lang="en-US" altLang="zh-CN" sz="1400" dirty="0">
                <a:latin typeface="Arial" panose="020B0604020202020204" pitchFamily="34" charset="0"/>
                <a:cs typeface="Arial" panose="020B0604020202020204" pitchFamily="34" charset="0"/>
              </a:rPr>
              <a:t>2 bytes</a:t>
            </a:r>
            <a:endParaRPr lang="zh-CN" altLang="en-US" sz="1400" dirty="0">
              <a:latin typeface="Arial" panose="020B060402020202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6FEF03C6-59F0-43B4-A4E8-3DA22E08F946}"/>
              </a:ext>
            </a:extLst>
          </p:cNvPr>
          <p:cNvSpPr/>
          <p:nvPr/>
        </p:nvSpPr>
        <p:spPr>
          <a:xfrm>
            <a:off x="2980411" y="4159803"/>
            <a:ext cx="776377" cy="370238"/>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54" name="Rectangle 53">
            <a:extLst>
              <a:ext uri="{FF2B5EF4-FFF2-40B4-BE49-F238E27FC236}">
                <a16:creationId xmlns:a16="http://schemas.microsoft.com/office/drawing/2014/main" id="{A911BA07-AC23-4CC9-9987-58852F4AC25A}"/>
              </a:ext>
            </a:extLst>
          </p:cNvPr>
          <p:cNvSpPr/>
          <p:nvPr/>
        </p:nvSpPr>
        <p:spPr>
          <a:xfrm>
            <a:off x="3760436" y="4155168"/>
            <a:ext cx="776377" cy="370238"/>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55" name="Rectangle 54">
            <a:extLst>
              <a:ext uri="{FF2B5EF4-FFF2-40B4-BE49-F238E27FC236}">
                <a16:creationId xmlns:a16="http://schemas.microsoft.com/office/drawing/2014/main" id="{C471026F-1C40-46D3-900F-7A86EFCF8678}"/>
              </a:ext>
            </a:extLst>
          </p:cNvPr>
          <p:cNvSpPr/>
          <p:nvPr/>
        </p:nvSpPr>
        <p:spPr>
          <a:xfrm>
            <a:off x="4555081" y="4169618"/>
            <a:ext cx="776377" cy="370238"/>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56" name="TextBox 55">
            <a:extLst>
              <a:ext uri="{FF2B5EF4-FFF2-40B4-BE49-F238E27FC236}">
                <a16:creationId xmlns:a16="http://schemas.microsoft.com/office/drawing/2014/main" id="{4B5F2FD9-62C6-486C-9E1C-2220E89D814B}"/>
              </a:ext>
            </a:extLst>
          </p:cNvPr>
          <p:cNvSpPr txBox="1"/>
          <p:nvPr/>
        </p:nvSpPr>
        <p:spPr>
          <a:xfrm>
            <a:off x="3033324" y="4189162"/>
            <a:ext cx="739727" cy="388189"/>
          </a:xfrm>
          <a:prstGeom prst="rect">
            <a:avLst/>
          </a:prstGeom>
          <a:noFill/>
        </p:spPr>
        <p:txBody>
          <a:bodyPr wrap="none" lIns="91440" tIns="45720" rIns="91440" rtlCol="0" anchor="t">
            <a:noAutofit/>
          </a:bodyPr>
          <a:lstStyle/>
          <a:p>
            <a:pPr algn="l">
              <a:spcBef>
                <a:spcPts val="600"/>
              </a:spcBef>
            </a:pPr>
            <a:r>
              <a:rPr lang="en-US" altLang="zh-CN" sz="1400" dirty="0">
                <a:latin typeface="Arial" panose="020B0604020202020204" pitchFamily="34" charset="0"/>
                <a:cs typeface="Arial" panose="020B0604020202020204" pitchFamily="34" charset="0"/>
              </a:rPr>
              <a:t>4 bytes</a:t>
            </a:r>
            <a:endParaRPr lang="zh-CN" altLang="en-US" sz="1400"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BEE389BB-BA6D-4CF6-8C26-B8CB8E336E6F}"/>
              </a:ext>
            </a:extLst>
          </p:cNvPr>
          <p:cNvSpPr txBox="1"/>
          <p:nvPr/>
        </p:nvSpPr>
        <p:spPr>
          <a:xfrm>
            <a:off x="3787597" y="4209930"/>
            <a:ext cx="739727" cy="388189"/>
          </a:xfrm>
          <a:prstGeom prst="rect">
            <a:avLst/>
          </a:prstGeom>
          <a:noFill/>
        </p:spPr>
        <p:txBody>
          <a:bodyPr wrap="none" lIns="91440" tIns="45720" rIns="91440" rtlCol="0" anchor="t">
            <a:noAutofit/>
          </a:bodyPr>
          <a:lstStyle/>
          <a:p>
            <a:pPr algn="l">
              <a:spcBef>
                <a:spcPts val="600"/>
              </a:spcBef>
            </a:pPr>
            <a:r>
              <a:rPr lang="en-US" altLang="zh-CN" sz="1400" dirty="0">
                <a:latin typeface="Arial" panose="020B0604020202020204" pitchFamily="34" charset="0"/>
                <a:cs typeface="Arial" panose="020B0604020202020204" pitchFamily="34" charset="0"/>
              </a:rPr>
              <a:t>4 bytes</a:t>
            </a:r>
            <a:endParaRPr lang="zh-CN" altLang="en-US" sz="1400" dirty="0">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2E40A5CB-9040-4BBA-9C21-3F1BF62CD424}"/>
              </a:ext>
            </a:extLst>
          </p:cNvPr>
          <p:cNvSpPr txBox="1"/>
          <p:nvPr/>
        </p:nvSpPr>
        <p:spPr>
          <a:xfrm>
            <a:off x="4606393" y="4208630"/>
            <a:ext cx="739727" cy="467381"/>
          </a:xfrm>
          <a:prstGeom prst="rect">
            <a:avLst/>
          </a:prstGeom>
          <a:noFill/>
        </p:spPr>
        <p:txBody>
          <a:bodyPr wrap="none" lIns="91440" tIns="45720" rIns="91440" rtlCol="0" anchor="t">
            <a:noAutofit/>
          </a:bodyPr>
          <a:lstStyle/>
          <a:p>
            <a:pPr algn="l">
              <a:spcBef>
                <a:spcPts val="600"/>
              </a:spcBef>
            </a:pPr>
            <a:r>
              <a:rPr lang="en-US" altLang="zh-CN" sz="1400" dirty="0">
                <a:latin typeface="Arial" panose="020B0604020202020204" pitchFamily="34" charset="0"/>
                <a:cs typeface="Arial" panose="020B0604020202020204" pitchFamily="34" charset="0"/>
              </a:rPr>
              <a:t>4 bytes</a:t>
            </a:r>
            <a:endParaRPr lang="zh-CN" altLang="en-US" sz="1400" dirty="0">
              <a:latin typeface="Arial" panose="020B0604020202020204" pitchFamily="34" charset="0"/>
              <a:cs typeface="Arial" panose="020B0604020202020204" pitchFamily="34" charset="0"/>
            </a:endParaRPr>
          </a:p>
        </p:txBody>
      </p:sp>
      <p:sp>
        <p:nvSpPr>
          <p:cNvPr id="60" name="Text Placeholder 4">
            <a:extLst>
              <a:ext uri="{FF2B5EF4-FFF2-40B4-BE49-F238E27FC236}">
                <a16:creationId xmlns:a16="http://schemas.microsoft.com/office/drawing/2014/main" id="{2BFFCE4C-7308-44A1-B792-62D73F5CF10F}"/>
              </a:ext>
            </a:extLst>
          </p:cNvPr>
          <p:cNvSpPr txBox="1">
            <a:spLocks/>
          </p:cNvSpPr>
          <p:nvPr/>
        </p:nvSpPr>
        <p:spPr>
          <a:xfrm>
            <a:off x="493866" y="3247365"/>
            <a:ext cx="6598907" cy="3534936"/>
          </a:xfrm>
          <a:prstGeom prst="rect">
            <a:avLst/>
          </a:prstGeom>
        </p:spPr>
        <p:txBody>
          <a:bodyPr vert="horz" lIns="91440" tIns="45720" rIns="91440" bIns="45720" rtlCol="0" anchor="t">
            <a:normAutofit/>
          </a:bodyPr>
          <a:lstStyle>
            <a:lvl1pPr marL="169863" indent="-169863" algn="l" rtl="0" eaLnBrk="1" fontAlgn="base" hangingPunct="1">
              <a:lnSpc>
                <a:spcPct val="100000"/>
              </a:lnSpc>
              <a:spcBef>
                <a:spcPts val="575"/>
              </a:spcBef>
              <a:spcAft>
                <a:spcPts val="75"/>
              </a:spcAft>
              <a:buClrTx/>
              <a:buSzPct val="80000"/>
              <a:buFont typeface="Arial" pitchFamily="34" charset="0"/>
              <a:buChar char="•"/>
              <a:defRPr sz="2200" b="0">
                <a:solidFill>
                  <a:schemeClr val="tx1">
                    <a:lumMod val="85000"/>
                    <a:lumOff val="15000"/>
                  </a:schemeClr>
                </a:solidFill>
                <a:latin typeface="Arial" panose="020B0604020202020204" pitchFamily="34" charset="0"/>
                <a:ea typeface="+mn-ea"/>
                <a:cs typeface="Arial" panose="020B0604020202020204" pitchFamily="34" charset="0"/>
              </a:defRPr>
            </a:lvl1pPr>
            <a:lvl2pPr marL="341313" indent="-171450" algn="l" rtl="0" eaLnBrk="1" fontAlgn="base" hangingPunct="1">
              <a:lnSpc>
                <a:spcPct val="100000"/>
              </a:lnSpc>
              <a:spcBef>
                <a:spcPts val="575"/>
              </a:spcBef>
              <a:spcAft>
                <a:spcPts val="75"/>
              </a:spcAft>
              <a:buClrTx/>
              <a:buSzPct val="80000"/>
              <a:buFont typeface="Arial" pitchFamily="34" charset="0"/>
              <a:buChar char="−"/>
              <a:defRPr sz="2000">
                <a:solidFill>
                  <a:srgbClr val="000000"/>
                </a:solidFill>
                <a:latin typeface="Arial" panose="020B0604020202020204" pitchFamily="34" charset="0"/>
                <a:cs typeface="Arial" panose="020B0604020202020204" pitchFamily="34" charset="0"/>
              </a:defRPr>
            </a:lvl2pPr>
            <a:lvl3pPr marL="511175" indent="-169863" algn="l" rtl="0" eaLnBrk="1" fontAlgn="base" hangingPunct="1">
              <a:lnSpc>
                <a:spcPct val="100000"/>
              </a:lnSpc>
              <a:spcBef>
                <a:spcPts val="575"/>
              </a:spcBef>
              <a:spcAft>
                <a:spcPts val="75"/>
              </a:spcAft>
              <a:buClrTx/>
              <a:buSzPct val="80000"/>
              <a:buFont typeface="Wingdings" pitchFamily="2" charset="2"/>
              <a:buChar char="§"/>
              <a:defRPr sz="1800">
                <a:solidFill>
                  <a:srgbClr val="000000"/>
                </a:solidFill>
                <a:latin typeface="Arial" panose="020B0604020202020204" pitchFamily="34" charset="0"/>
                <a:cs typeface="Arial" panose="020B0604020202020204" pitchFamily="34" charset="0"/>
              </a:defRPr>
            </a:lvl3pPr>
            <a:lvl4pPr marL="688975" indent="-177800" algn="l" rtl="0" eaLnBrk="1" fontAlgn="base" hangingPunct="1">
              <a:lnSpc>
                <a:spcPct val="100000"/>
              </a:lnSpc>
              <a:spcBef>
                <a:spcPts val="575"/>
              </a:spcBef>
              <a:spcAft>
                <a:spcPts val="75"/>
              </a:spcAft>
              <a:buClrTx/>
              <a:buSzPct val="80000"/>
              <a:buFont typeface="Arial" pitchFamily="34" charset="0"/>
              <a:buChar char="•"/>
              <a:defRPr sz="1600">
                <a:solidFill>
                  <a:srgbClr val="000000"/>
                </a:solidFill>
                <a:latin typeface="Arial" panose="020B0604020202020204" pitchFamily="34" charset="0"/>
                <a:cs typeface="Arial" panose="020B0604020202020204" pitchFamily="34" charset="0"/>
              </a:defRPr>
            </a:lvl4pPr>
            <a:lvl5pPr marL="860425" indent="-171450" algn="l" rtl="0" eaLnBrk="1" fontAlgn="base" hangingPunct="1">
              <a:lnSpc>
                <a:spcPct val="100000"/>
              </a:lnSpc>
              <a:spcBef>
                <a:spcPts val="575"/>
              </a:spcBef>
              <a:spcAft>
                <a:spcPts val="75"/>
              </a:spcAft>
              <a:buClrTx/>
              <a:buSzPct val="70000"/>
              <a:buFont typeface="Arial" pitchFamily="34" charset="0"/>
              <a:buChar char="−"/>
              <a:defRPr sz="1400">
                <a:solidFill>
                  <a:srgbClr val="000000"/>
                </a:solidFill>
                <a:latin typeface="Arial" panose="020B0604020202020204" pitchFamily="34" charset="0"/>
                <a:cs typeface="Arial" panose="020B0604020202020204" pitchFamily="34" charset="0"/>
              </a:defRPr>
            </a:lvl5pPr>
            <a:lvl6pPr marL="2230438" indent="-157163" algn="l" rtl="0" eaLnBrk="1" fontAlgn="base" hangingPunct="1">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eaLnBrk="1" fontAlgn="base" hangingPunct="1">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eaLnBrk="1" fontAlgn="base" hangingPunct="1">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eaLnBrk="1" fontAlgn="base" hangingPunct="1">
              <a:spcBef>
                <a:spcPct val="20000"/>
              </a:spcBef>
              <a:spcAft>
                <a:spcPct val="3000"/>
              </a:spcAft>
              <a:buClr>
                <a:schemeClr val="tx1"/>
              </a:buClr>
              <a:buSzPct val="70000"/>
              <a:buFont typeface="Arial" charset="0"/>
              <a:buChar char="►"/>
              <a:defRPr sz="1400">
                <a:solidFill>
                  <a:srgbClr val="000000"/>
                </a:solidFill>
                <a:latin typeface="+mn-lt"/>
              </a:defRPr>
            </a:lvl9pPr>
          </a:lstStyle>
          <a:p>
            <a:pPr marL="169545" indent="-169545">
              <a:lnSpc>
                <a:spcPct val="150000"/>
              </a:lnSpc>
              <a:spcBef>
                <a:spcPts val="600"/>
              </a:spcBef>
              <a:spcAft>
                <a:spcPts val="600"/>
              </a:spcAft>
            </a:pPr>
            <a:r>
              <a:rPr lang="en-US" altLang="zh-CN" b="1" kern="0" dirty="0">
                <a:latin typeface="Arial"/>
                <a:cs typeface="Arial"/>
              </a:rPr>
              <a:t>Transfer Unit Definition</a:t>
            </a:r>
            <a:r>
              <a:rPr lang="en-US" altLang="zh-CN" kern="0" dirty="0">
                <a:latin typeface="Arial"/>
                <a:cs typeface="Arial"/>
              </a:rPr>
              <a:t>: </a:t>
            </a:r>
          </a:p>
        </p:txBody>
      </p:sp>
      <p:sp>
        <p:nvSpPr>
          <p:cNvPr id="61" name="TextBox 60">
            <a:extLst>
              <a:ext uri="{FF2B5EF4-FFF2-40B4-BE49-F238E27FC236}">
                <a16:creationId xmlns:a16="http://schemas.microsoft.com/office/drawing/2014/main" id="{CF15FD3D-E80B-4F21-B637-7FA629630EB4}"/>
              </a:ext>
            </a:extLst>
          </p:cNvPr>
          <p:cNvSpPr txBox="1"/>
          <p:nvPr/>
        </p:nvSpPr>
        <p:spPr>
          <a:xfrm>
            <a:off x="2176212" y="5725511"/>
            <a:ext cx="1245743" cy="388189"/>
          </a:xfrm>
          <a:prstGeom prst="rect">
            <a:avLst/>
          </a:prstGeom>
          <a:noFill/>
        </p:spPr>
        <p:txBody>
          <a:bodyPr wrap="none" lIns="91440" tIns="45720" rIns="91440" rtlCol="0" anchor="t">
            <a:noAutofit/>
          </a:bodyPr>
          <a:lstStyle/>
          <a:p>
            <a:pPr algn="l">
              <a:spcBef>
                <a:spcPts val="600"/>
              </a:spcBef>
            </a:pPr>
            <a:r>
              <a:rPr lang="en-US" altLang="zh-CN" sz="1400" dirty="0">
                <a:latin typeface="Arial" panose="020B0604020202020204" pitchFamily="34" charset="0"/>
                <a:cs typeface="Arial" panose="020B0604020202020204" pitchFamily="34" charset="0"/>
              </a:rPr>
              <a:t>packet data</a:t>
            </a:r>
            <a:endParaRPr lang="zh-CN" altLang="en-US" sz="1400" dirty="0">
              <a:latin typeface="Arial" panose="020B0604020202020204" pitchFamily="34" charset="0"/>
              <a:cs typeface="Arial" panose="020B0604020202020204" pitchFamily="34" charset="0"/>
            </a:endParaRPr>
          </a:p>
        </p:txBody>
      </p:sp>
      <p:sp>
        <p:nvSpPr>
          <p:cNvPr id="4" name="Right Brace 3">
            <a:extLst>
              <a:ext uri="{FF2B5EF4-FFF2-40B4-BE49-F238E27FC236}">
                <a16:creationId xmlns:a16="http://schemas.microsoft.com/office/drawing/2014/main" id="{36B1ECFF-4DBB-4B16-B639-072138FACD66}"/>
              </a:ext>
            </a:extLst>
          </p:cNvPr>
          <p:cNvSpPr/>
          <p:nvPr/>
        </p:nvSpPr>
        <p:spPr>
          <a:xfrm rot="16200000">
            <a:off x="2690090" y="2720786"/>
            <a:ext cx="520128" cy="4758507"/>
          </a:xfrm>
          <a:prstGeom prst="rightBrace">
            <a:avLst>
              <a:gd name="adj1" fmla="val 8333"/>
              <a:gd name="adj2" fmla="val 435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44" name="Rectangle 43">
            <a:extLst>
              <a:ext uri="{FF2B5EF4-FFF2-40B4-BE49-F238E27FC236}">
                <a16:creationId xmlns:a16="http://schemas.microsoft.com/office/drawing/2014/main" id="{41245645-4509-459C-93DF-54A38804D7FD}"/>
              </a:ext>
            </a:extLst>
          </p:cNvPr>
          <p:cNvSpPr/>
          <p:nvPr/>
        </p:nvSpPr>
        <p:spPr>
          <a:xfrm>
            <a:off x="1378257" y="4544873"/>
            <a:ext cx="776377" cy="370238"/>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52" name="Rectangle 51">
            <a:extLst>
              <a:ext uri="{FF2B5EF4-FFF2-40B4-BE49-F238E27FC236}">
                <a16:creationId xmlns:a16="http://schemas.microsoft.com/office/drawing/2014/main" id="{D05559D7-BBD6-4A50-822E-BF21532341EE}"/>
              </a:ext>
            </a:extLst>
          </p:cNvPr>
          <p:cNvSpPr/>
          <p:nvPr/>
        </p:nvSpPr>
        <p:spPr>
          <a:xfrm>
            <a:off x="600428" y="4548149"/>
            <a:ext cx="776377" cy="370238"/>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58" name="Rectangle 57">
            <a:extLst>
              <a:ext uri="{FF2B5EF4-FFF2-40B4-BE49-F238E27FC236}">
                <a16:creationId xmlns:a16="http://schemas.microsoft.com/office/drawing/2014/main" id="{07486B95-ECA0-4A1D-81D2-E04E92C1DECA}"/>
              </a:ext>
            </a:extLst>
          </p:cNvPr>
          <p:cNvSpPr/>
          <p:nvPr/>
        </p:nvSpPr>
        <p:spPr>
          <a:xfrm>
            <a:off x="2177566" y="4547077"/>
            <a:ext cx="776377" cy="370238"/>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62" name="TextBox 61">
            <a:extLst>
              <a:ext uri="{FF2B5EF4-FFF2-40B4-BE49-F238E27FC236}">
                <a16:creationId xmlns:a16="http://schemas.microsoft.com/office/drawing/2014/main" id="{017EC8BB-E973-442C-A6A8-33C90F5B0AD8}"/>
              </a:ext>
            </a:extLst>
          </p:cNvPr>
          <p:cNvSpPr txBox="1"/>
          <p:nvPr/>
        </p:nvSpPr>
        <p:spPr>
          <a:xfrm>
            <a:off x="595520" y="4561885"/>
            <a:ext cx="739727" cy="388189"/>
          </a:xfrm>
          <a:prstGeom prst="rect">
            <a:avLst/>
          </a:prstGeom>
          <a:noFill/>
        </p:spPr>
        <p:txBody>
          <a:bodyPr wrap="none" lIns="91440" tIns="45720" rIns="91440" rtlCol="0" anchor="t">
            <a:noAutofit/>
          </a:bodyPr>
          <a:lstStyle/>
          <a:p>
            <a:pPr algn="l">
              <a:spcBef>
                <a:spcPts val="600"/>
              </a:spcBef>
            </a:pPr>
            <a:r>
              <a:rPr lang="en-US" altLang="zh-CN" sz="1400" dirty="0" err="1">
                <a:latin typeface="Arial" panose="020B0604020202020204" pitchFamily="34" charset="0"/>
                <a:cs typeface="Arial" panose="020B0604020202020204" pitchFamily="34" charset="0"/>
              </a:rPr>
              <a:t>tu_type</a:t>
            </a:r>
            <a:endParaRPr lang="en-US" altLang="zh-CN" sz="1400" dirty="0">
              <a:latin typeface="Arial" panose="020B0604020202020204" pitchFamily="34" charset="0"/>
              <a:cs typeface="Arial" panose="020B0604020202020204" pitchFamily="34" charset="0"/>
            </a:endParaRPr>
          </a:p>
          <a:p>
            <a:pPr algn="l">
              <a:spcBef>
                <a:spcPts val="600"/>
              </a:spcBef>
            </a:pPr>
            <a:endParaRPr lang="zh-CN" altLang="en-US" sz="1400" dirty="0">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E681757D-C059-4AA6-ACC3-378CFC4FCA6F}"/>
              </a:ext>
            </a:extLst>
          </p:cNvPr>
          <p:cNvSpPr txBox="1"/>
          <p:nvPr/>
        </p:nvSpPr>
        <p:spPr>
          <a:xfrm>
            <a:off x="1351277" y="4552910"/>
            <a:ext cx="739727" cy="388189"/>
          </a:xfrm>
          <a:prstGeom prst="rect">
            <a:avLst/>
          </a:prstGeom>
          <a:noFill/>
        </p:spPr>
        <p:txBody>
          <a:bodyPr wrap="none" lIns="91440" tIns="45720" rIns="91440" rtlCol="0" anchor="t">
            <a:noAutofit/>
          </a:bodyPr>
          <a:lstStyle/>
          <a:p>
            <a:pPr algn="l">
              <a:spcBef>
                <a:spcPts val="600"/>
              </a:spcBef>
            </a:pPr>
            <a:r>
              <a:rPr lang="en-US" altLang="zh-CN" sz="1400" dirty="0" err="1">
                <a:solidFill>
                  <a:srgbClr val="FF0000"/>
                </a:solidFill>
                <a:latin typeface="Arial" panose="020B0604020202020204" pitchFamily="34" charset="0"/>
                <a:cs typeface="Arial" panose="020B0604020202020204" pitchFamily="34" charset="0"/>
              </a:rPr>
              <a:t>pkt_type</a:t>
            </a:r>
            <a:endParaRPr lang="zh-CN" altLang="en-US" sz="1400"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56BF714D-369E-4801-BFA9-A47EBBF80F7C}"/>
              </a:ext>
            </a:extLst>
          </p:cNvPr>
          <p:cNvSpPr txBox="1"/>
          <p:nvPr/>
        </p:nvSpPr>
        <p:spPr>
          <a:xfrm>
            <a:off x="2193488" y="4572350"/>
            <a:ext cx="687734" cy="388189"/>
          </a:xfrm>
          <a:prstGeom prst="rect">
            <a:avLst/>
          </a:prstGeom>
          <a:noFill/>
        </p:spPr>
        <p:txBody>
          <a:bodyPr wrap="none" lIns="91440" tIns="45720" rIns="91440" rtlCol="0" anchor="t">
            <a:noAutofit/>
          </a:bodyPr>
          <a:lstStyle/>
          <a:p>
            <a:pPr algn="l">
              <a:spcBef>
                <a:spcPts val="600"/>
              </a:spcBef>
            </a:pPr>
            <a:r>
              <a:rPr lang="en-US" altLang="zh-CN" sz="1400" dirty="0" err="1">
                <a:solidFill>
                  <a:srgbClr val="FF0000"/>
                </a:solidFill>
                <a:latin typeface="Arial" panose="020B0604020202020204" pitchFamily="34" charset="0"/>
                <a:cs typeface="Arial" panose="020B0604020202020204" pitchFamily="34" charset="0"/>
              </a:rPr>
              <a:t>pkt_len</a:t>
            </a:r>
            <a:endParaRPr lang="zh-CN" altLang="en-US" sz="1400"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E3EBA0B-A7C7-4FF9-8779-FD2AE2B1CA29}"/>
              </a:ext>
            </a:extLst>
          </p:cNvPr>
          <p:cNvSpPr/>
          <p:nvPr/>
        </p:nvSpPr>
        <p:spPr>
          <a:xfrm>
            <a:off x="2965587" y="4545888"/>
            <a:ext cx="776377" cy="370238"/>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66" name="Rectangle 65">
            <a:extLst>
              <a:ext uri="{FF2B5EF4-FFF2-40B4-BE49-F238E27FC236}">
                <a16:creationId xmlns:a16="http://schemas.microsoft.com/office/drawing/2014/main" id="{69308560-9307-4D61-8492-C597637A0B74}"/>
              </a:ext>
            </a:extLst>
          </p:cNvPr>
          <p:cNvSpPr/>
          <p:nvPr/>
        </p:nvSpPr>
        <p:spPr>
          <a:xfrm>
            <a:off x="3754238" y="4549879"/>
            <a:ext cx="776377" cy="370238"/>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67" name="Rectangle 66">
            <a:extLst>
              <a:ext uri="{FF2B5EF4-FFF2-40B4-BE49-F238E27FC236}">
                <a16:creationId xmlns:a16="http://schemas.microsoft.com/office/drawing/2014/main" id="{53982C94-7825-426A-9D41-CC598722EF33}"/>
              </a:ext>
            </a:extLst>
          </p:cNvPr>
          <p:cNvSpPr/>
          <p:nvPr/>
        </p:nvSpPr>
        <p:spPr>
          <a:xfrm>
            <a:off x="4557939" y="4544873"/>
            <a:ext cx="776377" cy="370238"/>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l"/>
            <a:endParaRPr lang="zh-CN" altLang="en-US" dirty="0">
              <a:solidFill>
                <a:schemeClr val="bg1"/>
              </a:solidFill>
              <a:latin typeface="+mj-lt"/>
            </a:endParaRPr>
          </a:p>
        </p:txBody>
      </p:sp>
      <p:sp>
        <p:nvSpPr>
          <p:cNvPr id="68" name="TextBox 67">
            <a:extLst>
              <a:ext uri="{FF2B5EF4-FFF2-40B4-BE49-F238E27FC236}">
                <a16:creationId xmlns:a16="http://schemas.microsoft.com/office/drawing/2014/main" id="{16609F9A-6A83-4414-B758-23B9744B50D5}"/>
              </a:ext>
            </a:extLst>
          </p:cNvPr>
          <p:cNvSpPr txBox="1"/>
          <p:nvPr/>
        </p:nvSpPr>
        <p:spPr>
          <a:xfrm>
            <a:off x="3018500" y="4575247"/>
            <a:ext cx="739727" cy="388189"/>
          </a:xfrm>
          <a:prstGeom prst="rect">
            <a:avLst/>
          </a:prstGeom>
          <a:noFill/>
        </p:spPr>
        <p:txBody>
          <a:bodyPr wrap="none" lIns="91440" tIns="45720" rIns="91440" rtlCol="0" anchor="t">
            <a:noAutofit/>
          </a:bodyPr>
          <a:lstStyle/>
          <a:p>
            <a:pPr algn="l">
              <a:spcBef>
                <a:spcPts val="600"/>
              </a:spcBef>
            </a:pPr>
            <a:r>
              <a:rPr lang="en-US" altLang="zh-CN" sz="1400" dirty="0" err="1">
                <a:solidFill>
                  <a:srgbClr val="FF0000"/>
                </a:solidFill>
                <a:latin typeface="Arial" panose="020B0604020202020204" pitchFamily="34" charset="0"/>
                <a:cs typeface="Arial" panose="020B0604020202020204" pitchFamily="34" charset="0"/>
              </a:rPr>
              <a:t>pkt_id</a:t>
            </a:r>
            <a:endParaRPr lang="zh-CN" altLang="en-US" sz="1400" dirty="0">
              <a:solidFill>
                <a:srgbClr val="FF0000"/>
              </a:solidFill>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44FAA5DA-86A4-4D21-9A86-16DA53634723}"/>
              </a:ext>
            </a:extLst>
          </p:cNvPr>
          <p:cNvSpPr txBox="1"/>
          <p:nvPr/>
        </p:nvSpPr>
        <p:spPr>
          <a:xfrm>
            <a:off x="3807933" y="4579937"/>
            <a:ext cx="739727" cy="388189"/>
          </a:xfrm>
          <a:prstGeom prst="rect">
            <a:avLst/>
          </a:prstGeom>
          <a:noFill/>
        </p:spPr>
        <p:txBody>
          <a:bodyPr wrap="none" lIns="91440" tIns="45720" rIns="91440" rtlCol="0" anchor="t">
            <a:noAutofit/>
          </a:bodyPr>
          <a:lstStyle/>
          <a:p>
            <a:pPr algn="l">
              <a:spcBef>
                <a:spcPts val="600"/>
              </a:spcBef>
            </a:pPr>
            <a:r>
              <a:rPr lang="en-US" altLang="zh-CN" sz="1400" dirty="0" err="1">
                <a:latin typeface="Arial" panose="020B0604020202020204" pitchFamily="34" charset="0"/>
                <a:cs typeface="Arial" panose="020B0604020202020204" pitchFamily="34" charset="0"/>
              </a:rPr>
              <a:t>pkt_crc</a:t>
            </a:r>
            <a:endParaRPr lang="zh-CN" altLang="en-US" sz="1400" dirty="0">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3AAC6EA9-E4F0-4ECA-8C73-1E98A0D9C475}"/>
              </a:ext>
            </a:extLst>
          </p:cNvPr>
          <p:cNvSpPr txBox="1"/>
          <p:nvPr/>
        </p:nvSpPr>
        <p:spPr>
          <a:xfrm>
            <a:off x="4605212" y="4566888"/>
            <a:ext cx="739727" cy="388189"/>
          </a:xfrm>
          <a:prstGeom prst="rect">
            <a:avLst/>
          </a:prstGeom>
          <a:noFill/>
        </p:spPr>
        <p:txBody>
          <a:bodyPr wrap="none" lIns="91440" tIns="45720" rIns="91440" rtlCol="0" anchor="t">
            <a:noAutofit/>
          </a:bodyPr>
          <a:lstStyle/>
          <a:p>
            <a:pPr algn="l">
              <a:spcBef>
                <a:spcPts val="600"/>
              </a:spcBef>
            </a:pPr>
            <a:r>
              <a:rPr lang="en-US" altLang="zh-CN" sz="1400" dirty="0" err="1">
                <a:latin typeface="Arial" panose="020B0604020202020204" pitchFamily="34" charset="0"/>
                <a:cs typeface="Arial" panose="020B0604020202020204" pitchFamily="34" charset="0"/>
              </a:rPr>
              <a:t>tu_crc</a:t>
            </a:r>
            <a:endParaRPr lang="zh-C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0551985"/>
      </p:ext>
    </p:extLst>
  </p:cSld>
  <p:clrMapOvr>
    <a:masterClrMapping/>
  </p:clrMapOvr>
  <p:transition advTm="70263">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6787B8-4A22-45EC-A8CE-4888CA6DE644}"/>
              </a:ext>
            </a:extLst>
          </p:cNvPr>
          <p:cNvSpPr>
            <a:spLocks noGrp="1"/>
          </p:cNvSpPr>
          <p:nvPr>
            <p:ph type="title"/>
          </p:nvPr>
        </p:nvSpPr>
        <p:spPr>
          <a:xfrm>
            <a:off x="299713" y="285393"/>
            <a:ext cx="11454325" cy="654049"/>
          </a:xfrm>
        </p:spPr>
        <p:txBody>
          <a:bodyPr/>
          <a:lstStyle/>
          <a:p>
            <a:r>
              <a:rPr lang="en-US" altLang="zh-CN" dirty="0"/>
              <a:t>Packet DEFINITION --- TRANSFER UNIT TYPE AND Packet type</a:t>
            </a:r>
            <a:endParaRPr lang="zh-CN" altLang="en-US" dirty="0"/>
          </a:p>
        </p:txBody>
      </p:sp>
      <p:sp>
        <p:nvSpPr>
          <p:cNvPr id="6" name="TextBox 5">
            <a:extLst>
              <a:ext uri="{FF2B5EF4-FFF2-40B4-BE49-F238E27FC236}">
                <a16:creationId xmlns:a16="http://schemas.microsoft.com/office/drawing/2014/main" id="{A6C5E4BA-7978-4986-9111-1406FEAE0A38}"/>
              </a:ext>
            </a:extLst>
          </p:cNvPr>
          <p:cNvSpPr txBox="1"/>
          <p:nvPr/>
        </p:nvSpPr>
        <p:spPr>
          <a:xfrm>
            <a:off x="3835797"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6ED57E4B-A586-4169-B9D3-511900C69A9E}"/>
              </a:ext>
            </a:extLst>
          </p:cNvPr>
          <p:cNvGraphicFramePr>
            <a:graphicFrameLocks noGrp="1"/>
          </p:cNvGraphicFramePr>
          <p:nvPr>
            <p:extLst>
              <p:ext uri="{D42A27DB-BD31-4B8C-83A1-F6EECF244321}">
                <p14:modId xmlns:p14="http://schemas.microsoft.com/office/powerpoint/2010/main" val="43043261"/>
              </p:ext>
            </p:extLst>
          </p:nvPr>
        </p:nvGraphicFramePr>
        <p:xfrm>
          <a:off x="437752" y="939442"/>
          <a:ext cx="2477976" cy="1112520"/>
        </p:xfrm>
        <a:graphic>
          <a:graphicData uri="http://schemas.openxmlformats.org/drawingml/2006/table">
            <a:tbl>
              <a:tblPr firstRow="1" bandRow="1">
                <a:tableStyleId>{5C22544A-7EE6-4342-B048-85BDC9FD1C3A}</a:tableStyleId>
              </a:tblPr>
              <a:tblGrid>
                <a:gridCol w="871689">
                  <a:extLst>
                    <a:ext uri="{9D8B030D-6E8A-4147-A177-3AD203B41FA5}">
                      <a16:colId xmlns:a16="http://schemas.microsoft.com/office/drawing/2014/main" val="1815119757"/>
                    </a:ext>
                  </a:extLst>
                </a:gridCol>
                <a:gridCol w="699208">
                  <a:extLst>
                    <a:ext uri="{9D8B030D-6E8A-4147-A177-3AD203B41FA5}">
                      <a16:colId xmlns:a16="http://schemas.microsoft.com/office/drawing/2014/main" val="3173723877"/>
                    </a:ext>
                  </a:extLst>
                </a:gridCol>
                <a:gridCol w="907079">
                  <a:extLst>
                    <a:ext uri="{9D8B030D-6E8A-4147-A177-3AD203B41FA5}">
                      <a16:colId xmlns:a16="http://schemas.microsoft.com/office/drawing/2014/main" val="3019809143"/>
                    </a:ext>
                  </a:extLst>
                </a:gridCol>
              </a:tblGrid>
              <a:tr h="370840">
                <a:tc>
                  <a:txBody>
                    <a:bodyPr/>
                    <a:lstStyle/>
                    <a:p>
                      <a:r>
                        <a:rPr lang="en-US" altLang="zh-CN" sz="1200" b="1" dirty="0">
                          <a:solidFill>
                            <a:schemeClr val="tx1"/>
                          </a:solidFill>
                        </a:rPr>
                        <a:t>TU Type</a:t>
                      </a:r>
                      <a:endParaRPr lang="zh-CN" altLang="en-US" sz="1200" b="1" dirty="0">
                        <a:solidFill>
                          <a:schemeClr val="tx1"/>
                        </a:solidFill>
                      </a:endParaRPr>
                    </a:p>
                  </a:txBody>
                  <a:tcPr/>
                </a:tc>
                <a:tc>
                  <a:txBody>
                    <a:bodyPr/>
                    <a:lstStyle/>
                    <a:p>
                      <a:r>
                        <a:rPr lang="en-US" altLang="zh-CN" sz="1200" dirty="0">
                          <a:solidFill>
                            <a:schemeClr val="tx1"/>
                          </a:solidFill>
                        </a:rPr>
                        <a:t>Value</a:t>
                      </a:r>
                      <a:endParaRPr lang="zh-CN" altLang="en-US" sz="1200" dirty="0">
                        <a:solidFill>
                          <a:schemeClr val="tx1"/>
                        </a:solidFill>
                      </a:endParaRPr>
                    </a:p>
                  </a:txBody>
                  <a:tcPr/>
                </a:tc>
                <a:tc>
                  <a:txBody>
                    <a:bodyPr/>
                    <a:lstStyle/>
                    <a:p>
                      <a:r>
                        <a:rPr lang="en-US" altLang="zh-CN" sz="1200" dirty="0">
                          <a:solidFill>
                            <a:schemeClr val="tx1"/>
                          </a:solidFill>
                        </a:rPr>
                        <a:t>Comment</a:t>
                      </a:r>
                      <a:endParaRPr lang="zh-CN" altLang="en-US" sz="1200" dirty="0">
                        <a:solidFill>
                          <a:schemeClr val="tx1"/>
                        </a:solidFill>
                      </a:endParaRPr>
                    </a:p>
                  </a:txBody>
                  <a:tcPr/>
                </a:tc>
                <a:extLst>
                  <a:ext uri="{0D108BD9-81ED-4DB2-BD59-A6C34878D82A}">
                    <a16:rowId xmlns:a16="http://schemas.microsoft.com/office/drawing/2014/main" val="3110232285"/>
                  </a:ext>
                </a:extLst>
              </a:tr>
              <a:tr h="370840">
                <a:tc>
                  <a:txBody>
                    <a:bodyPr/>
                    <a:lstStyle/>
                    <a:p>
                      <a:r>
                        <a:rPr lang="en-US" altLang="zh-CN" sz="1100" dirty="0"/>
                        <a:t>header</a:t>
                      </a:r>
                      <a:endParaRPr lang="zh-CN" altLang="en-US" sz="1100" dirty="0"/>
                    </a:p>
                  </a:txBody>
                  <a:tcPr/>
                </a:tc>
                <a:tc>
                  <a:txBody>
                    <a:bodyPr/>
                    <a:lstStyle/>
                    <a:p>
                      <a:r>
                        <a:rPr lang="en-US" altLang="zh-CN" sz="1100" dirty="0"/>
                        <a:t>0x79</a:t>
                      </a:r>
                      <a:endParaRPr lang="zh-CN" altLang="en-US" sz="1100" dirty="0"/>
                    </a:p>
                  </a:txBody>
                  <a:tcPr/>
                </a:tc>
                <a:tc>
                  <a:txBody>
                    <a:bodyPr/>
                    <a:lstStyle/>
                    <a:p>
                      <a:r>
                        <a:rPr lang="en-US" altLang="zh-CN" sz="1100" dirty="0"/>
                        <a:t>Header TU</a:t>
                      </a:r>
                      <a:endParaRPr lang="zh-CN" altLang="en-US" sz="1100" dirty="0"/>
                    </a:p>
                  </a:txBody>
                  <a:tcPr/>
                </a:tc>
                <a:extLst>
                  <a:ext uri="{0D108BD9-81ED-4DB2-BD59-A6C34878D82A}">
                    <a16:rowId xmlns:a16="http://schemas.microsoft.com/office/drawing/2014/main" val="4081992355"/>
                  </a:ext>
                </a:extLst>
              </a:tr>
              <a:tr h="370840">
                <a:tc>
                  <a:txBody>
                    <a:bodyPr/>
                    <a:lstStyle/>
                    <a:p>
                      <a:r>
                        <a:rPr lang="en-US" altLang="zh-CN" sz="1100" dirty="0"/>
                        <a:t>data</a:t>
                      </a:r>
                      <a:endParaRPr lang="zh-CN" altLang="en-US" sz="1100" dirty="0"/>
                    </a:p>
                  </a:txBody>
                  <a:tcPr/>
                </a:tc>
                <a:tc>
                  <a:txBody>
                    <a:bodyPr/>
                    <a:lstStyle/>
                    <a:p>
                      <a:r>
                        <a:rPr lang="en-US" altLang="zh-CN" sz="1100" dirty="0"/>
                        <a:t>0x80</a:t>
                      </a:r>
                      <a:endParaRPr lang="zh-CN" altLang="en-US" sz="1100" dirty="0"/>
                    </a:p>
                  </a:txBody>
                  <a:tcPr/>
                </a:tc>
                <a:tc>
                  <a:txBody>
                    <a:bodyPr/>
                    <a:lstStyle/>
                    <a:p>
                      <a:r>
                        <a:rPr lang="en-US" altLang="zh-CN" sz="1100" dirty="0"/>
                        <a:t>Data TU</a:t>
                      </a:r>
                      <a:endParaRPr lang="zh-CN" altLang="en-US" sz="1100" dirty="0"/>
                    </a:p>
                  </a:txBody>
                  <a:tcPr/>
                </a:tc>
                <a:extLst>
                  <a:ext uri="{0D108BD9-81ED-4DB2-BD59-A6C34878D82A}">
                    <a16:rowId xmlns:a16="http://schemas.microsoft.com/office/drawing/2014/main" val="838025016"/>
                  </a:ext>
                </a:extLst>
              </a:tr>
            </a:tbl>
          </a:graphicData>
        </a:graphic>
      </p:graphicFrame>
      <p:graphicFrame>
        <p:nvGraphicFramePr>
          <p:cNvPr id="9" name="Table 8">
            <a:extLst>
              <a:ext uri="{FF2B5EF4-FFF2-40B4-BE49-F238E27FC236}">
                <a16:creationId xmlns:a16="http://schemas.microsoft.com/office/drawing/2014/main" id="{4765A3DF-3387-47B0-BC9F-969201E7D974}"/>
              </a:ext>
            </a:extLst>
          </p:cNvPr>
          <p:cNvGraphicFramePr>
            <a:graphicFrameLocks noGrp="1"/>
          </p:cNvGraphicFramePr>
          <p:nvPr>
            <p:extLst>
              <p:ext uri="{D42A27DB-BD31-4B8C-83A1-F6EECF244321}">
                <p14:modId xmlns:p14="http://schemas.microsoft.com/office/powerpoint/2010/main" val="2250536421"/>
              </p:ext>
            </p:extLst>
          </p:nvPr>
        </p:nvGraphicFramePr>
        <p:xfrm>
          <a:off x="3286664" y="939442"/>
          <a:ext cx="8467375" cy="5811740"/>
        </p:xfrm>
        <a:graphic>
          <a:graphicData uri="http://schemas.openxmlformats.org/drawingml/2006/table">
            <a:tbl>
              <a:tblPr firstRow="1" bandRow="1">
                <a:tableStyleId>{5C22544A-7EE6-4342-B048-85BDC9FD1C3A}</a:tableStyleId>
              </a:tblPr>
              <a:tblGrid>
                <a:gridCol w="3007604">
                  <a:extLst>
                    <a:ext uri="{9D8B030D-6E8A-4147-A177-3AD203B41FA5}">
                      <a16:colId xmlns:a16="http://schemas.microsoft.com/office/drawing/2014/main" val="1815119757"/>
                    </a:ext>
                  </a:extLst>
                </a:gridCol>
                <a:gridCol w="727969">
                  <a:extLst>
                    <a:ext uri="{9D8B030D-6E8A-4147-A177-3AD203B41FA5}">
                      <a16:colId xmlns:a16="http://schemas.microsoft.com/office/drawing/2014/main" val="3173723877"/>
                    </a:ext>
                  </a:extLst>
                </a:gridCol>
                <a:gridCol w="2689275">
                  <a:extLst>
                    <a:ext uri="{9D8B030D-6E8A-4147-A177-3AD203B41FA5}">
                      <a16:colId xmlns:a16="http://schemas.microsoft.com/office/drawing/2014/main" val="1973738927"/>
                    </a:ext>
                  </a:extLst>
                </a:gridCol>
                <a:gridCol w="2042527">
                  <a:extLst>
                    <a:ext uri="{9D8B030D-6E8A-4147-A177-3AD203B41FA5}">
                      <a16:colId xmlns:a16="http://schemas.microsoft.com/office/drawing/2014/main" val="212877047"/>
                    </a:ext>
                  </a:extLst>
                </a:gridCol>
              </a:tblGrid>
              <a:tr h="265381">
                <a:tc>
                  <a:txBody>
                    <a:bodyPr/>
                    <a:lstStyle/>
                    <a:p>
                      <a:r>
                        <a:rPr lang="en-US" altLang="zh-CN" sz="1200" dirty="0">
                          <a:solidFill>
                            <a:schemeClr val="tx1"/>
                          </a:solidFill>
                        </a:rPr>
                        <a:t>Packet Type</a:t>
                      </a:r>
                      <a:endParaRPr lang="zh-CN" altLang="en-US" sz="1200" dirty="0">
                        <a:solidFill>
                          <a:schemeClr val="tx1"/>
                        </a:solidFill>
                      </a:endParaRPr>
                    </a:p>
                  </a:txBody>
                  <a:tcPr/>
                </a:tc>
                <a:tc>
                  <a:txBody>
                    <a:bodyPr/>
                    <a:lstStyle/>
                    <a:p>
                      <a:r>
                        <a:rPr lang="en-US" altLang="zh-CN" sz="1200" dirty="0">
                          <a:solidFill>
                            <a:schemeClr val="tx1"/>
                          </a:solidFill>
                        </a:rPr>
                        <a:t>Value</a:t>
                      </a:r>
                      <a:endParaRPr lang="zh-CN" altLang="en-US" sz="1200" dirty="0">
                        <a:solidFill>
                          <a:schemeClr val="tx1"/>
                        </a:solidFill>
                      </a:endParaRPr>
                    </a:p>
                  </a:txBody>
                  <a:tcPr/>
                </a:tc>
                <a:tc>
                  <a:txBody>
                    <a:bodyPr/>
                    <a:lstStyle/>
                    <a:p>
                      <a:r>
                        <a:rPr lang="en-US" altLang="zh-CN" sz="1200" dirty="0">
                          <a:solidFill>
                            <a:schemeClr val="tx1"/>
                          </a:solidFill>
                        </a:rPr>
                        <a:t>Comment</a:t>
                      </a:r>
                      <a:endParaRPr lang="zh-CN" altLang="en-US" sz="1200" dirty="0">
                        <a:solidFill>
                          <a:schemeClr val="tx1"/>
                        </a:solidFill>
                      </a:endParaRPr>
                    </a:p>
                  </a:txBody>
                  <a:tcPr/>
                </a:tc>
                <a:tc>
                  <a:txBody>
                    <a:bodyPr/>
                    <a:lstStyle/>
                    <a:p>
                      <a:r>
                        <a:rPr lang="en-US" altLang="zh-CN" sz="1200" dirty="0">
                          <a:solidFill>
                            <a:schemeClr val="tx1"/>
                          </a:solidFill>
                        </a:rPr>
                        <a:t>Direction</a:t>
                      </a:r>
                      <a:endParaRPr lang="zh-CN" altLang="en-US" sz="1200" dirty="0">
                        <a:solidFill>
                          <a:schemeClr val="tx1"/>
                        </a:solidFill>
                      </a:endParaRPr>
                    </a:p>
                  </a:txBody>
                  <a:tcPr/>
                </a:tc>
                <a:extLst>
                  <a:ext uri="{0D108BD9-81ED-4DB2-BD59-A6C34878D82A}">
                    <a16:rowId xmlns:a16="http://schemas.microsoft.com/office/drawing/2014/main" val="3110232285"/>
                  </a:ext>
                </a:extLst>
              </a:tr>
              <a:tr h="250638">
                <a:tc>
                  <a:txBody>
                    <a:bodyPr/>
                    <a:lstStyle/>
                    <a:p>
                      <a:r>
                        <a:rPr lang="en-US" altLang="zh-CN" sz="1100" dirty="0">
                          <a:latin typeface="+mn-lt"/>
                        </a:rPr>
                        <a:t>AUTHENTICATION_REQ</a:t>
                      </a:r>
                      <a:endParaRPr lang="zh-CN" altLang="en-US" sz="1100" dirty="0">
                        <a:latin typeface="+mn-lt"/>
                      </a:endParaRPr>
                    </a:p>
                  </a:txBody>
                  <a:tcPr/>
                </a:tc>
                <a:tc>
                  <a:txBody>
                    <a:bodyPr/>
                    <a:lstStyle/>
                    <a:p>
                      <a:r>
                        <a:rPr lang="en-US" altLang="zh-CN" sz="1100" dirty="0">
                          <a:latin typeface="+mn-lt"/>
                        </a:rPr>
                        <a:t>0</a:t>
                      </a:r>
                      <a:endParaRPr lang="zh-CN" altLang="en-US" sz="1100" dirty="0">
                        <a:latin typeface="+mn-lt"/>
                      </a:endParaRPr>
                    </a:p>
                  </a:txBody>
                  <a:tcPr/>
                </a:tc>
                <a:tc>
                  <a:txBody>
                    <a:bodyPr/>
                    <a:lstStyle/>
                    <a:p>
                      <a:r>
                        <a:rPr lang="en-US" altLang="zh-CN" sz="1100" dirty="0">
                          <a:latin typeface="+mn-lt"/>
                        </a:rPr>
                        <a:t>Authentication request</a:t>
                      </a:r>
                      <a:endParaRPr lang="zh-CN" altLang="en-US" sz="1100" dirty="0">
                        <a:latin typeface="+mn-lt"/>
                      </a:endParaRPr>
                    </a:p>
                  </a:txBody>
                  <a:tcPr/>
                </a:tc>
                <a:tc>
                  <a:txBody>
                    <a:bodyPr/>
                    <a:lstStyle/>
                    <a:p>
                      <a:r>
                        <a:rPr lang="en-US" altLang="zh-CN" sz="1100" dirty="0">
                          <a:latin typeface="+mn-lt"/>
                        </a:rPr>
                        <a:t>APK-&gt;Device</a:t>
                      </a:r>
                      <a:endParaRPr lang="zh-CN" altLang="en-US" sz="1100" dirty="0">
                        <a:latin typeface="+mn-lt"/>
                      </a:endParaRPr>
                    </a:p>
                  </a:txBody>
                  <a:tcPr/>
                </a:tc>
                <a:extLst>
                  <a:ext uri="{0D108BD9-81ED-4DB2-BD59-A6C34878D82A}">
                    <a16:rowId xmlns:a16="http://schemas.microsoft.com/office/drawing/2014/main" val="4081992355"/>
                  </a:ext>
                </a:extLst>
              </a:tr>
              <a:tr h="250638">
                <a:tc>
                  <a:txBody>
                    <a:bodyPr/>
                    <a:lstStyle/>
                    <a:p>
                      <a:r>
                        <a:rPr lang="en-US" altLang="zh-CN" sz="1100" i="1" dirty="0">
                          <a:latin typeface="+mn-lt"/>
                        </a:rPr>
                        <a:t>AUTHENTICATION_RES</a:t>
                      </a:r>
                      <a:endParaRPr lang="zh-CN" altLang="en-US" sz="1100" i="1" dirty="0">
                        <a:latin typeface="+mn-lt"/>
                      </a:endParaRPr>
                    </a:p>
                  </a:txBody>
                  <a:tcPr/>
                </a:tc>
                <a:tc>
                  <a:txBody>
                    <a:bodyPr/>
                    <a:lstStyle/>
                    <a:p>
                      <a:r>
                        <a:rPr lang="en-US" altLang="zh-CN" sz="1100" i="1" dirty="0">
                          <a:latin typeface="+mn-lt"/>
                        </a:rPr>
                        <a:t>1</a:t>
                      </a:r>
                      <a:endParaRPr lang="zh-CN" altLang="en-US" sz="1100" i="1" dirty="0">
                        <a:latin typeface="+mn-lt"/>
                      </a:endParaRPr>
                    </a:p>
                  </a:txBody>
                  <a:tcPr/>
                </a:tc>
                <a:tc>
                  <a:txBody>
                    <a:bodyPr/>
                    <a:lstStyle/>
                    <a:p>
                      <a:r>
                        <a:rPr lang="en-US" altLang="zh-CN" sz="1100" i="1" dirty="0">
                          <a:latin typeface="+mn-lt"/>
                        </a:rPr>
                        <a:t>Authentication response</a:t>
                      </a:r>
                      <a:endParaRPr lang="zh-CN" altLang="en-US" sz="1100" i="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i="1" dirty="0">
                          <a:latin typeface="+mn-lt"/>
                        </a:rPr>
                        <a:t>Device-&gt;APK</a:t>
                      </a:r>
                      <a:endParaRPr lang="zh-CN" altLang="en-US" sz="1100" i="1" dirty="0">
                        <a:latin typeface="+mn-lt"/>
                      </a:endParaRPr>
                    </a:p>
                  </a:txBody>
                  <a:tcPr/>
                </a:tc>
                <a:extLst>
                  <a:ext uri="{0D108BD9-81ED-4DB2-BD59-A6C34878D82A}">
                    <a16:rowId xmlns:a16="http://schemas.microsoft.com/office/drawing/2014/main" val="838025016"/>
                  </a:ext>
                </a:extLst>
              </a:tr>
              <a:tr h="265274">
                <a:tc>
                  <a:txBody>
                    <a:bodyPr/>
                    <a:lstStyle/>
                    <a:p>
                      <a:r>
                        <a:rPr lang="en-US" altLang="zh-CN" sz="1100" dirty="0">
                          <a:latin typeface="+mn-lt"/>
                        </a:rPr>
                        <a:t>UPDATE_PASSWORD_REQ</a:t>
                      </a:r>
                      <a:endParaRPr lang="zh-CN" altLang="en-US" sz="1100" dirty="0">
                        <a:latin typeface="+mn-lt"/>
                      </a:endParaRPr>
                    </a:p>
                  </a:txBody>
                  <a:tcPr/>
                </a:tc>
                <a:tc>
                  <a:txBody>
                    <a:bodyPr/>
                    <a:lstStyle/>
                    <a:p>
                      <a:r>
                        <a:rPr lang="en-US" altLang="zh-CN" sz="1100" dirty="0">
                          <a:latin typeface="+mn-lt"/>
                        </a:rPr>
                        <a:t>2</a:t>
                      </a:r>
                      <a:endParaRPr lang="zh-CN" altLang="en-US" sz="1100" dirty="0">
                        <a:latin typeface="+mn-lt"/>
                      </a:endParaRPr>
                    </a:p>
                  </a:txBody>
                  <a:tcPr/>
                </a:tc>
                <a:tc>
                  <a:txBody>
                    <a:bodyPr/>
                    <a:lstStyle/>
                    <a:p>
                      <a:r>
                        <a:rPr lang="en-US" altLang="zh-CN" sz="1100" dirty="0">
                          <a:latin typeface="+mn-lt"/>
                        </a:rPr>
                        <a:t>Update password request</a:t>
                      </a:r>
                      <a:endParaRPr lang="zh-CN" altLang="en-US" sz="11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latin typeface="+mn-lt"/>
                        </a:rPr>
                        <a:t>APK-&gt;Device</a:t>
                      </a:r>
                      <a:endParaRPr lang="zh-CN" altLang="en-US" sz="1100" dirty="0">
                        <a:latin typeface="+mn-lt"/>
                      </a:endParaRPr>
                    </a:p>
                  </a:txBody>
                  <a:tcPr/>
                </a:tc>
                <a:extLst>
                  <a:ext uri="{0D108BD9-81ED-4DB2-BD59-A6C34878D82A}">
                    <a16:rowId xmlns:a16="http://schemas.microsoft.com/office/drawing/2014/main" val="1325861102"/>
                  </a:ext>
                </a:extLst>
              </a:tr>
              <a:tr h="265274">
                <a:tc>
                  <a:txBody>
                    <a:bodyPr/>
                    <a:lstStyle/>
                    <a:p>
                      <a:r>
                        <a:rPr lang="en-US" altLang="zh-CN" sz="1100" i="1" dirty="0">
                          <a:latin typeface="+mn-lt"/>
                        </a:rPr>
                        <a:t>UPDATE_PASSWORD_RES</a:t>
                      </a:r>
                      <a:endParaRPr lang="zh-CN" altLang="en-US" sz="1100" i="1" dirty="0">
                        <a:latin typeface="+mn-lt"/>
                      </a:endParaRPr>
                    </a:p>
                  </a:txBody>
                  <a:tcPr/>
                </a:tc>
                <a:tc>
                  <a:txBody>
                    <a:bodyPr/>
                    <a:lstStyle/>
                    <a:p>
                      <a:r>
                        <a:rPr lang="en-US" altLang="zh-CN" sz="1100" i="1" dirty="0">
                          <a:latin typeface="+mn-lt"/>
                        </a:rPr>
                        <a:t>3</a:t>
                      </a:r>
                      <a:endParaRPr lang="zh-CN" altLang="en-US" sz="1100" i="1" dirty="0">
                        <a:latin typeface="+mn-lt"/>
                      </a:endParaRPr>
                    </a:p>
                  </a:txBody>
                  <a:tcPr/>
                </a:tc>
                <a:tc>
                  <a:txBody>
                    <a:bodyPr/>
                    <a:lstStyle/>
                    <a:p>
                      <a:r>
                        <a:rPr lang="en-US" altLang="zh-CN" sz="1100" i="1" dirty="0">
                          <a:latin typeface="+mn-lt"/>
                        </a:rPr>
                        <a:t>Update password response</a:t>
                      </a:r>
                      <a:endParaRPr lang="zh-CN" altLang="en-US" sz="1100" i="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i="1" dirty="0">
                          <a:latin typeface="+mn-lt"/>
                        </a:rPr>
                        <a:t>Device-&gt;APK</a:t>
                      </a:r>
                      <a:endParaRPr lang="zh-CN" altLang="en-US" sz="1100" i="1" dirty="0">
                        <a:latin typeface="+mn-lt"/>
                      </a:endParaRPr>
                    </a:p>
                  </a:txBody>
                  <a:tcPr/>
                </a:tc>
                <a:extLst>
                  <a:ext uri="{0D108BD9-81ED-4DB2-BD59-A6C34878D82A}">
                    <a16:rowId xmlns:a16="http://schemas.microsoft.com/office/drawing/2014/main" val="1952727736"/>
                  </a:ext>
                </a:extLst>
              </a:tr>
              <a:tr h="265274">
                <a:tc>
                  <a:txBody>
                    <a:bodyPr/>
                    <a:lstStyle/>
                    <a:p>
                      <a:r>
                        <a:rPr lang="en-US" altLang="zh-CN" sz="1100" dirty="0">
                          <a:latin typeface="+mn-lt"/>
                        </a:rPr>
                        <a:t>REGISTRATION_REQ</a:t>
                      </a:r>
                      <a:endParaRPr lang="zh-CN" altLang="en-US" sz="1100" dirty="0">
                        <a:latin typeface="+mn-lt"/>
                      </a:endParaRPr>
                    </a:p>
                  </a:txBody>
                  <a:tcPr/>
                </a:tc>
                <a:tc>
                  <a:txBody>
                    <a:bodyPr/>
                    <a:lstStyle/>
                    <a:p>
                      <a:r>
                        <a:rPr lang="en-US" altLang="zh-CN" sz="1100" dirty="0">
                          <a:latin typeface="+mn-lt"/>
                        </a:rPr>
                        <a:t>4</a:t>
                      </a:r>
                      <a:endParaRPr lang="zh-CN" altLang="en-US" sz="1100" dirty="0">
                        <a:latin typeface="+mn-lt"/>
                      </a:endParaRPr>
                    </a:p>
                  </a:txBody>
                  <a:tcPr/>
                </a:tc>
                <a:tc>
                  <a:txBody>
                    <a:bodyPr/>
                    <a:lstStyle/>
                    <a:p>
                      <a:r>
                        <a:rPr lang="en-US" altLang="zh-CN" sz="1100" dirty="0">
                          <a:latin typeface="+mn-lt"/>
                        </a:rPr>
                        <a:t>Remote registration request</a:t>
                      </a:r>
                      <a:endParaRPr lang="zh-CN" altLang="en-US" sz="11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latin typeface="+mn-lt"/>
                        </a:rPr>
                        <a:t>APK-&gt;Device</a:t>
                      </a:r>
                      <a:endParaRPr lang="zh-CN" altLang="en-US" sz="1100" dirty="0">
                        <a:latin typeface="+mn-lt"/>
                      </a:endParaRPr>
                    </a:p>
                  </a:txBody>
                  <a:tcPr/>
                </a:tc>
                <a:extLst>
                  <a:ext uri="{0D108BD9-81ED-4DB2-BD59-A6C34878D82A}">
                    <a16:rowId xmlns:a16="http://schemas.microsoft.com/office/drawing/2014/main" val="2531266450"/>
                  </a:ext>
                </a:extLst>
              </a:tr>
              <a:tr h="250638">
                <a:tc>
                  <a:txBody>
                    <a:bodyPr/>
                    <a:lstStyle/>
                    <a:p>
                      <a:r>
                        <a:rPr lang="en-US" altLang="zh-CN" sz="1100" i="1" dirty="0">
                          <a:latin typeface="+mn-lt"/>
                        </a:rPr>
                        <a:t>REGISTRATION_RES</a:t>
                      </a:r>
                      <a:endParaRPr lang="zh-CN" altLang="en-US" sz="1100" i="1" dirty="0">
                        <a:latin typeface="+mn-lt"/>
                      </a:endParaRPr>
                    </a:p>
                  </a:txBody>
                  <a:tcPr/>
                </a:tc>
                <a:tc>
                  <a:txBody>
                    <a:bodyPr/>
                    <a:lstStyle/>
                    <a:p>
                      <a:r>
                        <a:rPr lang="en-US" altLang="zh-CN" sz="1100" i="1" dirty="0">
                          <a:latin typeface="+mn-lt"/>
                        </a:rPr>
                        <a:t>5</a:t>
                      </a:r>
                      <a:endParaRPr lang="zh-CN" altLang="en-US" sz="1100" i="1" dirty="0">
                        <a:latin typeface="+mn-lt"/>
                      </a:endParaRPr>
                    </a:p>
                  </a:txBody>
                  <a:tcPr/>
                </a:tc>
                <a:tc>
                  <a:txBody>
                    <a:bodyPr/>
                    <a:lstStyle/>
                    <a:p>
                      <a:r>
                        <a:rPr lang="en-US" altLang="zh-CN" sz="1100" i="1" dirty="0">
                          <a:latin typeface="+mn-lt"/>
                        </a:rPr>
                        <a:t>Remote registration response</a:t>
                      </a:r>
                      <a:endParaRPr lang="zh-CN" altLang="en-US" sz="1100" i="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i="1" dirty="0">
                          <a:latin typeface="+mn-lt"/>
                        </a:rPr>
                        <a:t>Device-&gt;APK</a:t>
                      </a:r>
                      <a:endParaRPr lang="zh-CN" altLang="en-US" sz="1100" i="1" dirty="0">
                        <a:latin typeface="+mn-lt"/>
                      </a:endParaRPr>
                    </a:p>
                  </a:txBody>
                  <a:tcPr/>
                </a:tc>
                <a:extLst>
                  <a:ext uri="{0D108BD9-81ED-4DB2-BD59-A6C34878D82A}">
                    <a16:rowId xmlns:a16="http://schemas.microsoft.com/office/drawing/2014/main" val="3343773098"/>
                  </a:ext>
                </a:extLst>
              </a:tr>
              <a:tr h="250638">
                <a:tc>
                  <a:txBody>
                    <a:bodyPr/>
                    <a:lstStyle/>
                    <a:p>
                      <a:r>
                        <a:rPr lang="en-US" altLang="zh-CN" sz="1100" dirty="0">
                          <a:latin typeface="+mn-lt"/>
                        </a:rPr>
                        <a:t>DELETE_USER_REQ</a:t>
                      </a:r>
                      <a:endParaRPr lang="zh-CN" altLang="en-US" sz="1100" dirty="0">
                        <a:latin typeface="+mn-lt"/>
                      </a:endParaRPr>
                    </a:p>
                  </a:txBody>
                  <a:tcPr/>
                </a:tc>
                <a:tc>
                  <a:txBody>
                    <a:bodyPr/>
                    <a:lstStyle/>
                    <a:p>
                      <a:r>
                        <a:rPr lang="en-US" altLang="zh-CN" sz="1100" dirty="0">
                          <a:latin typeface="+mn-lt"/>
                        </a:rPr>
                        <a:t>6</a:t>
                      </a:r>
                      <a:endParaRPr lang="zh-CN" altLang="en-US" sz="1100" dirty="0">
                        <a:latin typeface="+mn-lt"/>
                      </a:endParaRPr>
                    </a:p>
                  </a:txBody>
                  <a:tcPr/>
                </a:tc>
                <a:tc>
                  <a:txBody>
                    <a:bodyPr/>
                    <a:lstStyle/>
                    <a:p>
                      <a:r>
                        <a:rPr lang="en-US" altLang="zh-CN" sz="1100" dirty="0">
                          <a:latin typeface="+mn-lt"/>
                        </a:rPr>
                        <a:t>Remote delete user request</a:t>
                      </a:r>
                      <a:endParaRPr lang="zh-CN" altLang="en-US" sz="11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latin typeface="+mn-lt"/>
                        </a:rPr>
                        <a:t>APK-&gt;Device</a:t>
                      </a:r>
                      <a:endParaRPr lang="zh-CN" altLang="en-US" sz="1100" dirty="0">
                        <a:latin typeface="+mn-lt"/>
                      </a:endParaRPr>
                    </a:p>
                  </a:txBody>
                  <a:tcPr/>
                </a:tc>
                <a:extLst>
                  <a:ext uri="{0D108BD9-81ED-4DB2-BD59-A6C34878D82A}">
                    <a16:rowId xmlns:a16="http://schemas.microsoft.com/office/drawing/2014/main" val="2069871443"/>
                  </a:ext>
                </a:extLst>
              </a:tr>
              <a:tr h="284898">
                <a:tc>
                  <a:txBody>
                    <a:bodyPr/>
                    <a:lstStyle/>
                    <a:p>
                      <a:r>
                        <a:rPr lang="en-US" altLang="zh-CN" sz="1100" i="1" dirty="0">
                          <a:latin typeface="+mn-lt"/>
                        </a:rPr>
                        <a:t>DELETE_USER_RES</a:t>
                      </a:r>
                      <a:endParaRPr lang="zh-CN" altLang="en-US" sz="1100" i="1" dirty="0">
                        <a:latin typeface="+mn-lt"/>
                      </a:endParaRPr>
                    </a:p>
                  </a:txBody>
                  <a:tcPr/>
                </a:tc>
                <a:tc>
                  <a:txBody>
                    <a:bodyPr/>
                    <a:lstStyle/>
                    <a:p>
                      <a:r>
                        <a:rPr lang="en-US" altLang="zh-CN" sz="1100" i="1" dirty="0">
                          <a:latin typeface="+mn-lt"/>
                        </a:rPr>
                        <a:t>7</a:t>
                      </a:r>
                      <a:endParaRPr lang="zh-CN" altLang="en-US" sz="1100" i="1" dirty="0">
                        <a:latin typeface="+mn-lt"/>
                      </a:endParaRPr>
                    </a:p>
                  </a:txBody>
                  <a:tcPr/>
                </a:tc>
                <a:tc>
                  <a:txBody>
                    <a:bodyPr/>
                    <a:lstStyle/>
                    <a:p>
                      <a:r>
                        <a:rPr lang="en-US" altLang="zh-CN" sz="1100" i="1" dirty="0">
                          <a:latin typeface="+mn-lt"/>
                        </a:rPr>
                        <a:t>Remote delete user response</a:t>
                      </a:r>
                      <a:endParaRPr lang="zh-CN" altLang="en-US" sz="1100" i="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i="1" dirty="0">
                          <a:latin typeface="+mn-lt"/>
                        </a:rPr>
                        <a:t>Device-&gt;APK</a:t>
                      </a:r>
                      <a:endParaRPr lang="zh-CN" altLang="en-US" sz="1100" i="1" dirty="0">
                        <a:latin typeface="+mn-lt"/>
                      </a:endParaRPr>
                    </a:p>
                  </a:txBody>
                  <a:tcPr/>
                </a:tc>
                <a:extLst>
                  <a:ext uri="{0D108BD9-81ED-4DB2-BD59-A6C34878D82A}">
                    <a16:rowId xmlns:a16="http://schemas.microsoft.com/office/drawing/2014/main" val="2534282735"/>
                  </a:ext>
                </a:extLst>
              </a:tr>
              <a:tr h="250638">
                <a:tc>
                  <a:txBody>
                    <a:bodyPr/>
                    <a:lstStyle/>
                    <a:p>
                      <a:r>
                        <a:rPr lang="en-US" altLang="zh-CN" sz="1100" dirty="0">
                          <a:latin typeface="+mn-lt"/>
                        </a:rPr>
                        <a:t>GET_USER_COUNT_REQ</a:t>
                      </a:r>
                      <a:endParaRPr lang="zh-CN" altLang="en-US" sz="1100" dirty="0">
                        <a:latin typeface="+mn-lt"/>
                      </a:endParaRPr>
                    </a:p>
                  </a:txBody>
                  <a:tcPr/>
                </a:tc>
                <a:tc>
                  <a:txBody>
                    <a:bodyPr/>
                    <a:lstStyle/>
                    <a:p>
                      <a:r>
                        <a:rPr lang="en-US" altLang="zh-CN" sz="1100" dirty="0">
                          <a:latin typeface="+mn-lt"/>
                        </a:rPr>
                        <a:t>8</a:t>
                      </a:r>
                      <a:endParaRPr lang="zh-CN" altLang="en-US" sz="1100" dirty="0">
                        <a:latin typeface="+mn-lt"/>
                      </a:endParaRPr>
                    </a:p>
                  </a:txBody>
                  <a:tcPr/>
                </a:tc>
                <a:tc>
                  <a:txBody>
                    <a:bodyPr/>
                    <a:lstStyle/>
                    <a:p>
                      <a:r>
                        <a:rPr lang="en-US" altLang="zh-CN" sz="1100" dirty="0">
                          <a:latin typeface="+mn-lt"/>
                        </a:rPr>
                        <a:t>Get user count request</a:t>
                      </a:r>
                      <a:endParaRPr lang="zh-CN" altLang="en-US" sz="11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latin typeface="+mn-lt"/>
                        </a:rPr>
                        <a:t>APK-&gt;Device</a:t>
                      </a:r>
                      <a:endParaRPr lang="zh-CN" altLang="en-US" sz="1100" dirty="0">
                        <a:latin typeface="+mn-lt"/>
                      </a:endParaRPr>
                    </a:p>
                  </a:txBody>
                  <a:tcPr/>
                </a:tc>
                <a:extLst>
                  <a:ext uri="{0D108BD9-81ED-4DB2-BD59-A6C34878D82A}">
                    <a16:rowId xmlns:a16="http://schemas.microsoft.com/office/drawing/2014/main" val="1521171151"/>
                  </a:ext>
                </a:extLst>
              </a:tr>
              <a:tr h="250638">
                <a:tc>
                  <a:txBody>
                    <a:bodyPr/>
                    <a:lstStyle/>
                    <a:p>
                      <a:r>
                        <a:rPr lang="en-US" altLang="zh-CN" sz="1100" i="1" dirty="0">
                          <a:latin typeface="+mn-lt"/>
                        </a:rPr>
                        <a:t>GET_USER_COUNT_RES</a:t>
                      </a:r>
                      <a:endParaRPr lang="zh-CN" altLang="en-US" sz="1100" i="1" dirty="0">
                        <a:latin typeface="+mn-lt"/>
                      </a:endParaRPr>
                    </a:p>
                  </a:txBody>
                  <a:tcPr/>
                </a:tc>
                <a:tc>
                  <a:txBody>
                    <a:bodyPr/>
                    <a:lstStyle/>
                    <a:p>
                      <a:r>
                        <a:rPr lang="en-US" altLang="zh-CN" sz="1100" i="1" dirty="0">
                          <a:latin typeface="+mn-lt"/>
                        </a:rPr>
                        <a:t>9</a:t>
                      </a:r>
                      <a:endParaRPr lang="zh-CN" altLang="en-US" sz="1100" i="1" dirty="0">
                        <a:latin typeface="+mn-lt"/>
                      </a:endParaRPr>
                    </a:p>
                  </a:txBody>
                  <a:tcPr/>
                </a:tc>
                <a:tc>
                  <a:txBody>
                    <a:bodyPr/>
                    <a:lstStyle/>
                    <a:p>
                      <a:r>
                        <a:rPr lang="en-US" altLang="zh-CN" sz="1100" i="1" dirty="0">
                          <a:latin typeface="+mn-lt"/>
                        </a:rPr>
                        <a:t>Get user count response</a:t>
                      </a:r>
                      <a:endParaRPr lang="zh-CN" altLang="en-US" sz="1100" i="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i="1" dirty="0">
                          <a:latin typeface="+mn-lt"/>
                        </a:rPr>
                        <a:t>Device-&gt;APK</a:t>
                      </a:r>
                      <a:endParaRPr lang="zh-CN" altLang="en-US" sz="1100" i="1" dirty="0">
                        <a:latin typeface="+mn-lt"/>
                      </a:endParaRPr>
                    </a:p>
                  </a:txBody>
                  <a:tcPr/>
                </a:tc>
                <a:extLst>
                  <a:ext uri="{0D108BD9-81ED-4DB2-BD59-A6C34878D82A}">
                    <a16:rowId xmlns:a16="http://schemas.microsoft.com/office/drawing/2014/main" val="1619525820"/>
                  </a:ext>
                </a:extLst>
              </a:tr>
              <a:tr h="268851">
                <a:tc>
                  <a:txBody>
                    <a:bodyPr/>
                    <a:lstStyle/>
                    <a:p>
                      <a:r>
                        <a:rPr lang="en-US" altLang="zh-CN" sz="1100" dirty="0">
                          <a:latin typeface="+mn-lt"/>
                        </a:rPr>
                        <a:t>GET_USER_INFO_REQ</a:t>
                      </a:r>
                      <a:endParaRPr lang="zh-CN" altLang="en-US" sz="1100" dirty="0">
                        <a:latin typeface="+mn-lt"/>
                      </a:endParaRPr>
                    </a:p>
                  </a:txBody>
                  <a:tcPr/>
                </a:tc>
                <a:tc>
                  <a:txBody>
                    <a:bodyPr/>
                    <a:lstStyle/>
                    <a:p>
                      <a:r>
                        <a:rPr lang="en-US" altLang="zh-CN" sz="1100" dirty="0">
                          <a:latin typeface="+mn-lt"/>
                        </a:rPr>
                        <a:t>10</a:t>
                      </a:r>
                      <a:endParaRPr lang="zh-CN" altLang="en-US" sz="1100" dirty="0">
                        <a:latin typeface="+mn-lt"/>
                      </a:endParaRPr>
                    </a:p>
                  </a:txBody>
                  <a:tcPr/>
                </a:tc>
                <a:tc>
                  <a:txBody>
                    <a:bodyPr/>
                    <a:lstStyle/>
                    <a:p>
                      <a:r>
                        <a:rPr lang="en-US" altLang="zh-CN" sz="1100" dirty="0">
                          <a:latin typeface="+mn-lt"/>
                        </a:rPr>
                        <a:t>Get user information request</a:t>
                      </a:r>
                      <a:endParaRPr lang="zh-CN" altLang="en-US" sz="11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latin typeface="+mn-lt"/>
                        </a:rPr>
                        <a:t>APK-&gt;Device</a:t>
                      </a:r>
                      <a:endParaRPr lang="zh-CN" altLang="en-US" sz="1100" dirty="0">
                        <a:latin typeface="+mn-lt"/>
                      </a:endParaRPr>
                    </a:p>
                  </a:txBody>
                  <a:tcPr/>
                </a:tc>
                <a:extLst>
                  <a:ext uri="{0D108BD9-81ED-4DB2-BD59-A6C34878D82A}">
                    <a16:rowId xmlns:a16="http://schemas.microsoft.com/office/drawing/2014/main" val="2108876933"/>
                  </a:ext>
                </a:extLst>
              </a:tr>
              <a:tr h="268852">
                <a:tc>
                  <a:txBody>
                    <a:bodyPr/>
                    <a:lstStyle/>
                    <a:p>
                      <a:r>
                        <a:rPr lang="en-US" altLang="zh-CN" sz="1100" i="1" dirty="0">
                          <a:latin typeface="+mn-lt"/>
                        </a:rPr>
                        <a:t>GET_USER_INFO_RES</a:t>
                      </a:r>
                      <a:endParaRPr lang="zh-CN" altLang="en-US" sz="1100" i="1" dirty="0">
                        <a:latin typeface="+mn-lt"/>
                      </a:endParaRPr>
                    </a:p>
                  </a:txBody>
                  <a:tcPr/>
                </a:tc>
                <a:tc>
                  <a:txBody>
                    <a:bodyPr/>
                    <a:lstStyle/>
                    <a:p>
                      <a:r>
                        <a:rPr lang="en-US" altLang="zh-CN" sz="1100" i="1" dirty="0">
                          <a:latin typeface="+mn-lt"/>
                        </a:rPr>
                        <a:t>11</a:t>
                      </a:r>
                      <a:endParaRPr lang="zh-CN" altLang="en-US" sz="1100" i="1" dirty="0">
                        <a:latin typeface="+mn-lt"/>
                      </a:endParaRPr>
                    </a:p>
                  </a:txBody>
                  <a:tcPr/>
                </a:tc>
                <a:tc>
                  <a:txBody>
                    <a:bodyPr/>
                    <a:lstStyle/>
                    <a:p>
                      <a:r>
                        <a:rPr lang="en-US" altLang="zh-CN" sz="1100" i="1" dirty="0">
                          <a:latin typeface="+mn-lt"/>
                        </a:rPr>
                        <a:t>Get user information response</a:t>
                      </a:r>
                      <a:endParaRPr lang="zh-CN" altLang="en-US" sz="1100" i="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i="1" dirty="0">
                          <a:latin typeface="+mn-lt"/>
                        </a:rPr>
                        <a:t>Device-&gt;APK</a:t>
                      </a:r>
                      <a:endParaRPr lang="zh-CN" altLang="en-US" sz="1100" i="1" dirty="0">
                        <a:latin typeface="+mn-lt"/>
                      </a:endParaRPr>
                    </a:p>
                  </a:txBody>
                  <a:tcPr/>
                </a:tc>
                <a:extLst>
                  <a:ext uri="{0D108BD9-81ED-4DB2-BD59-A6C34878D82A}">
                    <a16:rowId xmlns:a16="http://schemas.microsoft.com/office/drawing/2014/main" val="3771034035"/>
                  </a:ext>
                </a:extLst>
              </a:tr>
              <a:tr h="250638">
                <a:tc>
                  <a:txBody>
                    <a:bodyPr/>
                    <a:lstStyle/>
                    <a:p>
                      <a:r>
                        <a:rPr lang="en-US" altLang="zh-CN" sz="1100" dirty="0">
                          <a:latin typeface="+mn-lt"/>
                        </a:rPr>
                        <a:t>UPDATE_USER_INFO_REQ</a:t>
                      </a:r>
                      <a:endParaRPr lang="zh-CN" altLang="en-US" sz="1100" dirty="0">
                        <a:latin typeface="+mn-lt"/>
                      </a:endParaRPr>
                    </a:p>
                  </a:txBody>
                  <a:tcPr/>
                </a:tc>
                <a:tc>
                  <a:txBody>
                    <a:bodyPr/>
                    <a:lstStyle/>
                    <a:p>
                      <a:r>
                        <a:rPr lang="en-US" altLang="zh-CN" sz="1100" dirty="0">
                          <a:latin typeface="+mn-lt"/>
                        </a:rPr>
                        <a:t>12</a:t>
                      </a:r>
                      <a:endParaRPr lang="zh-CN" altLang="en-US" sz="1100" dirty="0">
                        <a:latin typeface="+mn-lt"/>
                      </a:endParaRPr>
                    </a:p>
                  </a:txBody>
                  <a:tcPr/>
                </a:tc>
                <a:tc>
                  <a:txBody>
                    <a:bodyPr/>
                    <a:lstStyle/>
                    <a:p>
                      <a:r>
                        <a:rPr lang="en-US" altLang="zh-CN" sz="1100" dirty="0">
                          <a:latin typeface="+mn-lt"/>
                        </a:rPr>
                        <a:t>Update user information request</a:t>
                      </a:r>
                      <a:endParaRPr lang="zh-CN" altLang="en-US" sz="11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latin typeface="+mn-lt"/>
                        </a:rPr>
                        <a:t>APK-&gt;Device</a:t>
                      </a:r>
                      <a:endParaRPr lang="zh-CN" altLang="en-US" sz="1100" dirty="0">
                        <a:latin typeface="+mn-lt"/>
                      </a:endParaRPr>
                    </a:p>
                  </a:txBody>
                  <a:tcPr/>
                </a:tc>
                <a:extLst>
                  <a:ext uri="{0D108BD9-81ED-4DB2-BD59-A6C34878D82A}">
                    <a16:rowId xmlns:a16="http://schemas.microsoft.com/office/drawing/2014/main" val="2206535751"/>
                  </a:ext>
                </a:extLst>
              </a:tr>
              <a:tr h="3220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i="1" dirty="0">
                          <a:latin typeface="+mn-lt"/>
                        </a:rPr>
                        <a:t>UPDATE_USER_INFO_RES</a:t>
                      </a:r>
                      <a:endParaRPr lang="zh-CN" altLang="en-US" sz="1100" i="1" dirty="0">
                        <a:latin typeface="+mn-lt"/>
                      </a:endParaRPr>
                    </a:p>
                  </a:txBody>
                  <a:tcPr/>
                </a:tc>
                <a:tc>
                  <a:txBody>
                    <a:bodyPr/>
                    <a:lstStyle/>
                    <a:p>
                      <a:r>
                        <a:rPr lang="en-US" altLang="zh-CN" sz="1100" i="1" dirty="0">
                          <a:latin typeface="+mn-lt"/>
                        </a:rPr>
                        <a:t>13</a:t>
                      </a:r>
                      <a:endParaRPr lang="zh-CN" altLang="en-US" sz="1100" i="1" dirty="0">
                        <a:latin typeface="+mn-lt"/>
                      </a:endParaRPr>
                    </a:p>
                  </a:txBody>
                  <a:tcPr/>
                </a:tc>
                <a:tc>
                  <a:txBody>
                    <a:bodyPr/>
                    <a:lstStyle/>
                    <a:p>
                      <a:r>
                        <a:rPr lang="en-US" altLang="zh-CN" sz="1100" i="1" dirty="0">
                          <a:latin typeface="+mn-lt"/>
                        </a:rPr>
                        <a:t>Update user information response</a:t>
                      </a:r>
                      <a:endParaRPr lang="zh-CN" altLang="en-US" sz="1100" i="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i="1" dirty="0">
                          <a:latin typeface="+mn-lt"/>
                        </a:rPr>
                        <a:t>Device-&gt;APK</a:t>
                      </a:r>
                      <a:endParaRPr lang="zh-CN" altLang="en-US" sz="1100" i="1" dirty="0">
                        <a:latin typeface="+mn-lt"/>
                      </a:endParaRPr>
                    </a:p>
                  </a:txBody>
                  <a:tcPr/>
                </a:tc>
                <a:extLst>
                  <a:ext uri="{0D108BD9-81ED-4DB2-BD59-A6C34878D82A}">
                    <a16:rowId xmlns:a16="http://schemas.microsoft.com/office/drawing/2014/main" val="1098578723"/>
                  </a:ext>
                </a:extLst>
              </a:tr>
              <a:tr h="2506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i="0" dirty="0">
                          <a:latin typeface="+mn-lt"/>
                        </a:rPr>
                        <a:t>REGISTRATION_CMD_REQ</a:t>
                      </a:r>
                      <a:endParaRPr lang="zh-CN" altLang="en-US" sz="1100" i="0" dirty="0">
                        <a:latin typeface="+mn-lt"/>
                      </a:endParaRPr>
                    </a:p>
                  </a:txBody>
                  <a:tcPr/>
                </a:tc>
                <a:tc>
                  <a:txBody>
                    <a:bodyPr/>
                    <a:lstStyle/>
                    <a:p>
                      <a:r>
                        <a:rPr lang="en-US" altLang="zh-CN" sz="1100" i="1" dirty="0">
                          <a:latin typeface="+mn-lt"/>
                        </a:rPr>
                        <a:t>14</a:t>
                      </a:r>
                      <a:endParaRPr lang="zh-CN" altLang="en-US" sz="1100" i="1" dirty="0">
                        <a:latin typeface="+mn-lt"/>
                      </a:endParaRPr>
                    </a:p>
                  </a:txBody>
                  <a:tcPr/>
                </a:tc>
                <a:tc>
                  <a:txBody>
                    <a:bodyPr/>
                    <a:lstStyle/>
                    <a:p>
                      <a:r>
                        <a:rPr lang="en-US" altLang="zh-CN" sz="1100" i="1" dirty="0">
                          <a:latin typeface="+mn-lt"/>
                        </a:rPr>
                        <a:t>Registration command request</a:t>
                      </a:r>
                      <a:endParaRPr lang="zh-CN" altLang="en-US" sz="1100" i="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latin typeface="+mn-lt"/>
                        </a:rPr>
                        <a:t>APK-&gt;Device</a:t>
                      </a:r>
                      <a:endParaRPr lang="zh-CN" altLang="en-US" sz="1100" i="1" dirty="0">
                        <a:latin typeface="+mn-lt"/>
                      </a:endParaRPr>
                    </a:p>
                  </a:txBody>
                  <a:tcPr/>
                </a:tc>
                <a:extLst>
                  <a:ext uri="{0D108BD9-81ED-4DB2-BD59-A6C34878D82A}">
                    <a16:rowId xmlns:a16="http://schemas.microsoft.com/office/drawing/2014/main" val="939359228"/>
                  </a:ext>
                </a:extLst>
              </a:tr>
              <a:tr h="2506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i="1" dirty="0">
                          <a:latin typeface="+mn-lt"/>
                        </a:rPr>
                        <a:t>REGISTRATION_CMD_RES</a:t>
                      </a:r>
                      <a:endParaRPr lang="zh-CN" altLang="en-US" sz="1100" i="1" dirty="0">
                        <a:latin typeface="+mn-lt"/>
                      </a:endParaRPr>
                    </a:p>
                  </a:txBody>
                  <a:tcPr/>
                </a:tc>
                <a:tc>
                  <a:txBody>
                    <a:bodyPr/>
                    <a:lstStyle/>
                    <a:p>
                      <a:r>
                        <a:rPr lang="en-US" altLang="zh-CN" sz="1100" i="1" dirty="0">
                          <a:latin typeface="+mn-lt"/>
                        </a:rPr>
                        <a:t>15</a:t>
                      </a:r>
                      <a:endParaRPr lang="zh-CN" altLang="en-US" sz="1100" i="1" dirty="0">
                        <a:latin typeface="+mn-lt"/>
                      </a:endParaRPr>
                    </a:p>
                  </a:txBody>
                  <a:tcPr/>
                </a:tc>
                <a:tc>
                  <a:txBody>
                    <a:bodyPr/>
                    <a:lstStyle/>
                    <a:p>
                      <a:r>
                        <a:rPr lang="en-US" altLang="zh-CN" sz="1100" i="1" dirty="0">
                          <a:latin typeface="+mn-lt"/>
                        </a:rPr>
                        <a:t>Registration command response</a:t>
                      </a:r>
                      <a:endParaRPr lang="zh-CN" altLang="en-US" sz="1100" i="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i="1" dirty="0">
                          <a:latin typeface="+mn-lt"/>
                        </a:rPr>
                        <a:t>Device-&gt;APK</a:t>
                      </a:r>
                      <a:endParaRPr lang="zh-CN" altLang="en-US" sz="1100" i="1" dirty="0">
                        <a:latin typeface="+mn-lt"/>
                      </a:endParaRPr>
                    </a:p>
                  </a:txBody>
                  <a:tcPr/>
                </a:tc>
                <a:extLst>
                  <a:ext uri="{0D108BD9-81ED-4DB2-BD59-A6C34878D82A}">
                    <a16:rowId xmlns:a16="http://schemas.microsoft.com/office/drawing/2014/main" val="3482363848"/>
                  </a:ext>
                </a:extLst>
              </a:tr>
              <a:tr h="2506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i="0" dirty="0">
                          <a:latin typeface="+mn-lt"/>
                        </a:rPr>
                        <a:t>DEREGISTRATION_CMD_REQ</a:t>
                      </a:r>
                      <a:endParaRPr lang="zh-CN" altLang="en-US" sz="1100" i="0" dirty="0">
                        <a:latin typeface="+mn-lt"/>
                      </a:endParaRPr>
                    </a:p>
                  </a:txBody>
                  <a:tcPr/>
                </a:tc>
                <a:tc>
                  <a:txBody>
                    <a:bodyPr/>
                    <a:lstStyle/>
                    <a:p>
                      <a:r>
                        <a:rPr lang="en-US" altLang="zh-CN" sz="1100" i="1" dirty="0">
                          <a:latin typeface="+mn-lt"/>
                        </a:rPr>
                        <a:t>16</a:t>
                      </a:r>
                      <a:endParaRPr lang="zh-CN" altLang="en-US" sz="1100" i="1" dirty="0">
                        <a:latin typeface="+mn-lt"/>
                      </a:endParaRPr>
                    </a:p>
                  </a:txBody>
                  <a:tcPr/>
                </a:tc>
                <a:tc>
                  <a:txBody>
                    <a:bodyPr/>
                    <a:lstStyle/>
                    <a:p>
                      <a:r>
                        <a:rPr lang="en-US" altLang="zh-CN" sz="1100" i="1" dirty="0">
                          <a:latin typeface="+mn-lt"/>
                        </a:rPr>
                        <a:t>Deregistration command request</a:t>
                      </a:r>
                      <a:endParaRPr lang="zh-CN" altLang="en-US" sz="1100" i="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latin typeface="+mn-lt"/>
                        </a:rPr>
                        <a:t>APK-&gt;Device</a:t>
                      </a:r>
                      <a:endParaRPr lang="zh-CN" altLang="en-US" sz="1100" i="1" dirty="0">
                        <a:latin typeface="+mn-lt"/>
                      </a:endParaRPr>
                    </a:p>
                  </a:txBody>
                  <a:tcPr/>
                </a:tc>
                <a:extLst>
                  <a:ext uri="{0D108BD9-81ED-4DB2-BD59-A6C34878D82A}">
                    <a16:rowId xmlns:a16="http://schemas.microsoft.com/office/drawing/2014/main" val="1648012705"/>
                  </a:ext>
                </a:extLst>
              </a:tr>
              <a:tr h="2506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i="1" dirty="0">
                          <a:latin typeface="+mn-lt"/>
                        </a:rPr>
                        <a:t>DEREGISTRATION_CMD_RES</a:t>
                      </a:r>
                      <a:endParaRPr lang="zh-CN" altLang="en-US" sz="1100" i="1" dirty="0">
                        <a:latin typeface="+mn-lt"/>
                      </a:endParaRPr>
                    </a:p>
                  </a:txBody>
                  <a:tcPr/>
                </a:tc>
                <a:tc>
                  <a:txBody>
                    <a:bodyPr/>
                    <a:lstStyle/>
                    <a:p>
                      <a:r>
                        <a:rPr lang="en-US" altLang="zh-CN" sz="1100" i="1" dirty="0">
                          <a:latin typeface="+mn-lt"/>
                        </a:rPr>
                        <a:t>17</a:t>
                      </a:r>
                      <a:endParaRPr lang="zh-CN" altLang="en-US" sz="1100" i="1" dirty="0">
                        <a:latin typeface="+mn-lt"/>
                      </a:endParaRPr>
                    </a:p>
                  </a:txBody>
                  <a:tcPr/>
                </a:tc>
                <a:tc>
                  <a:txBody>
                    <a:bodyPr/>
                    <a:lstStyle/>
                    <a:p>
                      <a:r>
                        <a:rPr lang="en-US" altLang="zh-CN" sz="1100" i="1" dirty="0">
                          <a:latin typeface="+mn-lt"/>
                        </a:rPr>
                        <a:t>Deregistration command response</a:t>
                      </a:r>
                      <a:endParaRPr lang="zh-CN" altLang="en-US" sz="1100" i="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i="1" dirty="0">
                          <a:latin typeface="+mn-lt"/>
                        </a:rPr>
                        <a:t>Device-&gt;APK</a:t>
                      </a:r>
                      <a:endParaRPr lang="zh-CN" altLang="en-US" sz="1100" i="1" dirty="0">
                        <a:latin typeface="+mn-lt"/>
                      </a:endParaRPr>
                    </a:p>
                  </a:txBody>
                  <a:tcPr/>
                </a:tc>
                <a:extLst>
                  <a:ext uri="{0D108BD9-81ED-4DB2-BD59-A6C34878D82A}">
                    <a16:rowId xmlns:a16="http://schemas.microsoft.com/office/drawing/2014/main" val="2539077603"/>
                  </a:ext>
                </a:extLst>
              </a:tr>
              <a:tr h="3119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i="0" dirty="0">
                          <a:latin typeface="+mn-lt"/>
                        </a:rPr>
                        <a:t>PREVIEWCAMERA_SWITCH_CMD_REQ</a:t>
                      </a:r>
                      <a:endParaRPr lang="zh-CN" altLang="en-US" sz="1100" i="0" dirty="0">
                        <a:latin typeface="+mn-lt"/>
                      </a:endParaRPr>
                    </a:p>
                  </a:txBody>
                  <a:tcPr/>
                </a:tc>
                <a:tc>
                  <a:txBody>
                    <a:bodyPr/>
                    <a:lstStyle/>
                    <a:p>
                      <a:r>
                        <a:rPr lang="en-US" altLang="zh-CN" sz="1100" i="1" dirty="0">
                          <a:latin typeface="+mn-lt"/>
                        </a:rPr>
                        <a:t>18</a:t>
                      </a:r>
                      <a:endParaRPr lang="zh-CN" altLang="en-US" sz="1100" i="1" dirty="0">
                        <a:latin typeface="+mn-lt"/>
                      </a:endParaRPr>
                    </a:p>
                  </a:txBody>
                  <a:tcPr/>
                </a:tc>
                <a:tc>
                  <a:txBody>
                    <a:bodyPr/>
                    <a:lstStyle/>
                    <a:p>
                      <a:r>
                        <a:rPr lang="en-US" altLang="zh-CN" sz="1100" i="1" dirty="0">
                          <a:latin typeface="+mn-lt"/>
                        </a:rPr>
                        <a:t>Preview camera switch request</a:t>
                      </a:r>
                      <a:endParaRPr lang="zh-CN" altLang="en-US" sz="1100" i="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latin typeface="+mn-lt"/>
                        </a:rPr>
                        <a:t>APK-&gt;Device</a:t>
                      </a:r>
                      <a:endParaRPr lang="zh-CN" altLang="en-US" sz="1100" i="1" dirty="0">
                        <a:latin typeface="+mn-lt"/>
                      </a:endParaRPr>
                    </a:p>
                  </a:txBody>
                  <a:tcPr/>
                </a:tc>
                <a:extLst>
                  <a:ext uri="{0D108BD9-81ED-4DB2-BD59-A6C34878D82A}">
                    <a16:rowId xmlns:a16="http://schemas.microsoft.com/office/drawing/2014/main" val="868952482"/>
                  </a:ext>
                </a:extLst>
              </a:tr>
              <a:tr h="4351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i="1" dirty="0">
                          <a:latin typeface="+mn-lt"/>
                        </a:rPr>
                        <a:t>PREVIEWCAMERA_SWITCH_CMD_RES</a:t>
                      </a:r>
                      <a:endParaRPr lang="zh-CN" altLang="en-US" sz="1100" i="1" dirty="0">
                        <a:latin typeface="+mn-lt"/>
                      </a:endParaRPr>
                    </a:p>
                  </a:txBody>
                  <a:tcPr/>
                </a:tc>
                <a:tc>
                  <a:txBody>
                    <a:bodyPr/>
                    <a:lstStyle/>
                    <a:p>
                      <a:r>
                        <a:rPr lang="en-US" altLang="zh-CN" sz="1100" i="1" dirty="0">
                          <a:latin typeface="+mn-lt"/>
                        </a:rPr>
                        <a:t>19</a:t>
                      </a:r>
                      <a:endParaRPr lang="zh-CN" altLang="en-US" sz="1100" i="1" dirty="0">
                        <a:latin typeface="+mn-lt"/>
                      </a:endParaRPr>
                    </a:p>
                  </a:txBody>
                  <a:tcPr/>
                </a:tc>
                <a:tc>
                  <a:txBody>
                    <a:bodyPr/>
                    <a:lstStyle/>
                    <a:p>
                      <a:r>
                        <a:rPr lang="en-US" altLang="zh-CN" sz="1100" i="1" dirty="0">
                          <a:latin typeface="+mn-lt"/>
                        </a:rPr>
                        <a:t>Preview camera switch response</a:t>
                      </a:r>
                      <a:endParaRPr lang="zh-CN" altLang="en-US" sz="1100" i="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i="1" dirty="0">
                          <a:latin typeface="+mn-lt"/>
                        </a:rPr>
                        <a:t>Device-&gt;APK</a:t>
                      </a:r>
                      <a:endParaRPr lang="zh-CN" altLang="en-US" sz="1100" i="1" dirty="0">
                        <a:latin typeface="+mn-lt"/>
                      </a:endParaRPr>
                    </a:p>
                  </a:txBody>
                  <a:tcPr/>
                </a:tc>
                <a:extLst>
                  <a:ext uri="{0D108BD9-81ED-4DB2-BD59-A6C34878D82A}">
                    <a16:rowId xmlns:a16="http://schemas.microsoft.com/office/drawing/2014/main" val="2610720921"/>
                  </a:ext>
                </a:extLst>
              </a:tr>
            </a:tbl>
          </a:graphicData>
        </a:graphic>
      </p:graphicFrame>
    </p:spTree>
    <p:extLst>
      <p:ext uri="{BB962C8B-B14F-4D97-AF65-F5344CB8AC3E}">
        <p14:creationId xmlns:p14="http://schemas.microsoft.com/office/powerpoint/2010/main" val="34431051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6787B8-4A22-45EC-A8CE-4888CA6DE644}"/>
              </a:ext>
            </a:extLst>
          </p:cNvPr>
          <p:cNvSpPr>
            <a:spLocks noGrp="1"/>
          </p:cNvSpPr>
          <p:nvPr>
            <p:ph type="title"/>
          </p:nvPr>
        </p:nvSpPr>
        <p:spPr>
          <a:xfrm>
            <a:off x="299713" y="285393"/>
            <a:ext cx="11454325" cy="654049"/>
          </a:xfrm>
        </p:spPr>
        <p:txBody>
          <a:bodyPr/>
          <a:lstStyle/>
          <a:p>
            <a:r>
              <a:rPr lang="en-US" altLang="zh-CN" dirty="0"/>
              <a:t>Packet DEFINITION --- AUTHENTICATION</a:t>
            </a:r>
            <a:endParaRPr lang="zh-CN" altLang="en-US" dirty="0"/>
          </a:p>
        </p:txBody>
      </p:sp>
      <p:sp>
        <p:nvSpPr>
          <p:cNvPr id="6" name="TextBox 5">
            <a:extLst>
              <a:ext uri="{FF2B5EF4-FFF2-40B4-BE49-F238E27FC236}">
                <a16:creationId xmlns:a16="http://schemas.microsoft.com/office/drawing/2014/main" id="{A6C5E4BA-7978-4986-9111-1406FEAE0A38}"/>
              </a:ext>
            </a:extLst>
          </p:cNvPr>
          <p:cNvSpPr txBox="1"/>
          <p:nvPr/>
        </p:nvSpPr>
        <p:spPr>
          <a:xfrm>
            <a:off x="3835797"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graphicFrame>
        <p:nvGraphicFramePr>
          <p:cNvPr id="44" name="Table 43">
            <a:extLst>
              <a:ext uri="{FF2B5EF4-FFF2-40B4-BE49-F238E27FC236}">
                <a16:creationId xmlns:a16="http://schemas.microsoft.com/office/drawing/2014/main" id="{E29B4DAE-B62C-4D2F-9BF6-728DBD95C0BB}"/>
              </a:ext>
            </a:extLst>
          </p:cNvPr>
          <p:cNvGraphicFramePr>
            <a:graphicFrameLocks noGrp="1"/>
          </p:cNvGraphicFramePr>
          <p:nvPr>
            <p:extLst>
              <p:ext uri="{D42A27DB-BD31-4B8C-83A1-F6EECF244321}">
                <p14:modId xmlns:p14="http://schemas.microsoft.com/office/powerpoint/2010/main" val="3650913033"/>
              </p:ext>
            </p:extLst>
          </p:nvPr>
        </p:nvGraphicFramePr>
        <p:xfrm>
          <a:off x="463631" y="939442"/>
          <a:ext cx="4401667" cy="3337560"/>
        </p:xfrm>
        <a:graphic>
          <a:graphicData uri="http://schemas.openxmlformats.org/drawingml/2006/table">
            <a:tbl>
              <a:tblPr firstRow="1" bandRow="1">
                <a:tableStyleId>{5C22544A-7EE6-4342-B048-85BDC9FD1C3A}</a:tableStyleId>
              </a:tblPr>
              <a:tblGrid>
                <a:gridCol w="932721">
                  <a:extLst>
                    <a:ext uri="{9D8B030D-6E8A-4147-A177-3AD203B41FA5}">
                      <a16:colId xmlns:a16="http://schemas.microsoft.com/office/drawing/2014/main" val="1895347922"/>
                    </a:ext>
                  </a:extLst>
                </a:gridCol>
                <a:gridCol w="898274">
                  <a:extLst>
                    <a:ext uri="{9D8B030D-6E8A-4147-A177-3AD203B41FA5}">
                      <a16:colId xmlns:a16="http://schemas.microsoft.com/office/drawing/2014/main" val="1815119757"/>
                    </a:ext>
                  </a:extLst>
                </a:gridCol>
                <a:gridCol w="607117">
                  <a:extLst>
                    <a:ext uri="{9D8B030D-6E8A-4147-A177-3AD203B41FA5}">
                      <a16:colId xmlns:a16="http://schemas.microsoft.com/office/drawing/2014/main" val="3173723877"/>
                    </a:ext>
                  </a:extLst>
                </a:gridCol>
                <a:gridCol w="1963555">
                  <a:extLst>
                    <a:ext uri="{9D8B030D-6E8A-4147-A177-3AD203B41FA5}">
                      <a16:colId xmlns:a16="http://schemas.microsoft.com/office/drawing/2014/main" val="3019809143"/>
                    </a:ext>
                  </a:extLst>
                </a:gridCol>
              </a:tblGrid>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mn-lt"/>
                        </a:rPr>
                        <a:t>                     AUTHENTICATION_REQ</a:t>
                      </a:r>
                      <a:endParaRPr lang="zh-CN" altLang="en-US" sz="1200" b="1" dirty="0">
                        <a:solidFill>
                          <a:schemeClr val="tx1"/>
                        </a:solidFill>
                      </a:endParaRPr>
                    </a:p>
                  </a:txBody>
                  <a:tcPr/>
                </a:tc>
                <a:tc hMerge="1">
                  <a:txBody>
                    <a:bodyPr/>
                    <a:lstStyle/>
                    <a:p>
                      <a:endParaRPr lang="zh-CN" altLang="en-US" sz="1200" b="1" dirty="0">
                        <a:solidFill>
                          <a:schemeClr val="tx1"/>
                        </a:solidFill>
                      </a:endParaRPr>
                    </a:p>
                  </a:txBody>
                  <a:tcPr/>
                </a:tc>
                <a:tc hMerge="1">
                  <a:txBody>
                    <a:bodyPr/>
                    <a:lstStyle/>
                    <a:p>
                      <a:endParaRPr lang="zh-CN" altLang="en-US" sz="1200" dirty="0">
                        <a:solidFill>
                          <a:schemeClr val="tx1"/>
                        </a:solidFill>
                      </a:endParaRPr>
                    </a:p>
                  </a:txBody>
                  <a:tcPr/>
                </a:tc>
                <a:tc hMerge="1">
                  <a:txBody>
                    <a:bodyPr/>
                    <a:lstStyle/>
                    <a:p>
                      <a:endParaRPr lang="zh-CN" altLang="en-US" sz="1200" dirty="0">
                        <a:solidFill>
                          <a:schemeClr val="tx1"/>
                        </a:solidFill>
                      </a:endParaRPr>
                    </a:p>
                  </a:txBody>
                  <a:tcPr/>
                </a:tc>
                <a:extLst>
                  <a:ext uri="{0D108BD9-81ED-4DB2-BD59-A6C34878D82A}">
                    <a16:rowId xmlns:a16="http://schemas.microsoft.com/office/drawing/2014/main" val="1801549131"/>
                  </a:ext>
                </a:extLst>
              </a:tr>
              <a:tr h="370840">
                <a:tc>
                  <a:txBody>
                    <a:bodyPr/>
                    <a:lstStyle/>
                    <a:p>
                      <a:endParaRPr lang="zh-CN" altLang="en-US" sz="1200" b="1" dirty="0">
                        <a:solidFill>
                          <a:schemeClr val="tx1"/>
                        </a:solidFill>
                      </a:endParaRPr>
                    </a:p>
                  </a:txBody>
                  <a:tcPr/>
                </a:tc>
                <a:tc>
                  <a:txBody>
                    <a:bodyPr/>
                    <a:lstStyle/>
                    <a:p>
                      <a:r>
                        <a:rPr lang="en-US" altLang="zh-CN" sz="1200" b="1" dirty="0">
                          <a:solidFill>
                            <a:schemeClr val="tx1"/>
                          </a:solidFill>
                        </a:rPr>
                        <a:t>Items</a:t>
                      </a:r>
                      <a:endParaRPr lang="zh-CN" altLang="en-US" sz="1200" b="1" dirty="0">
                        <a:solidFill>
                          <a:schemeClr val="tx1"/>
                        </a:solidFill>
                      </a:endParaRPr>
                    </a:p>
                  </a:txBody>
                  <a:tcPr/>
                </a:tc>
                <a:tc>
                  <a:txBody>
                    <a:bodyPr/>
                    <a:lstStyle/>
                    <a:p>
                      <a:r>
                        <a:rPr lang="en-US" altLang="zh-CN" sz="1200" b="1" dirty="0">
                          <a:solidFill>
                            <a:schemeClr val="tx1"/>
                          </a:solidFill>
                        </a:rPr>
                        <a:t>Bytes</a:t>
                      </a:r>
                      <a:endParaRPr lang="zh-CN" altLang="en-US" sz="1200" b="1" dirty="0">
                        <a:solidFill>
                          <a:schemeClr val="tx1"/>
                        </a:solidFill>
                      </a:endParaRPr>
                    </a:p>
                  </a:txBody>
                  <a:tcPr/>
                </a:tc>
                <a:tc>
                  <a:txBody>
                    <a:bodyPr/>
                    <a:lstStyle/>
                    <a:p>
                      <a:r>
                        <a:rPr lang="en-US" altLang="zh-CN" sz="1200" b="1" dirty="0">
                          <a:solidFill>
                            <a:schemeClr val="tx1"/>
                          </a:solidFill>
                        </a:rPr>
                        <a:t>Value</a:t>
                      </a:r>
                      <a:endParaRPr lang="zh-CN" altLang="en-US" sz="1200" b="1" dirty="0">
                        <a:solidFill>
                          <a:schemeClr val="tx1"/>
                        </a:solidFill>
                      </a:endParaRPr>
                    </a:p>
                  </a:txBody>
                  <a:tcPr/>
                </a:tc>
                <a:extLst>
                  <a:ext uri="{0D108BD9-81ED-4DB2-BD59-A6C34878D82A}">
                    <a16:rowId xmlns:a16="http://schemas.microsoft.com/office/drawing/2014/main" val="3110232285"/>
                  </a:ext>
                </a:extLst>
              </a:tr>
              <a:tr h="370840">
                <a:tc rowSpan="6">
                  <a:txBody>
                    <a:bodyPr/>
                    <a:lstStyle/>
                    <a:p>
                      <a:r>
                        <a:rPr lang="en-US" altLang="zh-CN" sz="1100" b="1" dirty="0"/>
                        <a:t>Header</a:t>
                      </a:r>
                    </a:p>
                    <a:p>
                      <a:r>
                        <a:rPr lang="en-US" altLang="zh-CN" sz="1100" b="1" dirty="0"/>
                        <a:t>TU</a:t>
                      </a:r>
                      <a:endParaRPr lang="zh-CN" altLang="en-US" sz="1100" b="1" dirty="0"/>
                    </a:p>
                  </a:txBody>
                  <a:tcPr/>
                </a:tc>
                <a:tc>
                  <a:txBody>
                    <a:bodyPr/>
                    <a:lstStyle/>
                    <a:p>
                      <a:r>
                        <a:rPr lang="en-US" altLang="zh-CN" sz="1100" dirty="0" err="1"/>
                        <a:t>tu_type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0x79</a:t>
                      </a:r>
                      <a:endParaRPr lang="zh-CN" altLang="en-US" sz="1100" dirty="0"/>
                    </a:p>
                  </a:txBody>
                  <a:tcPr/>
                </a:tc>
                <a:extLst>
                  <a:ext uri="{0D108BD9-81ED-4DB2-BD59-A6C34878D82A}">
                    <a16:rowId xmlns:a16="http://schemas.microsoft.com/office/drawing/2014/main" val="4081992355"/>
                  </a:ext>
                </a:extLst>
              </a:tr>
              <a:tr h="370840">
                <a:tc vMerge="1">
                  <a:txBody>
                    <a:bodyPr/>
                    <a:lstStyle/>
                    <a:p>
                      <a:endParaRPr lang="zh-CN" altLang="en-US" sz="1100" dirty="0"/>
                    </a:p>
                  </a:txBody>
                  <a:tcPr/>
                </a:tc>
                <a:tc>
                  <a:txBody>
                    <a:bodyPr/>
                    <a:lstStyle/>
                    <a:p>
                      <a:r>
                        <a:rPr lang="en-US" altLang="zh-CN" sz="1100" dirty="0" err="1"/>
                        <a:t>pkt_type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a:t>
                      </a:r>
                      <a:endParaRPr lang="zh-CN" altLang="en-US" sz="1100" dirty="0"/>
                    </a:p>
                  </a:txBody>
                  <a:tcPr/>
                </a:tc>
                <a:extLst>
                  <a:ext uri="{0D108BD9-81ED-4DB2-BD59-A6C34878D82A}">
                    <a16:rowId xmlns:a16="http://schemas.microsoft.com/office/drawing/2014/main" val="838025016"/>
                  </a:ext>
                </a:extLst>
              </a:tr>
              <a:tr h="370840">
                <a:tc vMerge="1">
                  <a:txBody>
                    <a:bodyPr/>
                    <a:lstStyle/>
                    <a:p>
                      <a:endParaRPr lang="zh-CN" altLang="en-US" sz="1100" dirty="0"/>
                    </a:p>
                  </a:txBody>
                  <a:tcPr/>
                </a:tc>
                <a:tc>
                  <a:txBody>
                    <a:bodyPr/>
                    <a:lstStyle/>
                    <a:p>
                      <a:r>
                        <a:rPr lang="en-US" altLang="zh-CN" sz="1100" dirty="0" err="1"/>
                        <a:t>pkt_len</a:t>
                      </a:r>
                      <a:endParaRPr lang="zh-CN" altLang="en-US" sz="1100" dirty="0"/>
                    </a:p>
                  </a:txBody>
                  <a:tcPr/>
                </a:tc>
                <a:tc>
                  <a:txBody>
                    <a:bodyPr/>
                    <a:lstStyle/>
                    <a:p>
                      <a:r>
                        <a:rPr lang="en-US" altLang="zh-CN" sz="1100" dirty="0"/>
                        <a:t>2</a:t>
                      </a:r>
                      <a:endParaRPr lang="zh-CN" altLang="en-US" sz="1100" dirty="0"/>
                    </a:p>
                  </a:txBody>
                  <a:tcPr/>
                </a:tc>
                <a:tc>
                  <a:txBody>
                    <a:bodyPr/>
                    <a:lstStyle/>
                    <a:p>
                      <a:r>
                        <a:rPr lang="en-US" altLang="zh-CN" sz="1100" dirty="0"/>
                        <a:t>6</a:t>
                      </a:r>
                      <a:endParaRPr lang="zh-CN" altLang="en-US" sz="1100" dirty="0"/>
                    </a:p>
                  </a:txBody>
                  <a:tcPr/>
                </a:tc>
                <a:extLst>
                  <a:ext uri="{0D108BD9-81ED-4DB2-BD59-A6C34878D82A}">
                    <a16:rowId xmlns:a16="http://schemas.microsoft.com/office/drawing/2014/main" val="109827291"/>
                  </a:ext>
                </a:extLst>
              </a:tr>
              <a:tr h="370840">
                <a:tc vMerge="1">
                  <a:txBody>
                    <a:bodyPr/>
                    <a:lstStyle/>
                    <a:p>
                      <a:endParaRPr lang="zh-CN" altLang="en-US" sz="1100" dirty="0"/>
                    </a:p>
                  </a:txBody>
                  <a:tcPr/>
                </a:tc>
                <a:tc>
                  <a:txBody>
                    <a:bodyPr/>
                    <a:lstStyle/>
                    <a:p>
                      <a:r>
                        <a:rPr lang="en-US" altLang="zh-CN" sz="1100" dirty="0" err="1"/>
                        <a:t>pkt_id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ID of this packet</a:t>
                      </a:r>
                      <a:endParaRPr lang="zh-CN" altLang="en-US" sz="1100" dirty="0"/>
                    </a:p>
                  </a:txBody>
                  <a:tcPr/>
                </a:tc>
                <a:extLst>
                  <a:ext uri="{0D108BD9-81ED-4DB2-BD59-A6C34878D82A}">
                    <a16:rowId xmlns:a16="http://schemas.microsoft.com/office/drawing/2014/main" val="2368380227"/>
                  </a:ext>
                </a:extLst>
              </a:tr>
              <a:tr h="370840">
                <a:tc vMerge="1">
                  <a:txBody>
                    <a:bodyPr/>
                    <a:lstStyle/>
                    <a:p>
                      <a:endParaRPr lang="zh-CN" altLang="en-US" sz="1100" dirty="0"/>
                    </a:p>
                  </a:txBody>
                  <a:tcPr/>
                </a:tc>
                <a:tc>
                  <a:txBody>
                    <a:bodyPr/>
                    <a:lstStyle/>
                    <a:p>
                      <a:r>
                        <a:rPr lang="en-US" altLang="zh-CN" sz="1100" dirty="0" err="1"/>
                        <a:t>pkt_crc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451874998"/>
                  </a:ext>
                </a:extLst>
              </a:tr>
              <a:tr h="370840">
                <a:tc vMerge="1">
                  <a:txBody>
                    <a:bodyPr/>
                    <a:lstStyle/>
                    <a:p>
                      <a:endParaRPr lang="zh-CN" altLang="en-US" sz="1100" dirty="0"/>
                    </a:p>
                  </a:txBody>
                  <a:tcPr/>
                </a:tc>
                <a:tc>
                  <a:txBody>
                    <a:bodyPr/>
                    <a:lstStyle/>
                    <a:p>
                      <a:r>
                        <a:rPr lang="en-US" altLang="zh-CN" sz="1100" dirty="0" err="1"/>
                        <a:t>tu_crc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245177487"/>
                  </a:ext>
                </a:extLst>
              </a:tr>
              <a:tr h="370840">
                <a:tc>
                  <a:txBody>
                    <a:bodyPr/>
                    <a:lstStyle/>
                    <a:p>
                      <a:r>
                        <a:rPr lang="en-US" altLang="zh-CN" sz="1100" b="1" dirty="0"/>
                        <a:t>Data TU</a:t>
                      </a:r>
                      <a:endParaRPr lang="zh-CN" altLang="en-US" sz="1100" b="1" dirty="0"/>
                    </a:p>
                  </a:txBody>
                  <a:tcPr/>
                </a:tc>
                <a:tc>
                  <a:txBody>
                    <a:bodyPr/>
                    <a:lstStyle/>
                    <a:p>
                      <a:r>
                        <a:rPr lang="en-US" altLang="zh-CN" sz="1100" dirty="0"/>
                        <a:t>password</a:t>
                      </a:r>
                      <a:endParaRPr lang="zh-CN" altLang="en-US" sz="1100" dirty="0"/>
                    </a:p>
                  </a:txBody>
                  <a:tcPr/>
                </a:tc>
                <a:tc>
                  <a:txBody>
                    <a:bodyPr/>
                    <a:lstStyle/>
                    <a:p>
                      <a:r>
                        <a:rPr lang="en-US" altLang="zh-CN" sz="1100" dirty="0"/>
                        <a:t>6</a:t>
                      </a:r>
                      <a:endParaRPr lang="zh-CN" altLang="en-US" sz="1100" dirty="0"/>
                    </a:p>
                  </a:txBody>
                  <a:tcPr/>
                </a:tc>
                <a:tc>
                  <a:txBody>
                    <a:bodyPr/>
                    <a:lstStyle/>
                    <a:p>
                      <a:r>
                        <a:rPr lang="en-US" altLang="zh-CN" sz="1100" dirty="0"/>
                        <a:t>Password user typed in</a:t>
                      </a:r>
                      <a:endParaRPr lang="zh-CN" altLang="en-US" sz="1100" dirty="0"/>
                    </a:p>
                  </a:txBody>
                  <a:tcPr/>
                </a:tc>
                <a:extLst>
                  <a:ext uri="{0D108BD9-81ED-4DB2-BD59-A6C34878D82A}">
                    <a16:rowId xmlns:a16="http://schemas.microsoft.com/office/drawing/2014/main" val="356010189"/>
                  </a:ext>
                </a:extLst>
              </a:tr>
            </a:tbl>
          </a:graphicData>
        </a:graphic>
      </p:graphicFrame>
      <p:sp>
        <p:nvSpPr>
          <p:cNvPr id="47" name="TextBox 46">
            <a:extLst>
              <a:ext uri="{FF2B5EF4-FFF2-40B4-BE49-F238E27FC236}">
                <a16:creationId xmlns:a16="http://schemas.microsoft.com/office/drawing/2014/main" id="{1A38CDDD-40BD-40C5-A14A-1F306DF5B09E}"/>
              </a:ext>
            </a:extLst>
          </p:cNvPr>
          <p:cNvSpPr txBox="1"/>
          <p:nvPr/>
        </p:nvSpPr>
        <p:spPr>
          <a:xfrm>
            <a:off x="8715472" y="998360"/>
            <a:ext cx="914400" cy="418579"/>
          </a:xfrm>
          <a:prstGeom prst="rect">
            <a:avLst/>
          </a:prstGeom>
          <a:noFill/>
        </p:spPr>
        <p:txBody>
          <a:bodyPr wrap="none" lIns="91440" tIns="45720" rIns="91440" rtlCol="0" anchor="t">
            <a:noAutofit/>
          </a:bodyPr>
          <a:lstStyle/>
          <a:p>
            <a:pPr algn="ctr"/>
            <a:endParaRPr lang="zh-CN" altLang="en-US" sz="900" dirty="0">
              <a:latin typeface="Calibri" panose="020F0502020204030204" pitchFamily="34" charset="0"/>
              <a:cs typeface="Calibri" panose="020F0502020204030204" pitchFamily="34" charset="0"/>
            </a:endParaRPr>
          </a:p>
        </p:txBody>
      </p:sp>
      <p:graphicFrame>
        <p:nvGraphicFramePr>
          <p:cNvPr id="48" name="Table 47">
            <a:extLst>
              <a:ext uri="{FF2B5EF4-FFF2-40B4-BE49-F238E27FC236}">
                <a16:creationId xmlns:a16="http://schemas.microsoft.com/office/drawing/2014/main" id="{316FA4CD-E4E4-41F3-9A94-6A6A7396FB90}"/>
              </a:ext>
            </a:extLst>
          </p:cNvPr>
          <p:cNvGraphicFramePr>
            <a:graphicFrameLocks noGrp="1"/>
          </p:cNvGraphicFramePr>
          <p:nvPr>
            <p:extLst>
              <p:ext uri="{D42A27DB-BD31-4B8C-83A1-F6EECF244321}">
                <p14:modId xmlns:p14="http://schemas.microsoft.com/office/powerpoint/2010/main" val="65290463"/>
              </p:ext>
            </p:extLst>
          </p:nvPr>
        </p:nvGraphicFramePr>
        <p:xfrm>
          <a:off x="5337808" y="902632"/>
          <a:ext cx="6204335" cy="3393440"/>
        </p:xfrm>
        <a:graphic>
          <a:graphicData uri="http://schemas.openxmlformats.org/drawingml/2006/table">
            <a:tbl>
              <a:tblPr firstRow="1" bandRow="1">
                <a:tableStyleId>{5C22544A-7EE6-4342-B048-85BDC9FD1C3A}</a:tableStyleId>
              </a:tblPr>
              <a:tblGrid>
                <a:gridCol w="1314710">
                  <a:extLst>
                    <a:ext uri="{9D8B030D-6E8A-4147-A177-3AD203B41FA5}">
                      <a16:colId xmlns:a16="http://schemas.microsoft.com/office/drawing/2014/main" val="1895347922"/>
                    </a:ext>
                  </a:extLst>
                </a:gridCol>
                <a:gridCol w="1889875">
                  <a:extLst>
                    <a:ext uri="{9D8B030D-6E8A-4147-A177-3AD203B41FA5}">
                      <a16:colId xmlns:a16="http://schemas.microsoft.com/office/drawing/2014/main" val="1815119757"/>
                    </a:ext>
                  </a:extLst>
                </a:gridCol>
                <a:gridCol w="712483">
                  <a:extLst>
                    <a:ext uri="{9D8B030D-6E8A-4147-A177-3AD203B41FA5}">
                      <a16:colId xmlns:a16="http://schemas.microsoft.com/office/drawing/2014/main" val="3173723877"/>
                    </a:ext>
                  </a:extLst>
                </a:gridCol>
                <a:gridCol w="2287267">
                  <a:extLst>
                    <a:ext uri="{9D8B030D-6E8A-4147-A177-3AD203B41FA5}">
                      <a16:colId xmlns:a16="http://schemas.microsoft.com/office/drawing/2014/main" val="3019809143"/>
                    </a:ext>
                  </a:extLst>
                </a:gridCol>
              </a:tblGrid>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mn-lt"/>
                        </a:rPr>
                        <a:t>                                         AUTHENTICATION_RES</a:t>
                      </a:r>
                      <a:endParaRPr lang="zh-CN" altLang="en-US" sz="1200" b="1" dirty="0">
                        <a:solidFill>
                          <a:schemeClr val="tx1"/>
                        </a:solidFill>
                      </a:endParaRPr>
                    </a:p>
                  </a:txBody>
                  <a:tcPr>
                    <a:solidFill>
                      <a:schemeClr val="accent4">
                        <a:lumMod val="20000"/>
                        <a:lumOff val="80000"/>
                      </a:schemeClr>
                    </a:solidFill>
                  </a:tcPr>
                </a:tc>
                <a:tc hMerge="1">
                  <a:txBody>
                    <a:bodyPr/>
                    <a:lstStyle/>
                    <a:p>
                      <a:endParaRPr lang="zh-CN" altLang="en-US" sz="1200" b="1" dirty="0">
                        <a:solidFill>
                          <a:schemeClr val="tx1"/>
                        </a:solidFill>
                      </a:endParaRPr>
                    </a:p>
                  </a:txBody>
                  <a:tcPr/>
                </a:tc>
                <a:tc hMerge="1">
                  <a:txBody>
                    <a:bodyPr/>
                    <a:lstStyle/>
                    <a:p>
                      <a:endParaRPr lang="zh-CN" altLang="en-US" sz="1200" dirty="0">
                        <a:solidFill>
                          <a:schemeClr val="tx1"/>
                        </a:solidFill>
                      </a:endParaRPr>
                    </a:p>
                  </a:txBody>
                  <a:tcPr/>
                </a:tc>
                <a:tc hMerge="1">
                  <a:txBody>
                    <a:bodyPr/>
                    <a:lstStyle/>
                    <a:p>
                      <a:endParaRPr lang="zh-CN" altLang="en-US" sz="1200" dirty="0">
                        <a:solidFill>
                          <a:schemeClr val="tx1"/>
                        </a:solidFill>
                      </a:endParaRPr>
                    </a:p>
                  </a:txBody>
                  <a:tcPr/>
                </a:tc>
                <a:extLst>
                  <a:ext uri="{0D108BD9-81ED-4DB2-BD59-A6C34878D82A}">
                    <a16:rowId xmlns:a16="http://schemas.microsoft.com/office/drawing/2014/main" val="1801549131"/>
                  </a:ext>
                </a:extLst>
              </a:tr>
              <a:tr h="370840">
                <a:tc>
                  <a:txBody>
                    <a:bodyPr/>
                    <a:lstStyle/>
                    <a:p>
                      <a:endParaRPr lang="zh-CN" altLang="en-US" sz="1200" b="1" dirty="0">
                        <a:solidFill>
                          <a:schemeClr val="tx1"/>
                        </a:solidFill>
                      </a:endParaRPr>
                    </a:p>
                  </a:txBody>
                  <a:tcPr/>
                </a:tc>
                <a:tc>
                  <a:txBody>
                    <a:bodyPr/>
                    <a:lstStyle/>
                    <a:p>
                      <a:r>
                        <a:rPr lang="en-US" altLang="zh-CN" sz="1200" b="1" dirty="0">
                          <a:solidFill>
                            <a:schemeClr val="tx1"/>
                          </a:solidFill>
                        </a:rPr>
                        <a:t>Items</a:t>
                      </a:r>
                      <a:endParaRPr lang="zh-CN" altLang="en-US" sz="1200" b="1" dirty="0">
                        <a:solidFill>
                          <a:schemeClr val="tx1"/>
                        </a:solidFill>
                      </a:endParaRPr>
                    </a:p>
                  </a:txBody>
                  <a:tcPr/>
                </a:tc>
                <a:tc>
                  <a:txBody>
                    <a:bodyPr/>
                    <a:lstStyle/>
                    <a:p>
                      <a:r>
                        <a:rPr lang="en-US" altLang="zh-CN" sz="1200" b="1" dirty="0">
                          <a:solidFill>
                            <a:schemeClr val="tx1"/>
                          </a:solidFill>
                        </a:rPr>
                        <a:t>Bytes</a:t>
                      </a:r>
                      <a:endParaRPr lang="zh-CN" altLang="en-US" sz="1200" b="1" dirty="0">
                        <a:solidFill>
                          <a:schemeClr val="tx1"/>
                        </a:solidFill>
                      </a:endParaRPr>
                    </a:p>
                  </a:txBody>
                  <a:tcPr/>
                </a:tc>
                <a:tc>
                  <a:txBody>
                    <a:bodyPr/>
                    <a:lstStyle/>
                    <a:p>
                      <a:r>
                        <a:rPr lang="en-US" altLang="zh-CN" sz="1200" b="1" dirty="0">
                          <a:solidFill>
                            <a:schemeClr val="tx1"/>
                          </a:solidFill>
                        </a:rPr>
                        <a:t>Value</a:t>
                      </a:r>
                      <a:endParaRPr lang="zh-CN" altLang="en-US" sz="1200" b="1" dirty="0">
                        <a:solidFill>
                          <a:schemeClr val="tx1"/>
                        </a:solidFill>
                      </a:endParaRPr>
                    </a:p>
                  </a:txBody>
                  <a:tcPr/>
                </a:tc>
                <a:extLst>
                  <a:ext uri="{0D108BD9-81ED-4DB2-BD59-A6C34878D82A}">
                    <a16:rowId xmlns:a16="http://schemas.microsoft.com/office/drawing/2014/main" val="3110232285"/>
                  </a:ext>
                </a:extLst>
              </a:tr>
              <a:tr h="370840">
                <a:tc rowSpan="6">
                  <a:txBody>
                    <a:bodyPr/>
                    <a:lstStyle/>
                    <a:p>
                      <a:r>
                        <a:rPr lang="en-US" altLang="zh-CN" sz="1100" b="1" dirty="0"/>
                        <a:t>Header</a:t>
                      </a:r>
                    </a:p>
                    <a:p>
                      <a:r>
                        <a:rPr lang="en-US" altLang="zh-CN" sz="1100" b="1" dirty="0"/>
                        <a:t>TU</a:t>
                      </a:r>
                      <a:endParaRPr lang="zh-CN" altLang="en-US" sz="1100" b="1" dirty="0"/>
                    </a:p>
                  </a:txBody>
                  <a:tcPr/>
                </a:tc>
                <a:tc>
                  <a:txBody>
                    <a:bodyPr/>
                    <a:lstStyle/>
                    <a:p>
                      <a:r>
                        <a:rPr lang="en-US" altLang="zh-CN" sz="1100" dirty="0" err="1"/>
                        <a:t>tu_type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0x79</a:t>
                      </a:r>
                      <a:endParaRPr lang="zh-CN" altLang="en-US" sz="1100" dirty="0"/>
                    </a:p>
                  </a:txBody>
                  <a:tcPr/>
                </a:tc>
                <a:extLst>
                  <a:ext uri="{0D108BD9-81ED-4DB2-BD59-A6C34878D82A}">
                    <a16:rowId xmlns:a16="http://schemas.microsoft.com/office/drawing/2014/main" val="4081992355"/>
                  </a:ext>
                </a:extLst>
              </a:tr>
              <a:tr h="370840">
                <a:tc vMerge="1">
                  <a:txBody>
                    <a:bodyPr/>
                    <a:lstStyle/>
                    <a:p>
                      <a:endParaRPr lang="zh-CN" altLang="en-US" sz="1100" dirty="0"/>
                    </a:p>
                  </a:txBody>
                  <a:tcPr/>
                </a:tc>
                <a:tc>
                  <a:txBody>
                    <a:bodyPr/>
                    <a:lstStyle/>
                    <a:p>
                      <a:r>
                        <a:rPr lang="en-US" altLang="zh-CN" sz="1100" dirty="0" err="1"/>
                        <a:t>pkt_type</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extLst>
                  <a:ext uri="{0D108BD9-81ED-4DB2-BD59-A6C34878D82A}">
                    <a16:rowId xmlns:a16="http://schemas.microsoft.com/office/drawing/2014/main" val="838025016"/>
                  </a:ext>
                </a:extLst>
              </a:tr>
              <a:tr h="370840">
                <a:tc vMerge="1">
                  <a:txBody>
                    <a:bodyPr/>
                    <a:lstStyle/>
                    <a:p>
                      <a:endParaRPr lang="zh-CN" altLang="en-US" sz="1100" dirty="0"/>
                    </a:p>
                  </a:txBody>
                  <a:tcPr/>
                </a:tc>
                <a:tc>
                  <a:txBody>
                    <a:bodyPr/>
                    <a:lstStyle/>
                    <a:p>
                      <a:r>
                        <a:rPr lang="en-US" altLang="zh-CN" sz="1100" dirty="0" err="1"/>
                        <a:t>pkt_len</a:t>
                      </a:r>
                      <a:endParaRPr lang="zh-CN" altLang="en-US" sz="1100" dirty="0"/>
                    </a:p>
                  </a:txBody>
                  <a:tcPr/>
                </a:tc>
                <a:tc>
                  <a:txBody>
                    <a:bodyPr/>
                    <a:lstStyle/>
                    <a:p>
                      <a:r>
                        <a:rPr lang="en-US" altLang="zh-CN" sz="1100" dirty="0"/>
                        <a:t>2</a:t>
                      </a:r>
                      <a:endParaRPr lang="zh-CN" altLang="en-US" sz="1100" dirty="0"/>
                    </a:p>
                  </a:txBody>
                  <a:tcPr/>
                </a:tc>
                <a:tc>
                  <a:txBody>
                    <a:bodyPr/>
                    <a:lstStyle/>
                    <a:p>
                      <a:r>
                        <a:rPr lang="en-US" altLang="zh-CN" sz="1100" dirty="0"/>
                        <a:t>1</a:t>
                      </a:r>
                      <a:endParaRPr lang="zh-CN" altLang="en-US" sz="1100" dirty="0"/>
                    </a:p>
                  </a:txBody>
                  <a:tcPr/>
                </a:tc>
                <a:extLst>
                  <a:ext uri="{0D108BD9-81ED-4DB2-BD59-A6C34878D82A}">
                    <a16:rowId xmlns:a16="http://schemas.microsoft.com/office/drawing/2014/main" val="109827291"/>
                  </a:ext>
                </a:extLst>
              </a:tr>
              <a:tr h="370840">
                <a:tc vMerge="1">
                  <a:txBody>
                    <a:bodyPr/>
                    <a:lstStyle/>
                    <a:p>
                      <a:endParaRPr lang="zh-CN" altLang="en-US" sz="1100" dirty="0"/>
                    </a:p>
                  </a:txBody>
                  <a:tcPr/>
                </a:tc>
                <a:tc>
                  <a:txBody>
                    <a:bodyPr/>
                    <a:lstStyle/>
                    <a:p>
                      <a:r>
                        <a:rPr lang="en-US" altLang="zh-CN" sz="1100" dirty="0" err="1"/>
                        <a:t>pkt_id</a:t>
                      </a:r>
                      <a:endParaRPr lang="zh-CN" altLang="en-US" sz="1100" dirty="0"/>
                    </a:p>
                  </a:txBody>
                  <a:tcPr/>
                </a:tc>
                <a:tc>
                  <a:txBody>
                    <a:bodyPr/>
                    <a:lstStyle/>
                    <a:p>
                      <a:r>
                        <a:rPr lang="en-US" altLang="zh-CN" sz="1100" dirty="0"/>
                        <a:t>4</a:t>
                      </a:r>
                      <a:endParaRPr lang="zh-CN" altLang="en-US" sz="1100" dirty="0"/>
                    </a:p>
                  </a:txBody>
                  <a:tcPr/>
                </a:tc>
                <a:tc>
                  <a:txBody>
                    <a:bodyPr/>
                    <a:lstStyle/>
                    <a:p>
                      <a:r>
                        <a:rPr lang="en-US" altLang="zh-CN" sz="1100" dirty="0"/>
                        <a:t>same ID in the REQ</a:t>
                      </a:r>
                      <a:endParaRPr lang="zh-CN" altLang="en-US" sz="1100" dirty="0"/>
                    </a:p>
                  </a:txBody>
                  <a:tcPr/>
                </a:tc>
                <a:extLst>
                  <a:ext uri="{0D108BD9-81ED-4DB2-BD59-A6C34878D82A}">
                    <a16:rowId xmlns:a16="http://schemas.microsoft.com/office/drawing/2014/main" val="2368380227"/>
                  </a:ext>
                </a:extLst>
              </a:tr>
              <a:tr h="370840">
                <a:tc vMerge="1">
                  <a:txBody>
                    <a:bodyPr/>
                    <a:lstStyle/>
                    <a:p>
                      <a:endParaRPr lang="zh-CN" altLang="en-US" sz="1100" dirty="0"/>
                    </a:p>
                  </a:txBody>
                  <a:tcPr/>
                </a:tc>
                <a:tc>
                  <a:txBody>
                    <a:bodyPr/>
                    <a:lstStyle/>
                    <a:p>
                      <a:r>
                        <a:rPr lang="en-US" altLang="zh-CN" sz="1100" dirty="0" err="1"/>
                        <a:t>pkt_crc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451874998"/>
                  </a:ext>
                </a:extLst>
              </a:tr>
              <a:tr h="370840">
                <a:tc vMerge="1">
                  <a:txBody>
                    <a:bodyPr/>
                    <a:lstStyle/>
                    <a:p>
                      <a:endParaRPr lang="zh-CN" altLang="en-US" sz="1100" dirty="0"/>
                    </a:p>
                  </a:txBody>
                  <a:tcPr/>
                </a:tc>
                <a:tc>
                  <a:txBody>
                    <a:bodyPr/>
                    <a:lstStyle/>
                    <a:p>
                      <a:r>
                        <a:rPr lang="en-US" altLang="zh-CN" sz="1100" dirty="0" err="1"/>
                        <a:t>tu_crc</a:t>
                      </a:r>
                      <a:endParaRPr lang="zh-CN" altLang="en-US" sz="1100" dirty="0"/>
                    </a:p>
                  </a:txBody>
                  <a:tcPr/>
                </a:tc>
                <a:tc>
                  <a:txBody>
                    <a:bodyPr/>
                    <a:lstStyle/>
                    <a:p>
                      <a:r>
                        <a:rPr lang="en-US" altLang="zh-CN" sz="1100" dirty="0"/>
                        <a:t>4</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245177487"/>
                  </a:ext>
                </a:extLst>
              </a:tr>
              <a:tr h="370840">
                <a:tc>
                  <a:txBody>
                    <a:bodyPr/>
                    <a:lstStyle/>
                    <a:p>
                      <a:r>
                        <a:rPr lang="en-US" altLang="zh-CN" sz="1100" b="1" dirty="0"/>
                        <a:t>Data TU</a:t>
                      </a:r>
                      <a:endParaRPr lang="zh-CN" altLang="en-US" sz="1100" b="1" dirty="0"/>
                    </a:p>
                  </a:txBody>
                  <a:tcPr/>
                </a:tc>
                <a:tc>
                  <a:txBody>
                    <a:bodyPr/>
                    <a:lstStyle/>
                    <a:p>
                      <a:r>
                        <a:rPr lang="en-US" altLang="zh-CN" sz="1100" dirty="0"/>
                        <a:t>Authentication status</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 success</a:t>
                      </a:r>
                    </a:p>
                    <a:p>
                      <a:r>
                        <a:rPr lang="en-US" altLang="zh-CN" sz="1100" dirty="0"/>
                        <a:t>other: error code</a:t>
                      </a:r>
                      <a:endParaRPr lang="zh-CN" altLang="en-US" sz="1100" dirty="0"/>
                    </a:p>
                  </a:txBody>
                  <a:tcPr/>
                </a:tc>
                <a:extLst>
                  <a:ext uri="{0D108BD9-81ED-4DB2-BD59-A6C34878D82A}">
                    <a16:rowId xmlns:a16="http://schemas.microsoft.com/office/drawing/2014/main" val="356010189"/>
                  </a:ext>
                </a:extLst>
              </a:tr>
            </a:tbl>
          </a:graphicData>
        </a:graphic>
      </p:graphicFrame>
    </p:spTree>
    <p:extLst>
      <p:ext uri="{BB962C8B-B14F-4D97-AF65-F5344CB8AC3E}">
        <p14:creationId xmlns:p14="http://schemas.microsoft.com/office/powerpoint/2010/main" val="51014811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reescale PowerPoint Template&amp;quot;&quot;/&gt;&lt;property id=&quot;20307&quot; value=&quot;257&quot;/&gt;&lt;/object&gt;&lt;object type=&quot;3&quot; unique_id=&quot;10005&quot;&gt;&lt;property id=&quot;20148&quot; value=&quot;5&quot;/&gt;&lt;property id=&quot;20300&quot; value=&quot;Slide 2 - &amp;quot;Sample Slide: Text Only&amp;quot;&quot;/&gt;&lt;property id=&quot;20307&quot; value=&quot;260&quot;/&gt;&lt;/object&gt;&lt;object type=&quot;3&quot; unique_id=&quot;10006&quot;&gt;&lt;property id=&quot;20148&quot; value=&quot;5&quot;/&gt;&lt;property id=&quot;20300&quot; value=&quot;Slide 3 - &amp;quot;Sample Slide: Text + 1 Graphic&amp;quot;&quot;/&gt;&lt;property id=&quot;20307&quot; value=&quot;264&quot;/&gt;&lt;/object&gt;&lt;object type=&quot;3&quot; unique_id=&quot;10007&quot;&gt;&lt;property id=&quot;20148&quot; value=&quot;5&quot;/&gt;&lt;property id=&quot;20300&quot; value=&quot;Slide 4 - &amp;quot;Sample Slide: Text + 1 Graphic&amp;quot;&quot;/&gt;&lt;property id=&quot;20307&quot; value=&quot;265&quot;/&gt;&lt;/object&gt;&lt;object type=&quot;3&quot; unique_id=&quot;10008&quot;&gt;&lt;property id=&quot;20148&quot; value=&quot;5&quot;/&gt;&lt;property id=&quot;20300&quot; value=&quot;Slide 5 - &amp;quot;Sample Slide: Text + 2 Graphics&amp;quot;&quot;/&gt;&lt;property id=&quot;20307&quot; value=&quot;266&quot;/&gt;&lt;/object&gt;&lt;object type=&quot;3&quot; unique_id=&quot;10009&quot;&gt;&lt;property id=&quot;20148&quot; value=&quot;5&quot;/&gt;&lt;property id=&quot;20300&quot; value=&quot;Slide 6 - &amp;quot;Sample Slide: Text + 2 Graphics&amp;quot;&quot;/&gt;&lt;property id=&quot;20307&quot; value=&quot;267&quot;/&gt;&lt;/object&gt;&lt;object type=&quot;3&quot; unique_id=&quot;10010&quot;&gt;&lt;property id=&quot;20148&quot; value=&quot;5&quot;/&gt;&lt;property id=&quot;20300&quot; value=&quot;Slide 7 - &amp;quot;Sample Slide: Text + 3 Graphics&amp;quot;&quot;/&gt;&lt;property id=&quot;20307&quot; value=&quot;268&quot;/&gt;&lt;/object&gt;&lt;object type=&quot;3&quot; unique_id=&quot;10011&quot;&gt;&lt;property id=&quot;20148&quot; value=&quot;5&quot;/&gt;&lt;property id=&quot;20300&quot; value=&quot;Slide 8 - &amp;quot;Sample Slide: Text + 3 Graphics&amp;quot;&quot;/&gt;&lt;property id=&quot;20307&quot; value=&quot;269&quot;/&gt;&lt;/object&gt;&lt;object type=&quot;3&quot; unique_id=&quot;10012&quot;&gt;&lt;property id=&quot;20148&quot; value=&quot;5&quot;/&gt;&lt;property id=&quot;20300&quot; value=&quot;Slide 9 - &amp;quot;Sample Slide: Text and Logos&amp;quot;&quot;/&gt;&lt;property id=&quot;20307&quot; value=&quot;270&quot;/&gt;&lt;/object&gt;&lt;object type=&quot;3&quot; unique_id=&quot;10013&quot;&gt;&lt;property id=&quot;20148&quot; value=&quot;5&quot;/&gt;&lt;property id=&quot;20300&quot; value=&quot;Slide 10 - &amp;quot;Sample Slide: Text and Logos&amp;quot;&quot;/&gt;&lt;property id=&quot;20307&quot; value=&quot;271&quot;/&gt;&lt;/object&gt;&lt;object type=&quot;3&quot; unique_id=&quot;10014&quot;&gt;&lt;property id=&quot;20148&quot; value=&quot;5&quot;/&gt;&lt;property id=&quot;20300&quot; value=&quot;Slide 11 - &amp;quot;Sample Slide: Bar Graph&amp;quot;&quot;/&gt;&lt;property id=&quot;20307&quot; value=&quot;276&quot;/&gt;&lt;/object&gt;&lt;object type=&quot;3&quot; unique_id=&quot;10015&quot;&gt;&lt;property id=&quot;20148&quot; value=&quot;5&quot;/&gt;&lt;property id=&quot;20300&quot; value=&quot;Slide 12 - &amp;quot;Sample Slide: Bar Graph Quadrant&amp;quot;&quot;/&gt;&lt;property id=&quot;20307&quot; value=&quot;296&quot;/&gt;&lt;/object&gt;&lt;object type=&quot;3&quot; unique_id=&quot;10016&quot;&gt;&lt;property id=&quot;20148&quot; value=&quot;5&quot;/&gt;&lt;property id=&quot;20300&quot; value=&quot;Slide 13 - &amp;quot;Sample Slide: Pie Graph&amp;quot;&quot;/&gt;&lt;property id=&quot;20307&quot; value=&quot;277&quot;/&gt;&lt;/object&gt;&lt;object type=&quot;3&quot; unique_id=&quot;10017&quot;&gt;&lt;property id=&quot;20148&quot; value=&quot;5&quot;/&gt;&lt;property id=&quot;20300&quot; value=&quot;Slide 14 - &amp;quot;Sample Slide: Line Graph Quadrant&amp;quot;&quot;/&gt;&lt;property id=&quot;20307&quot; value=&quot;278&quot;/&gt;&lt;/object&gt;&lt;object type=&quot;3&quot; unique_id=&quot;10018&quot;&gt;&lt;property id=&quot;20148&quot; value=&quot;5&quot;/&gt;&lt;property id=&quot;20300&quot; value=&quot;Slide 15 - &amp;quot;Sample Slide: Line Graph&amp;quot;&quot;/&gt;&lt;property id=&quot;20307&quot; value=&quot;297&quot;/&gt;&lt;/object&gt;&lt;object type=&quot;3&quot; unique_id=&quot;10019&quot;&gt;&lt;property id=&quot;20148&quot; value=&quot;5&quot;/&gt;&lt;property id=&quot;20300&quot; value=&quot;Slide 16 - &amp;quot;Sample Slide: Diagram Slide&amp;quot;&quot;/&gt;&lt;property id=&quot;20307&quot; value=&quot;283&quot;/&gt;&lt;/object&gt;&lt;object type=&quot;3&quot; unique_id=&quot;10020&quot;&gt;&lt;property id=&quot;20148&quot; value=&quot;5&quot;/&gt;&lt;property id=&quot;20300&quot; value=&quot;Slide 17&quot;/&gt;&lt;property id=&quot;20307&quot; value=&quot;287&quot;/&gt;&lt;/object&gt;&lt;object type=&quot;3&quot; unique_id=&quot;10021&quot;&gt;&lt;property id=&quot;20148&quot; value=&quot;5&quot;/&gt;&lt;property id=&quot;20300&quot; value=&quot;Slide 18 - &amp;quot;Sample Slide: Text Treatments&amp;quot;&quot;/&gt;&lt;property id=&quot;20307&quot; value=&quot;289&quot;/&gt;&lt;/object&gt;&lt;object type=&quot;3&quot; unique_id=&quot;10022&quot;&gt;&lt;property id=&quot;20148&quot; value=&quot;5&quot;/&gt;&lt;property id=&quot;20300&quot; value=&quot;Slide 19 - &amp;quot;Sample Slide: Timeline&amp;quot;&quot;/&gt;&lt;property id=&quot;20307&quot; value=&quot;290&quot;/&gt;&lt;/object&gt;&lt;object type=&quot;3&quot; unique_id=&quot;10023&quot;&gt;&lt;property id=&quot;20148&quot; value=&quot;5&quot;/&gt;&lt;property id=&quot;20300&quot; value=&quot;Slide 20 - &amp;quot;Sample Slide: Timeline 2&amp;quot;&quot;/&gt;&lt;property id=&quot;20307&quot; value=&quot;294&quot;/&gt;&lt;/object&gt;&lt;object type=&quot;3&quot; unique_id=&quot;10024&quot;&gt;&lt;property id=&quot;20148&quot; value=&quot;5&quot;/&gt;&lt;property id=&quot;20300&quot; value=&quot;Slide 21 - &amp;quot;Sample Slide: Charts&amp;quot;&quot;/&gt;&lt;property id=&quot;20307&quot; value=&quot;295&quot;/&gt;&lt;/object&gt;&lt;object type=&quot;3&quot; unique_id=&quot;10025&quot;&gt;&lt;property id=&quot;20148&quot; value=&quot;5&quot;/&gt;&lt;property id=&quot;20300&quot; value=&quot;Slide 22 - &amp;quot;New Freescale Colors&amp;quot;&quot;/&gt;&lt;property id=&quot;20307&quot; value=&quot;293&quot;/&gt;&lt;/object&gt;&lt;object type=&quot;3&quot; unique_id=&quot;10026&quot;&gt;&lt;property id=&quot;20148&quot; value=&quot;5&quot;/&gt;&lt;property id=&quot;20300&quot; value=&quot;Slide 23 - &amp;quot;Sample Slide: Blank White Page&amp;quot;&quot;/&gt;&lt;property id=&quot;20307&quot; value=&quot;288&quot;/&gt;&lt;/object&gt;&lt;object type=&quot;3&quot; unique_id=&quot;10027&quot;&gt;&lt;property id=&quot;20148&quot; value=&quot;5&quot;/&gt;&lt;property id=&quot;20300&quot; value=&quot;Slide 24&quot;/&gt;&lt;property id=&quot;20307&quot; value=&quot;291&quot;/&gt;&lt;/object&gt;&lt;/object&gt;&lt;/object&gt;&lt;/database&gt;"/>
  <p:tag name="SECTOMILLISECCONVERTED" val="1"/>
</p:tagLst>
</file>

<file path=ppt/theme/theme1.xml><?xml version="1.0" encoding="utf-8"?>
<a:theme xmlns:a="http://schemas.openxmlformats.org/drawingml/2006/main" name="Master Content Slide">
  <a:themeElements>
    <a:clrScheme name="DEC NXP color pallete">
      <a:dk1>
        <a:srgbClr val="000000"/>
      </a:dk1>
      <a:lt1>
        <a:sysClr val="window" lastClr="FFFFFF"/>
      </a:lt1>
      <a:dk2>
        <a:srgbClr val="DADADA"/>
      </a:dk2>
      <a:lt2>
        <a:srgbClr val="FFFFFF"/>
      </a:lt2>
      <a:accent1>
        <a:srgbClr val="4FABE3"/>
      </a:accent1>
      <a:accent2>
        <a:srgbClr val="1A48AA"/>
      </a:accent2>
      <a:accent3>
        <a:srgbClr val="97B81E"/>
      </a:accent3>
      <a:accent4>
        <a:srgbClr val="FF9B09"/>
      </a:accent4>
      <a:accent5>
        <a:srgbClr val="58595B"/>
      </a:accent5>
      <a:accent6>
        <a:srgbClr val="001B46"/>
      </a:accent6>
      <a:hlink>
        <a:srgbClr val="4FABE3"/>
      </a:hlink>
      <a:folHlink>
        <a:srgbClr val="4FABE3"/>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182880" tIns="182880" rIns="182880" bIns="182880" rtlCol="0" anchor="t"/>
      <a:lstStyle>
        <a:defPPr algn="l">
          <a:defRPr dirty="0" smtClean="0">
            <a:solidFill>
              <a:schemeClr val="bg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rtlCol="0" anchor="t">
        <a:noAutofit/>
      </a:bodyPr>
      <a:lstStyle>
        <a:defPPr algn="l">
          <a:spcBef>
            <a:spcPts val="600"/>
          </a:spcBef>
          <a:defRPr sz="1700" dirty="0">
            <a:latin typeface="Arial" panose="020B0604020202020204" pitchFamily="34" charset="0"/>
            <a:cs typeface="Arial" panose="020B0604020202020204" pitchFamily="34" charset="0"/>
          </a:defRPr>
        </a:defPPr>
      </a:lstStyle>
    </a:txDef>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52AD64B6-77F5-4593-A405-F991358DA1EE}" vid="{41BBBAF7-4F4A-403D-95EE-98D53FD8C4E6}"/>
    </a:ext>
  </a:extLst>
</a:theme>
</file>

<file path=ppt/theme/theme2.xml><?xml version="1.0" encoding="utf-8"?>
<a:theme xmlns:a="http://schemas.openxmlformats.org/drawingml/2006/main" name="Logo Slide">
  <a:themeElements>
    <a:clrScheme name="DEC NXP color pallete">
      <a:dk1>
        <a:srgbClr val="000000"/>
      </a:dk1>
      <a:lt1>
        <a:sysClr val="window" lastClr="FFFFFF"/>
      </a:lt1>
      <a:dk2>
        <a:srgbClr val="DADADA"/>
      </a:dk2>
      <a:lt2>
        <a:srgbClr val="FFFFFF"/>
      </a:lt2>
      <a:accent1>
        <a:srgbClr val="4FABE3"/>
      </a:accent1>
      <a:accent2>
        <a:srgbClr val="1A48AA"/>
      </a:accent2>
      <a:accent3>
        <a:srgbClr val="97B81E"/>
      </a:accent3>
      <a:accent4>
        <a:srgbClr val="FF9B09"/>
      </a:accent4>
      <a:accent5>
        <a:srgbClr val="58595B"/>
      </a:accent5>
      <a:accent6>
        <a:srgbClr val="001B46"/>
      </a:accent6>
      <a:hlink>
        <a:srgbClr val="4FABE3"/>
      </a:hlink>
      <a:folHlink>
        <a:srgbClr val="4FABE3"/>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52AD64B6-77F5-4593-A405-F991358DA1EE}" vid="{004FD43B-CA92-4349-80E0-C7BA0353100A}"/>
    </a:ext>
  </a:extLst>
</a:theme>
</file>

<file path=ppt/theme/theme3.xml><?xml version="1.0" encoding="utf-8"?>
<a:theme xmlns:a="http://schemas.openxmlformats.org/drawingml/2006/main" name="10_ FSL Logo Slide">
  <a:themeElements>
    <a:clrScheme name="Custom 46">
      <a:dk1>
        <a:srgbClr val="000000"/>
      </a:dk1>
      <a:lt1>
        <a:sysClr val="window" lastClr="FFFFFF"/>
      </a:lt1>
      <a:dk2>
        <a:srgbClr val="969696"/>
      </a:dk2>
      <a:lt2>
        <a:srgbClr val="FFFFFF"/>
      </a:lt2>
      <a:accent1>
        <a:srgbClr val="F9B500"/>
      </a:accent1>
      <a:accent2>
        <a:srgbClr val="7BB1DB"/>
      </a:accent2>
      <a:accent3>
        <a:srgbClr val="C9D200"/>
      </a:accent3>
      <a:accent4>
        <a:srgbClr val="D54E12"/>
      </a:accent4>
      <a:accent5>
        <a:srgbClr val="A40044"/>
      </a:accent5>
      <a:accent6>
        <a:srgbClr val="979200"/>
      </a:accent6>
      <a:hlink>
        <a:srgbClr val="FFCF00"/>
      </a:hlink>
      <a:folHlink>
        <a:srgbClr val="9ED3CA"/>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3_2018INTERNALPROPRIETARY_16_9NXPtemplate" id="{733A70DA-400C-49B9-88A1-57EF2195345D}" vid="{25738EBB-3362-4169-BD46-7175C7470A3D}"/>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74ECBE1D0636489C45EDB0FB3666D8" ma:contentTypeVersion="10" ma:contentTypeDescription="Create a new document." ma:contentTypeScope="" ma:versionID="85b74c16ac27fde11737ef0cae1810ac">
  <xsd:schema xmlns:xsd="http://www.w3.org/2001/XMLSchema" xmlns:xs="http://www.w3.org/2001/XMLSchema" xmlns:p="http://schemas.microsoft.com/office/2006/metadata/properties" xmlns:ns3="58dd7368-1b17-45ed-ab2a-ac2ab41e9b4e" xmlns:ns4="f2693dc8-d074-4d53-a0cc-9a0154dcba3c" targetNamespace="http://schemas.microsoft.com/office/2006/metadata/properties" ma:root="true" ma:fieldsID="de000fab2d26d090c48ec350596e05bf" ns3:_="" ns4:_="">
    <xsd:import namespace="58dd7368-1b17-45ed-ab2a-ac2ab41e9b4e"/>
    <xsd:import namespace="f2693dc8-d074-4d53-a0cc-9a0154dcba3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dd7368-1b17-45ed-ab2a-ac2ab41e9b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693dc8-d074-4d53-a0cc-9a0154dcba3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0A9091-6D8A-4374-BB45-6BEC759592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dd7368-1b17-45ed-ab2a-ac2ab41e9b4e"/>
    <ds:schemaRef ds:uri="f2693dc8-d074-4d53-a0cc-9a0154dcba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9902B95-A298-4BD5-911E-3A21FBC7765D}">
  <ds:schemaRefs>
    <ds:schemaRef ds:uri="f2693dc8-d074-4d53-a0cc-9a0154dcba3c"/>
    <ds:schemaRef ds:uri="http://schemas.microsoft.com/office/infopath/2007/PartnerControls"/>
    <ds:schemaRef ds:uri="http://www.w3.org/XML/1998/namespace"/>
    <ds:schemaRef ds:uri="http://purl.org/dc/elements/1.1/"/>
    <ds:schemaRef ds:uri="http://schemas.microsoft.com/office/2006/documentManagement/types"/>
    <ds:schemaRef ds:uri="http://purl.org/dc/terms/"/>
    <ds:schemaRef ds:uri="http://schemas.openxmlformats.org/package/2006/metadata/core-properties"/>
    <ds:schemaRef ds:uri="58dd7368-1b17-45ed-ab2a-ac2ab41e9b4e"/>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A7AB4EC7-6358-4AA4-971E-7EE942172D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2205</Words>
  <Application>Microsoft Office PowerPoint</Application>
  <PresentationFormat>Widescreen</PresentationFormat>
  <Paragraphs>910</Paragraphs>
  <Slides>22</Slides>
  <Notes>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22</vt:i4>
      </vt:variant>
    </vt:vector>
  </HeadingPairs>
  <TitlesOfParts>
    <vt:vector size="30" baseType="lpstr">
      <vt:lpstr>宋体</vt:lpstr>
      <vt:lpstr>等线</vt:lpstr>
      <vt:lpstr>Arial</vt:lpstr>
      <vt:lpstr>Calibri</vt:lpstr>
      <vt:lpstr>Wingdings</vt:lpstr>
      <vt:lpstr>Master Content Slide</vt:lpstr>
      <vt:lpstr>Logo Slide</vt:lpstr>
      <vt:lpstr>10_ FSL Logo Slide</vt:lpstr>
      <vt:lpstr>VISION 3.0 Smart Lock Manager APK Architecture, Design and Implementation</vt:lpstr>
      <vt:lpstr>Introduction</vt:lpstr>
      <vt:lpstr>KEY Differences WITH vision 2</vt:lpstr>
      <vt:lpstr>High level architecture --- APK side</vt:lpstr>
      <vt:lpstr>High level architecture --- Device side</vt:lpstr>
      <vt:lpstr>APK AND DEVICE COMMUNICATION process</vt:lpstr>
      <vt:lpstr>PowerPoint Presentation</vt:lpstr>
      <vt:lpstr>Packet DEFINITION --- TRANSFER UNIT TYPE AND Packet type</vt:lpstr>
      <vt:lpstr>Packet DEFINITION --- AUTHENTICATION</vt:lpstr>
      <vt:lpstr>Packet DEFINITION --- UPDATEPASSWORD</vt:lpstr>
      <vt:lpstr>Packet DEFINITION --- REGISTRATION</vt:lpstr>
      <vt:lpstr>Packet DEFINITION --- registration apk side:</vt:lpstr>
      <vt:lpstr>Packet DEFINITION --- registration device side:</vt:lpstr>
      <vt:lpstr>Packet DEFINITION --- DELETE_USER</vt:lpstr>
      <vt:lpstr>Packet DEFINITION --- GET_USER_COUNT</vt:lpstr>
      <vt:lpstr>Packet DEFINITION --- GET_USER_INFO</vt:lpstr>
      <vt:lpstr>Packet DEFINITION --- update_USER_INFO</vt:lpstr>
      <vt:lpstr>Packet DEFINITION --- registration_cmd</vt:lpstr>
      <vt:lpstr>Packet DEFINITION --- deregistration_cmd</vt:lpstr>
      <vt:lpstr>Packet DEFINITION --- PREVIEWCAMERA_SWITCH_cmd</vt:lpstr>
      <vt:lpstr>APK ui flow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 3.0  3D ANTI-SPOOFING ALGORITHM</dc:title>
  <dc:creator>Claire Yu</dc:creator>
  <cp:lastModifiedBy>Dongsheng Zhang</cp:lastModifiedBy>
  <cp:revision>116</cp:revision>
  <dcterms:created xsi:type="dcterms:W3CDTF">2021-02-28T14:46:56Z</dcterms:created>
  <dcterms:modified xsi:type="dcterms:W3CDTF">2021-04-08T03:46:01Z</dcterms:modified>
</cp:coreProperties>
</file>