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915" r:id="rId5"/>
    <p:sldMasterId id="2147483657" r:id="rId6"/>
  </p:sldMasterIdLst>
  <p:notesMasterIdLst>
    <p:notesMasterId r:id="rId36"/>
  </p:notesMasterIdLst>
  <p:handoutMasterIdLst>
    <p:handoutMasterId r:id="rId37"/>
  </p:handoutMasterIdLst>
  <p:sldIdLst>
    <p:sldId id="1245026682" r:id="rId7"/>
    <p:sldId id="2127288454" r:id="rId8"/>
    <p:sldId id="2127288455" r:id="rId9"/>
    <p:sldId id="2127288456" r:id="rId10"/>
    <p:sldId id="2127288457" r:id="rId11"/>
    <p:sldId id="2127288458" r:id="rId12"/>
    <p:sldId id="2127288459" r:id="rId13"/>
    <p:sldId id="2127288460" r:id="rId14"/>
    <p:sldId id="2127288461" r:id="rId15"/>
    <p:sldId id="2127288453" r:id="rId16"/>
    <p:sldId id="2127288462" r:id="rId17"/>
    <p:sldId id="2127288463" r:id="rId18"/>
    <p:sldId id="2127288471" r:id="rId19"/>
    <p:sldId id="2127288472" r:id="rId20"/>
    <p:sldId id="2127288464" r:id="rId21"/>
    <p:sldId id="2127288473" r:id="rId22"/>
    <p:sldId id="2127288474" r:id="rId23"/>
    <p:sldId id="2127288475" r:id="rId24"/>
    <p:sldId id="2127288465" r:id="rId25"/>
    <p:sldId id="2127288466" r:id="rId26"/>
    <p:sldId id="2127288476" r:id="rId27"/>
    <p:sldId id="2127288477" r:id="rId28"/>
    <p:sldId id="2127288478" r:id="rId29"/>
    <p:sldId id="2127288479" r:id="rId30"/>
    <p:sldId id="2127288480" r:id="rId31"/>
    <p:sldId id="2127288481" r:id="rId32"/>
    <p:sldId id="2127288482" r:id="rId33"/>
    <p:sldId id="2127288483" r:id="rId34"/>
    <p:sldId id="2127288439" r:id="rId35"/>
  </p:sldIdLst>
  <p:sldSz cx="12192000" cy="6858000"/>
  <p:notesSz cx="7315200" cy="96012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 Overarching Master" id="{754978C1-E702-45D8-A8E3-D5153CB34632}">
          <p14:sldIdLst>
            <p14:sldId id="1245026682"/>
            <p14:sldId id="2127288454"/>
            <p14:sldId id="2127288455"/>
            <p14:sldId id="2127288456"/>
            <p14:sldId id="2127288457"/>
            <p14:sldId id="2127288458"/>
            <p14:sldId id="2127288459"/>
            <p14:sldId id="2127288460"/>
            <p14:sldId id="2127288461"/>
            <p14:sldId id="2127288453"/>
            <p14:sldId id="2127288462"/>
            <p14:sldId id="2127288463"/>
            <p14:sldId id="2127288471"/>
            <p14:sldId id="2127288472"/>
            <p14:sldId id="2127288464"/>
            <p14:sldId id="2127288473"/>
            <p14:sldId id="2127288474"/>
            <p14:sldId id="2127288475"/>
            <p14:sldId id="2127288465"/>
            <p14:sldId id="2127288466"/>
            <p14:sldId id="2127288476"/>
            <p14:sldId id="2127288477"/>
            <p14:sldId id="2127288478"/>
            <p14:sldId id="2127288479"/>
            <p14:sldId id="2127288480"/>
            <p14:sldId id="2127288481"/>
            <p14:sldId id="2127288482"/>
            <p14:sldId id="2127288483"/>
            <p14:sldId id="2127288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0ABE3"/>
    <a:srgbClr val="2496DC"/>
    <a:srgbClr val="060606"/>
    <a:srgbClr val="98B81E"/>
    <a:srgbClr val="FF9B09"/>
    <a:srgbClr val="FFFFFF"/>
    <a:srgbClr val="1B48AA"/>
    <a:srgbClr val="58595B"/>
    <a:srgbClr val="229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1713" autoAdjust="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2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8030"/>
    </p:cViewPr>
  </p:sorterViewPr>
  <p:notesViewPr>
    <p:cSldViewPr snapToGrid="0">
      <p:cViewPr varScale="1">
        <p:scale>
          <a:sx n="62" d="100"/>
          <a:sy n="62" d="100"/>
        </p:scale>
        <p:origin x="3139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commentAuthors" Target="commentAuthor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7/11/2024 11:19:50 PM</a:t>
            </a:fld>
            <a:endParaRPr lang="en-US" sz="900" dirty="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/>
              <a:t>NXP, the NXP logo and NXP SECURE CONNECTIONS FOR A SMARTER WORLD are trademarks of NXP B.V. All other product or service names are the property of their respective owners. © 2020 NXP B.V.  Company confidential, © NXP</a:t>
            </a:r>
            <a:endParaRPr lang="en-US" sz="900" dirty="0"/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8C68AA-E032-4A70-80A4-791575BEE1EE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DDADD1D-C29C-45F6-BA7D-0A3A7C905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CA867E-27A2-4163-93C4-2A389163E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E60DBA0-DBE5-40BF-AF48-49EB71317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513A202-E165-4324-9E01-C19FD871E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A75D333-8559-44ED-A70B-2DEC2C174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7/11/2024 11:19:44 PM</a:t>
            </a:fld>
            <a:endParaRPr lang="en-US" sz="900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/>
              <a:t>NXP, the NXP logo and NXP SECURE CONNECTIONS FOR A SMARTER WORLD are trademarks of NXP B.V. All other product or service names are the property of their respective owners. © 2020 NXP B.V.  Company confidential, © NXP</a:t>
            </a:r>
            <a:endParaRPr lang="en-US" sz="900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A4DF4-C7D9-43B9-9586-43DAF2FD1384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F9750C6-7F70-4F33-94EA-F9E78B0AB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97677E1-810B-4D93-83F4-38C061F4B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DF1A288-58C2-4D1B-8166-2FF0AC06A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A8927FD-D1AB-4CC6-B257-F1F907A510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5146E4D-EB32-4160-8D22-87D14AA21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5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83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65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36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18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37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61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64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2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33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30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72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91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42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6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3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1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2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68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9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pic>
        <p:nvPicPr>
          <p:cNvPr id="15" name="Picture 2" descr="C:\Users\Tarun Bansal\Documents\Time of Sports\AIM\Website\coloredNXPPRESENTSAIM.png">
            <a:extLst>
              <a:ext uri="{FF2B5EF4-FFF2-40B4-BE49-F238E27FC236}">
                <a16:creationId xmlns:a16="http://schemas.microsoft.com/office/drawing/2014/main" id="{D42ED3E1-6ABD-4FF7-8F92-3DDE52ACC8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51" y="221646"/>
            <a:ext cx="2880320" cy="62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Bansal\Documents\Time of Sports\AIM\Website\colorINCOLLABORATIONwithTOS.png">
            <a:extLst>
              <a:ext uri="{FF2B5EF4-FFF2-40B4-BE49-F238E27FC236}">
                <a16:creationId xmlns:a16="http://schemas.microsoft.com/office/drawing/2014/main" id="{865741C0-2EC1-4551-824A-261BAD3111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317" y="6007834"/>
            <a:ext cx="2987824" cy="64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DCA29-AAB6-4C6D-9FAC-B401126005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31" y="1109704"/>
            <a:ext cx="5296359" cy="46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38115579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71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0FDD-45A9-4E5C-A7E8-B5CA3C663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58786-1D5B-46A3-B40D-ECE998CC0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3C8F-AC37-4E05-8806-5236D5FB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C173B-D57D-4C28-9DFB-5656EF04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664E-4734-4CDD-877F-C9D75954C01A}"/>
              </a:ext>
            </a:extLst>
          </p:cNvPr>
          <p:cNvSpPr txBox="1"/>
          <p:nvPr userDrawn="1"/>
        </p:nvSpPr>
        <p:spPr>
          <a:xfrm>
            <a:off x="3360643" y="6356350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85958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CD1C-C9C9-4D35-A0FF-12F9C2F4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DBA5-19E0-4286-839E-93D3E6B3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73A90-2BAF-41C3-8484-1B3E27C9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37CC-022C-465D-9B64-7F8B4DBD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48FF6-D2EE-4A6E-99B1-E6C16FE0FC01}"/>
              </a:ext>
            </a:extLst>
          </p:cNvPr>
          <p:cNvSpPr txBox="1"/>
          <p:nvPr userDrawn="1"/>
        </p:nvSpPr>
        <p:spPr>
          <a:xfrm>
            <a:off x="2951237" y="6338486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867531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18A5-F5A1-473C-BBFF-E22D2544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826E6-337C-4653-ACF5-B5CC91A3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0CB2-0D61-448F-8809-2BB4A13C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1148-6367-4411-B132-FCAF76E1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50"/>
            </a:lvl1pPr>
          </a:lstStyle>
          <a:p>
            <a:r>
              <a:rPr lang="en-US" dirty="0"/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3CD1-D079-4839-B1C2-E4EC62BC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9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7C95-2809-4121-A610-D4B178CA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226A-1A7D-420F-A9F5-D71C62620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6569E-D5A8-486A-8E24-38E6BFB2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A8ED8-32CA-4BB5-891A-44BFF88F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2D1DD-1C52-495B-8DCF-B30B1B59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67D90-4281-4D1E-AB5F-F7A348928028}"/>
              </a:ext>
            </a:extLst>
          </p:cNvPr>
          <p:cNvSpPr txBox="1"/>
          <p:nvPr userDrawn="1"/>
        </p:nvSpPr>
        <p:spPr>
          <a:xfrm>
            <a:off x="3013380" y="6356350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4076116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58A5-FB99-4789-8FB4-9437998C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4CE6-73E6-41AE-8B22-A6663122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CC623-C054-47E7-B458-23E48CBF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330E5-7B6D-4926-BDE9-DF379EC4D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44D06-7D34-4940-A474-28C2027F6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0706-14FE-4C75-BFC7-FE8B6714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04369-7C83-4BE6-AEDE-D5598065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5F7BF-8D1F-4F4C-8D8A-8E9FEBDFBBC0}"/>
              </a:ext>
            </a:extLst>
          </p:cNvPr>
          <p:cNvSpPr txBox="1"/>
          <p:nvPr userDrawn="1"/>
        </p:nvSpPr>
        <p:spPr>
          <a:xfrm>
            <a:off x="3146545" y="6384523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22463833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D863-EE79-4CA9-9210-BB2522E3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77716-D409-4469-93F4-CDBFA0D4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16D46-A23A-4B2B-98E4-B4127B6F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4A4C3-5D2E-4EDC-9E7B-15606725EA5F}"/>
              </a:ext>
            </a:extLst>
          </p:cNvPr>
          <p:cNvSpPr txBox="1"/>
          <p:nvPr userDrawn="1"/>
        </p:nvSpPr>
        <p:spPr>
          <a:xfrm>
            <a:off x="3316750" y="6356350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27806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59F17-154C-4478-AFE5-7D8ECB93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2A2C8-7713-455A-9602-50722057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5F3D3-6966-45F2-9353-7F92045F322B}"/>
              </a:ext>
            </a:extLst>
          </p:cNvPr>
          <p:cNvSpPr txBox="1"/>
          <p:nvPr userDrawn="1"/>
        </p:nvSpPr>
        <p:spPr>
          <a:xfrm>
            <a:off x="3316750" y="6412698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42378803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C90D-5D82-46AF-873E-8426BA9E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883E-9A23-4877-BF89-67B42F830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9E8DC-0D09-48AA-A357-7ACF8B99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9D96E-F78B-4029-86AD-41118F91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F9AF-D20E-4C03-9ADF-D968A8CC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70E06-9FD9-42F3-B7B5-E2F954123E02}"/>
              </a:ext>
            </a:extLst>
          </p:cNvPr>
          <p:cNvSpPr txBox="1"/>
          <p:nvPr userDrawn="1"/>
        </p:nvSpPr>
        <p:spPr>
          <a:xfrm>
            <a:off x="3360643" y="6356350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3554744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88DA-20A3-433D-8563-30CCCCF5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0605F-8960-448E-8F72-864727668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C068F-9BF4-48D6-9C81-862950819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2BDC-385A-4CDF-9C85-C9EEA9AA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870AE-4373-4F50-8EF1-2BB21560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EF72F-4CF1-4D6D-8CFA-E395A20036E5}"/>
              </a:ext>
            </a:extLst>
          </p:cNvPr>
          <p:cNvSpPr txBox="1"/>
          <p:nvPr userDrawn="1"/>
        </p:nvSpPr>
        <p:spPr>
          <a:xfrm>
            <a:off x="2880215" y="6356350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265050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0D50-91A8-4093-950C-A0BC8423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7A875-CDB7-422D-9601-2CABAA56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58E07-72B2-4C62-B40A-C34B80FC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0F912-5E9C-44F8-BC56-39BC66A3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B0530-D53A-4F3A-82D8-5776EEFC3F6B}"/>
              </a:ext>
            </a:extLst>
          </p:cNvPr>
          <p:cNvSpPr txBox="1"/>
          <p:nvPr userDrawn="1"/>
        </p:nvSpPr>
        <p:spPr>
          <a:xfrm>
            <a:off x="3360643" y="6412698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32692808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6A807-3045-4513-BF5E-C87CB541A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1ABF9-48CA-4C5F-9452-6FB2D402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7033-C81C-4AD1-935F-04B4B125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4BE0-2CD9-46BE-B491-7214202D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62278-EF97-4CF6-B6AB-2CC5968199A9}"/>
              </a:ext>
            </a:extLst>
          </p:cNvPr>
          <p:cNvSpPr txBox="1"/>
          <p:nvPr userDrawn="1"/>
        </p:nvSpPr>
        <p:spPr>
          <a:xfrm>
            <a:off x="3360643" y="6356350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33796708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F449F-BC60-4ADF-8D25-0A15B6E7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AA53939-F98C-4005-92A1-25818C9D2E79}"/>
              </a:ext>
            </a:extLst>
          </p:cNvPr>
          <p:cNvSpPr txBox="1"/>
          <p:nvPr userDrawn="1"/>
        </p:nvSpPr>
        <p:spPr>
          <a:xfrm>
            <a:off x="1893743" y="6526196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902" r:id="rId13"/>
    <p:sldLayoutId id="2147483904" r:id="rId14"/>
    <p:sldLayoutId id="2147483903" r:id="rId15"/>
    <p:sldLayoutId id="2147483810" r:id="rId16"/>
    <p:sldLayoutId id="2147483811" r:id="rId17"/>
    <p:sldLayoutId id="2147483859" r:id="rId18"/>
    <p:sldLayoutId id="2147483865" r:id="rId19"/>
    <p:sldLayoutId id="2147483809" r:id="rId20"/>
    <p:sldLayoutId id="2147483861" r:id="rId21"/>
    <p:sldLayoutId id="2147483911" r:id="rId22"/>
    <p:sldLayoutId id="2147483927" r:id="rId23"/>
  </p:sldLayoutIdLst>
  <p:transition>
    <p:fade/>
  </p:transition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93266-B559-4835-944E-9AFC7B06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BAAB9-D55C-4BC6-ADA3-C3DF41A1F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9F0C-9313-47C1-87A5-FCCC16DC2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74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2670C-10B7-41D7-94DB-98F07E2C6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3664" y="6356350"/>
            <a:ext cx="35870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3116-2ABD-4E76-A453-682E676D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91564" y="6356350"/>
            <a:ext cx="1162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11270-5E5B-45B3-9B25-39298A70808E}"/>
              </a:ext>
            </a:extLst>
          </p:cNvPr>
          <p:cNvSpPr txBox="1"/>
          <p:nvPr userDrawn="1"/>
        </p:nvSpPr>
        <p:spPr>
          <a:xfrm>
            <a:off x="5040580" y="6203451"/>
            <a:ext cx="5907232" cy="670921"/>
          </a:xfrm>
          <a:prstGeom prst="rect">
            <a:avLst/>
          </a:prstGeom>
          <a:noFill/>
        </p:spPr>
        <p:txBody>
          <a:bodyPr vert="horz" wrap="square" lIns="91440" tIns="45720" rIns="91440" rtlCol="0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3600" dirty="0">
                <a:solidFill>
                  <a:srgbClr val="FFFFFF">
                    <a:lumMod val="9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 CAMPUS CONNECT</a:t>
            </a:r>
          </a:p>
        </p:txBody>
      </p:sp>
    </p:spTree>
    <p:extLst>
      <p:ext uri="{BB962C8B-B14F-4D97-AF65-F5344CB8AC3E}">
        <p14:creationId xmlns:p14="http://schemas.microsoft.com/office/powerpoint/2010/main" val="226831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0.png"/><Relationship Id="rId4" Type="http://schemas.openxmlformats.org/officeDocument/2006/relationships/hyperlink" Target="https://www.tecmint.com/wp-content/uploads/2012/10/choose-actual-installation-type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hyperlink" Target="https://www.tecmint.com/wp-content/uploads/2016/04/Preparing-Windows-for-Dual-Boot-with-Ubuntu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2.png"/><Relationship Id="rId4" Type="http://schemas.openxmlformats.org/officeDocument/2006/relationships/hyperlink" Target="https://www.tecmint.com/wp-content/uploads/2016/04/Preparing-Windows-for-Dual-Boot-with-Ubuntu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www.tecmint.com/wp-content/uploads/2016/04/Preparing-Windows-for-Dual-Boot-with-Ubuntu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www.tecmint.com/wp-content/uploads/2016/04/Preparing-Windows-for-Dual-Boot-with-Ubuntu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jpg"/><Relationship Id="rId7" Type="http://schemas.openxmlformats.org/officeDocument/2006/relationships/hyperlink" Target="https://ubuntu.com/download/flav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ubuntu.com/download/server" TargetMode="External"/><Relationship Id="rId5" Type="http://schemas.openxmlformats.org/officeDocument/2006/relationships/hyperlink" Target="https://ubuntu.com/download/desktop" TargetMode="External"/><Relationship Id="rId4" Type="http://schemas.openxmlformats.org/officeDocument/2006/relationships/hyperlink" Target="https://ubuntu.com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rufus.i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phoenixnap.com/kb/how-to-install-ubuntu-18-04#htoc-boot-usb-from-bios-uefi" TargetMode="Externa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CFA44-FE3D-4A6F-8DC6-089A45FC7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779" y="887767"/>
            <a:ext cx="6174317" cy="30006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spc="-50" dirty="0"/>
              <a:t>Artificial Intelligence in mobility</a:t>
            </a:r>
            <a:br>
              <a:rPr lang="en-US" sz="2400" b="1" spc="-50" dirty="0"/>
            </a:br>
            <a:br>
              <a:rPr lang="en-US" sz="2400" b="1" spc="-50" dirty="0"/>
            </a:br>
            <a:br>
              <a:rPr lang="en-US" sz="2400" b="1" spc="-50" dirty="0"/>
            </a:br>
            <a:r>
              <a:rPr lang="en-US" sz="2400" b="1" spc="-50" dirty="0"/>
              <a:t>Installation Guide &amp; </a:t>
            </a:r>
            <a:br>
              <a:rPr lang="en-US" sz="2400" b="1" spc="-50" dirty="0"/>
            </a:br>
            <a:r>
              <a:rPr lang="en-US" sz="2400" b="1" spc="-50" dirty="0"/>
              <a:t>TRAINING MATERIAL</a:t>
            </a:r>
            <a:endParaRPr lang="en-US" sz="1100" b="1" spc="-50" dirty="0"/>
          </a:p>
        </p:txBody>
      </p:sp>
    </p:spTree>
    <p:extLst>
      <p:ext uri="{BB962C8B-B14F-4D97-AF65-F5344CB8AC3E}">
        <p14:creationId xmlns:p14="http://schemas.microsoft.com/office/powerpoint/2010/main" val="17021038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159798" y="1023585"/>
            <a:ext cx="6045692" cy="48108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Choose Starting Applications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Normal Installation(Recommended)</a:t>
            </a:r>
            <a:r>
              <a:rPr lang="en-US" sz="1600" dirty="0"/>
              <a:t> – This is the full Ubuntu Desktop experience, with office software, games, and media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Minimal Installation – </a:t>
            </a:r>
            <a:r>
              <a:rPr lang="en-US" sz="1600" dirty="0"/>
              <a:t>Choose this to save disk space, especially if you won’t be using media players or productivity software.</a:t>
            </a:r>
          </a:p>
          <a:p>
            <a:endParaRPr lang="en-US" sz="1600" dirty="0"/>
          </a:p>
          <a:p>
            <a:r>
              <a:rPr lang="en-US" sz="1600" dirty="0"/>
              <a:t>You’ll also be asked to confirm other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Download updates while installing Ubuntu</a:t>
            </a:r>
            <a:r>
              <a:rPr lang="en-US" sz="1600" dirty="0"/>
              <a:t> – This does the work of downloading large package files during the installation. Once the installation finishes, the packages will be ready to apply as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Install third-party software for graphics and Wi-Fi hardware and additional media formats – </a:t>
            </a:r>
            <a:r>
              <a:rPr lang="en-US" sz="1600" dirty="0"/>
              <a:t>Some hardware, like graphics cards and wi-fi cards, do not have open-source driver support. Also, some media formats, such as .</a:t>
            </a:r>
            <a:r>
              <a:rPr lang="en-US" sz="1600" dirty="0" err="1"/>
              <a:t>wmv</a:t>
            </a:r>
            <a:r>
              <a:rPr lang="en-US" sz="1600" dirty="0"/>
              <a:t>, do not fall under the GPL license. If you need support for these, you’ll need to agree to additional terms of use.</a:t>
            </a:r>
          </a:p>
          <a:p>
            <a:pPr lvl="0"/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 descr="Choose Ubuntu Installation Type">
            <a:extLst>
              <a:ext uri="{FF2B5EF4-FFF2-40B4-BE49-F238E27FC236}">
                <a16:creationId xmlns:a16="http://schemas.microsoft.com/office/drawing/2014/main" id="{06102DCE-38BF-4F73-951E-D0FC788C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91" y="1308778"/>
            <a:ext cx="5706100" cy="42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Disk Partitioning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263282"/>
            <a:ext cx="5972091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dirty="0"/>
              <a:t>Next, you’ll be presented with an </a:t>
            </a:r>
            <a:r>
              <a:rPr lang="en-US" b="1" dirty="0"/>
              <a:t>Installation Type</a:t>
            </a:r>
            <a:r>
              <a:rPr lang="en-US" dirty="0"/>
              <a:t> dialog.</a:t>
            </a:r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b="1" i="1" dirty="0"/>
              <a:t>Scenario 1: Keep only ubuntu </a:t>
            </a:r>
            <a:r>
              <a:rPr lang="en-US" b="1" i="1" dirty="0" err="1"/>
              <a:t>ver</a:t>
            </a:r>
            <a:r>
              <a:rPr lang="en-US" b="1" i="1" dirty="0"/>
              <a:t> 20 on hard disk:</a:t>
            </a:r>
            <a:endParaRPr lang="en-US" dirty="0"/>
          </a:p>
          <a:p>
            <a:r>
              <a:rPr lang="en-US" dirty="0"/>
              <a:t>You can wipe the hard drive clean prior to installing Ubuntu by clicking </a:t>
            </a:r>
            <a:r>
              <a:rPr lang="en-US" b="1" dirty="0"/>
              <a:t>Erase disk and install Ubuntu</a:t>
            </a:r>
            <a:r>
              <a:rPr lang="en-US" dirty="0"/>
              <a:t>. If you go this route, skip ahead to the next step.</a:t>
            </a:r>
          </a:p>
          <a:p>
            <a:r>
              <a:rPr lang="en-US" dirty="0"/>
              <a:t>Advanced users may want to edit </a:t>
            </a:r>
            <a:r>
              <a:rPr lang="en-US" b="1" dirty="0"/>
              <a:t>Advanced Features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i="1" dirty="0"/>
              <a:t>Scenario 2: Using an Unpartitioned </a:t>
            </a:r>
            <a:r>
              <a:rPr lang="en-US" b="1" i="1" dirty="0" err="1"/>
              <a:t>Harddrive</a:t>
            </a:r>
            <a:r>
              <a:rPr lang="en-US" b="1" i="1" dirty="0"/>
              <a:t> (without an OS installed)</a:t>
            </a:r>
          </a:p>
          <a:p>
            <a:r>
              <a:rPr lang="en-US" dirty="0"/>
              <a:t>For this scenario, you need to set up partitions manually so choose </a:t>
            </a:r>
            <a:r>
              <a:rPr lang="en-US" b="1" dirty="0"/>
              <a:t>Something else</a:t>
            </a:r>
            <a:r>
              <a:rPr lang="en-US" dirty="0"/>
              <a:t> and click </a:t>
            </a:r>
            <a:r>
              <a:rPr lang="en-US" b="1" dirty="0"/>
              <a:t>Continue</a:t>
            </a:r>
            <a:r>
              <a:rPr lang="en-US" dirty="0"/>
              <a:t>.</a:t>
            </a:r>
          </a:p>
          <a:p>
            <a:br>
              <a:rPr lang="en-US" dirty="0">
                <a:hlinkClick r:id="rId4"/>
              </a:rPr>
            </a:br>
            <a:endParaRPr lang="en-US" b="1" i="1" dirty="0"/>
          </a:p>
          <a:p>
            <a:r>
              <a:rPr lang="en-US" dirty="0"/>
              <a:t> </a:t>
            </a:r>
            <a:endParaRPr lang="en-US" sz="1600" dirty="0"/>
          </a:p>
        </p:txBody>
      </p:sp>
      <p:pic>
        <p:nvPicPr>
          <p:cNvPr id="16386" name="Picture 2" descr="Choose Ubuntu Installation Type">
            <a:extLst>
              <a:ext uri="{FF2B5EF4-FFF2-40B4-BE49-F238E27FC236}">
                <a16:creationId xmlns:a16="http://schemas.microsoft.com/office/drawing/2014/main" id="{7F4B8D06-5F4A-4C3E-B390-1C6A8BDC3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276" y="1198485"/>
            <a:ext cx="5693325" cy="422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0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Scenario 2 continued…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8" y="1509096"/>
            <a:ext cx="5972091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Now you need to partition your hard drive for the installation. Simply select/click on the unpartitioned storage device from the list of available storage devices. Then click </a:t>
            </a:r>
            <a:r>
              <a:rPr lang="en-US" sz="1600" b="1" dirty="0"/>
              <a:t>New Partition Table</a:t>
            </a:r>
            <a:r>
              <a:rPr lang="en-US" sz="1600" dirty="0"/>
              <a:t>.</a:t>
            </a:r>
          </a:p>
          <a:p>
            <a:r>
              <a:rPr lang="en-US" sz="1600" i="1" dirty="0"/>
              <a:t>Note that the installer will auto-select the device on which the boot-loader will be installed as shown in the following screenshot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Next, click </a:t>
            </a:r>
            <a:r>
              <a:rPr lang="en-US" sz="1600" b="1" dirty="0"/>
              <a:t>Continue</a:t>
            </a:r>
            <a:r>
              <a:rPr lang="en-US" sz="1600" dirty="0"/>
              <a:t> from the pop-up window to create an empty partition table on the device</a:t>
            </a:r>
          </a:p>
          <a:p>
            <a:endParaRPr lang="en-US" sz="1600" dirty="0"/>
          </a:p>
          <a:p>
            <a:r>
              <a:rPr lang="en-US" sz="1600" dirty="0"/>
              <a:t>Now you should be able to see the free space created equivalent to the capacity of the hard drive. Double click on the free space to create a partition as described next.</a:t>
            </a:r>
          </a:p>
        </p:txBody>
      </p:sp>
      <p:pic>
        <p:nvPicPr>
          <p:cNvPr id="15362" name="Picture 2" descr="Create New Partition Table">
            <a:extLst>
              <a:ext uri="{FF2B5EF4-FFF2-40B4-BE49-F238E27FC236}">
                <a16:creationId xmlns:a16="http://schemas.microsoft.com/office/drawing/2014/main" id="{2A9DFCB7-5E7C-4EDC-9298-D98A554A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90" y="300344"/>
            <a:ext cx="3820358" cy="28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Create New Empty Partition Table">
            <a:extLst>
              <a:ext uri="{FF2B5EF4-FFF2-40B4-BE49-F238E27FC236}">
                <a16:creationId xmlns:a16="http://schemas.microsoft.com/office/drawing/2014/main" id="{ECFC9B4F-04C0-40F1-AC17-83B783FA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90" y="3172682"/>
            <a:ext cx="3820359" cy="146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Free Space for Ubuntu Installation">
            <a:extLst>
              <a:ext uri="{FF2B5EF4-FFF2-40B4-BE49-F238E27FC236}">
                <a16:creationId xmlns:a16="http://schemas.microsoft.com/office/drawing/2014/main" id="{3DEB6FD7-B7E7-408F-AC55-DFF40C409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91" y="4836012"/>
            <a:ext cx="3897296" cy="157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74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Scenario 2 continued…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362201"/>
            <a:ext cx="5972091" cy="374648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To create a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</a:rPr>
              <a:t>root(/)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partition (where the base system files will be installed), enter the size of the new partition out of the total free space. Then set the file system type to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EXT4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and the mount point to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</a:rPr>
              <a:t>/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from the drop-down list.</a:t>
            </a:r>
            <a:r>
              <a:rPr lang="en-US" altLang="en-US" sz="1000" dirty="0">
                <a:latin typeface="Arial" panose="020B0604020202020204" pitchFamily="34" charset="0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1600" dirty="0"/>
          </a:p>
          <a:p>
            <a:r>
              <a:rPr lang="en-US" sz="1600" dirty="0"/>
              <a:t>Now the new partition should appear in the list of partition as shown in the next screenshot.</a:t>
            </a:r>
          </a:p>
          <a:p>
            <a:endParaRPr lang="en-US" sz="1600" dirty="0"/>
          </a:p>
          <a:p>
            <a:r>
              <a:rPr lang="en-US" sz="1600" dirty="0"/>
              <a:t>Next, you need to create a </a:t>
            </a:r>
            <a:r>
              <a:rPr lang="en-US" sz="1600" b="1" dirty="0"/>
              <a:t>swap</a:t>
            </a:r>
            <a:r>
              <a:rPr lang="en-US" sz="1600" dirty="0"/>
              <a:t> partition/area. Double click on the current free space to create a new partition to be used as swap area. Then enter the swap </a:t>
            </a:r>
            <a:r>
              <a:rPr lang="en-US" sz="1600" b="1" dirty="0"/>
              <a:t>partition size</a:t>
            </a:r>
            <a:r>
              <a:rPr lang="en-US" sz="1600" dirty="0"/>
              <a:t> and set </a:t>
            </a:r>
            <a:r>
              <a:rPr lang="en-US" sz="1600" b="1" dirty="0"/>
              <a:t>swap area</a:t>
            </a:r>
            <a:r>
              <a:rPr lang="en-US" sz="1600" dirty="0"/>
              <a:t> as shown in the following screenshot.</a:t>
            </a:r>
          </a:p>
          <a:p>
            <a:endParaRPr lang="en-US" sz="1600" dirty="0"/>
          </a:p>
        </p:txBody>
      </p:sp>
      <p:pic>
        <p:nvPicPr>
          <p:cNvPr id="17417" name="Picture 9" descr="Create Root Partition">
            <a:extLst>
              <a:ext uri="{FF2B5EF4-FFF2-40B4-BE49-F238E27FC236}">
                <a16:creationId xmlns:a16="http://schemas.microsoft.com/office/drawing/2014/main" id="{CF5C8594-A352-4F00-AD99-26110952B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71" y="110776"/>
            <a:ext cx="4633212" cy="22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9" name="Picture 11" descr="New Ubuntu Partition Table">
            <a:extLst>
              <a:ext uri="{FF2B5EF4-FFF2-40B4-BE49-F238E27FC236}">
                <a16:creationId xmlns:a16="http://schemas.microsoft.com/office/drawing/2014/main" id="{A9270039-F4D4-43F5-BA42-2CE58BE59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72" y="2453384"/>
            <a:ext cx="4633212" cy="16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1" name="Picture 13" descr="Create Swap Partition">
            <a:extLst>
              <a:ext uri="{FF2B5EF4-FFF2-40B4-BE49-F238E27FC236}">
                <a16:creationId xmlns:a16="http://schemas.microsoft.com/office/drawing/2014/main" id="{7654E8CF-ACFC-4AF0-80CA-6973B4AD2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72" y="4226289"/>
            <a:ext cx="4633212" cy="21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4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Scenario 2 continued…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362201"/>
            <a:ext cx="5972091" cy="374648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 eaLnBrk="0" hangingPunct="0"/>
            <a:r>
              <a:rPr lang="en-US" sz="1600" dirty="0"/>
              <a:t>At this point, you should see two partitions created, the root partition and the swap partition. Next, click </a:t>
            </a:r>
            <a:r>
              <a:rPr lang="en-US" sz="1600" b="1" dirty="0"/>
              <a:t>Install Now</a:t>
            </a:r>
          </a:p>
          <a:p>
            <a:pPr lvl="0" eaLnBrk="0" hangingPunct="0"/>
            <a:endParaRPr lang="en-US" sz="1600" b="1" dirty="0"/>
          </a:p>
          <a:p>
            <a:pPr lvl="0" eaLnBrk="0" hangingPunct="0"/>
            <a:r>
              <a:rPr lang="en-US" sz="1600" dirty="0"/>
              <a:t>You will be prompted to permit the installer to write the recent changes concerning partitioning to disk. Click </a:t>
            </a:r>
            <a:r>
              <a:rPr lang="en-US" sz="1600" b="1" dirty="0"/>
              <a:t>Continue</a:t>
            </a:r>
            <a:r>
              <a:rPr lang="en-US" sz="1600" dirty="0"/>
              <a:t> to proceed.</a:t>
            </a:r>
          </a:p>
        </p:txBody>
      </p:sp>
      <p:pic>
        <p:nvPicPr>
          <p:cNvPr id="18434" name="Picture 2" descr="Ubuntu Partitions">
            <a:extLst>
              <a:ext uri="{FF2B5EF4-FFF2-40B4-BE49-F238E27FC236}">
                <a16:creationId xmlns:a16="http://schemas.microsoft.com/office/drawing/2014/main" id="{7A704ADC-30D2-4A62-9889-DF3101B1F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30" y="1023585"/>
            <a:ext cx="5111411" cy="31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Write Changes to Disk">
            <a:extLst>
              <a:ext uri="{FF2B5EF4-FFF2-40B4-BE49-F238E27FC236}">
                <a16:creationId xmlns:a16="http://schemas.microsoft.com/office/drawing/2014/main" id="{EA1C7276-9B04-4286-9C2B-37885E75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30" y="4346181"/>
            <a:ext cx="5111411" cy="193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1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Scenario 3: Using an Already Partitioned </a:t>
            </a:r>
            <a:r>
              <a:rPr lang="en-US" i="1" dirty="0" err="1"/>
              <a:t>Harddrive</a:t>
            </a:r>
            <a:r>
              <a:rPr lang="en-US" i="1" dirty="0"/>
              <a:t> (with an existing OS installed)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99728" y="1420320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Option 1: Direct installation</a:t>
            </a:r>
          </a:p>
          <a:p>
            <a:r>
              <a:rPr lang="en-US" sz="1600" dirty="0"/>
              <a:t>Select option </a:t>
            </a:r>
            <a:r>
              <a:rPr lang="en-US" sz="1600" b="1" dirty="0"/>
              <a:t>Install Ubuntu 20.4 alongside </a:t>
            </a:r>
            <a:r>
              <a:rPr lang="en-US" sz="1600" b="1" dirty="0" err="1"/>
              <a:t>xxxxxx</a:t>
            </a:r>
            <a:r>
              <a:rPr lang="en-US" sz="1600" b="1" dirty="0"/>
              <a:t>.</a:t>
            </a:r>
            <a:r>
              <a:rPr lang="en-US" sz="1600" dirty="0"/>
              <a:t> This will enable the system to have more than one OS on it, </a:t>
            </a:r>
            <a:r>
              <a:rPr lang="en-US" sz="1600" dirty="0" err="1"/>
              <a:t>thoe</a:t>
            </a:r>
            <a:r>
              <a:rPr lang="en-US" sz="1600" dirty="0"/>
              <a:t> all system settings will be done automatically</a:t>
            </a:r>
          </a:p>
          <a:p>
            <a:endParaRPr lang="en-US" sz="1600" dirty="0"/>
          </a:p>
          <a:p>
            <a:r>
              <a:rPr lang="en-US" sz="1600" b="1" dirty="0"/>
              <a:t>Option 2:</a:t>
            </a:r>
          </a:p>
          <a:p>
            <a:r>
              <a:rPr lang="en-US" sz="1600" dirty="0"/>
              <a:t>For this scenario, you will use the existing partitions, choose </a:t>
            </a:r>
            <a:r>
              <a:rPr lang="en-US" sz="1600" b="1" dirty="0"/>
              <a:t>Something</a:t>
            </a:r>
            <a:r>
              <a:rPr lang="en-US" sz="1600" dirty="0"/>
              <a:t> else and click </a:t>
            </a:r>
            <a:r>
              <a:rPr lang="en-US" sz="1600" b="1" dirty="0"/>
              <a:t>Continue</a:t>
            </a:r>
            <a:r>
              <a:rPr lang="en-US" sz="1600" dirty="0"/>
              <a:t>.</a:t>
            </a:r>
          </a:p>
          <a:p>
            <a:endParaRPr lang="en-US" sz="1600" b="1" dirty="0"/>
          </a:p>
        </p:txBody>
      </p:sp>
      <p:pic>
        <p:nvPicPr>
          <p:cNvPr id="14338" name="Picture 2" descr="Choose Installation Type">
            <a:extLst>
              <a:ext uri="{FF2B5EF4-FFF2-40B4-BE49-F238E27FC236}">
                <a16:creationId xmlns:a16="http://schemas.microsoft.com/office/drawing/2014/main" id="{7BD4CB8F-86FD-48EE-8284-DA2AB34A0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819" y="1612129"/>
            <a:ext cx="5356081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065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Scenario 3 Continued…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023585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Then you should see your existing partitions for example, as shown in the following screenshot. Double click on the partition with the previous OS installation,</a:t>
            </a:r>
            <a:r>
              <a:rPr lang="en-US" sz="1600" b="1" dirty="0"/>
              <a:t> Ubuntu 18.04</a:t>
            </a:r>
            <a:r>
              <a:rPr lang="en-US" sz="1600" dirty="0"/>
              <a:t> in our case.</a:t>
            </a:r>
          </a:p>
          <a:p>
            <a:endParaRPr lang="en-US" sz="1600" dirty="0"/>
          </a:p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Next, edit the partition and set the file system size, file system type to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Ext4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, and then check the format option and set the mount point to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</a:rPr>
              <a:t>root(/)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.</a:t>
            </a:r>
            <a:r>
              <a:rPr lang="en-US" altLang="en-US" sz="1000" dirty="0">
                <a:latin typeface="Arial" panose="020B0604020202020204" pitchFamily="34" charset="0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1600" dirty="0"/>
          </a:p>
          <a:p>
            <a:r>
              <a:rPr lang="en-US" sz="1600" dirty="0"/>
              <a:t>Accept the changes in the hard drive partition table, in the next pop-up window by clicking </a:t>
            </a:r>
            <a:r>
              <a:rPr lang="en-US" sz="1600" b="1" dirty="0"/>
              <a:t>Continue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Now you should have a </a:t>
            </a:r>
            <a:r>
              <a:rPr lang="en-US" sz="1600" b="1" dirty="0"/>
              <a:t>root</a:t>
            </a:r>
            <a:r>
              <a:rPr lang="en-US" sz="1600" dirty="0"/>
              <a:t> and </a:t>
            </a:r>
            <a:r>
              <a:rPr lang="en-US" sz="1600" b="1" dirty="0"/>
              <a:t>swap</a:t>
            </a:r>
            <a:r>
              <a:rPr lang="en-US" sz="1600" dirty="0"/>
              <a:t> partition as shown in the following screenshot. Note that the swap partition will be auto-detected by the installer. So click </a:t>
            </a:r>
            <a:r>
              <a:rPr lang="en-US" sz="1600" b="1" dirty="0"/>
              <a:t>Install Now</a:t>
            </a:r>
            <a:r>
              <a:rPr lang="en-US" sz="1600" dirty="0"/>
              <a:t> to proceed.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A3F1C5-74DD-478C-A8E6-7FCD70FDA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4F2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3" name="Picture 3" descr="Existing Ubuntu Partition Table">
            <a:extLst>
              <a:ext uri="{FF2B5EF4-FFF2-40B4-BE49-F238E27FC236}">
                <a16:creationId xmlns:a16="http://schemas.microsoft.com/office/drawing/2014/main" id="{86E4B34F-4D2E-4D3F-94BD-F27B7C56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01" y="474675"/>
            <a:ext cx="3669438" cy="20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5" name="Picture 5" descr="Edit Partition for Ubuntu Installation">
            <a:extLst>
              <a:ext uri="{FF2B5EF4-FFF2-40B4-BE49-F238E27FC236}">
                <a16:creationId xmlns:a16="http://schemas.microsoft.com/office/drawing/2014/main" id="{61E12C9B-BBC9-43C4-98CC-BB69978D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891" y="2729627"/>
            <a:ext cx="3784848" cy="150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9" name="Picture 9" descr="Ubuntu Partition Table">
            <a:extLst>
              <a:ext uri="{FF2B5EF4-FFF2-40B4-BE49-F238E27FC236}">
                <a16:creationId xmlns:a16="http://schemas.microsoft.com/office/drawing/2014/main" id="{AF5EFD5F-0B6E-4FD4-A781-CA9147076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47" y="4304559"/>
            <a:ext cx="3682314" cy="221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493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Installation Continued…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99728" y="1420320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Next, select your </a:t>
            </a:r>
            <a:r>
              <a:rPr lang="en-US" sz="1600" b="1" dirty="0"/>
              <a:t>location</a:t>
            </a:r>
            <a:r>
              <a:rPr lang="en-US" sz="1600" dirty="0"/>
              <a:t> and click </a:t>
            </a:r>
            <a:r>
              <a:rPr lang="en-US" sz="1600" b="1" dirty="0"/>
              <a:t>Continue</a:t>
            </a:r>
            <a:r>
              <a:rPr lang="en-US" sz="1600" dirty="0"/>
              <a:t>.</a:t>
            </a:r>
          </a:p>
          <a:p>
            <a:endParaRPr lang="en-US" sz="1600" b="1" dirty="0"/>
          </a:p>
          <a:p>
            <a:r>
              <a:rPr lang="en-US" sz="1600" dirty="0"/>
              <a:t>Then provide your user details for system account creation. Enter your full name, computer name and username, and a strong, secure password as shown in the following screenshot. Then click Continue.</a:t>
            </a:r>
          </a:p>
          <a:p>
            <a:endParaRPr lang="en-US" sz="1600" dirty="0"/>
          </a:p>
          <a:p>
            <a:r>
              <a:rPr lang="en-US" sz="1600" dirty="0"/>
              <a:t> Now the actual base system installation will begin as shown in the screenshot. Wait for it to finish.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19458" name="Picture 2" descr="Select City Location">
            <a:extLst>
              <a:ext uri="{FF2B5EF4-FFF2-40B4-BE49-F238E27FC236}">
                <a16:creationId xmlns:a16="http://schemas.microsoft.com/office/drawing/2014/main" id="{256F9C17-0AD9-4ACC-8A10-555D0395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01" y="247636"/>
            <a:ext cx="4407659" cy="29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Create User">
            <a:extLst>
              <a:ext uri="{FF2B5EF4-FFF2-40B4-BE49-F238E27FC236}">
                <a16:creationId xmlns:a16="http://schemas.microsoft.com/office/drawing/2014/main" id="{19C6391E-002B-41EA-B94F-D6A98F831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8" y="3288468"/>
            <a:ext cx="3975663" cy="27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Ubuntu Base System Installation">
            <a:extLst>
              <a:ext uri="{FF2B5EF4-FFF2-40B4-BE49-F238E27FC236}">
                <a16:creationId xmlns:a16="http://schemas.microsoft.com/office/drawing/2014/main" id="{51F929C2-E686-4B0C-AC3A-917AE4659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80" y="3928423"/>
            <a:ext cx="4836202" cy="26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88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Installation Continued…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99728" y="1420320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 Once the system installation is complete, </a:t>
            </a:r>
            <a:r>
              <a:rPr lang="en-US" sz="1600" b="1" dirty="0"/>
              <a:t>reboot</a:t>
            </a:r>
            <a:r>
              <a:rPr lang="en-US" sz="1600" dirty="0"/>
              <a:t> your system by clicking </a:t>
            </a:r>
            <a:r>
              <a:rPr lang="en-US" sz="1600" b="1" dirty="0"/>
              <a:t>Restart Now</a:t>
            </a:r>
            <a:r>
              <a:rPr lang="en-US" sz="1600" dirty="0"/>
              <a:t>. Remember to remove the installation media, otherwise, the system will still boot from it.</a:t>
            </a:r>
          </a:p>
          <a:p>
            <a:endParaRPr lang="en-US" sz="1600" b="1" dirty="0"/>
          </a:p>
          <a:p>
            <a:r>
              <a:rPr lang="en-US" sz="1600" dirty="0"/>
              <a:t>The system should boot into your fresh install of Ubuntu 20.04.</a:t>
            </a:r>
            <a:endParaRPr lang="en-US" sz="1600" b="1" dirty="0"/>
          </a:p>
        </p:txBody>
      </p:sp>
      <p:pic>
        <p:nvPicPr>
          <p:cNvPr id="21506" name="Picture 2" descr="Installation of 20.04 complete.">
            <a:extLst>
              <a:ext uri="{FF2B5EF4-FFF2-40B4-BE49-F238E27FC236}">
                <a16:creationId xmlns:a16="http://schemas.microsoft.com/office/drawing/2014/main" id="{1D216FF8-EC4A-48B7-957E-71F4B7F5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28" y="643170"/>
            <a:ext cx="4030965" cy="30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Select User Login">
            <a:extLst>
              <a:ext uri="{FF2B5EF4-FFF2-40B4-BE49-F238E27FC236}">
                <a16:creationId xmlns:a16="http://schemas.microsoft.com/office/drawing/2014/main" id="{FA7A1CC5-344D-4C2D-9EB6-2A2398C90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28" y="3787205"/>
            <a:ext cx="4030965" cy="271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2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171255" y="1023585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Step 1: Prepare Windows Machine for Dual-Boot</a:t>
            </a:r>
          </a:p>
          <a:p>
            <a:endParaRPr lang="en-US" sz="1600" b="1" dirty="0"/>
          </a:p>
          <a:p>
            <a:r>
              <a:rPr lang="en-US" sz="1600" b="1" dirty="0"/>
              <a:t>1.</a:t>
            </a:r>
            <a:r>
              <a:rPr lang="en-US" sz="1600" dirty="0"/>
              <a:t> The first thing you need to take care of is to create free space on the computer hard disk in case the system is installed on a single partition.</a:t>
            </a:r>
          </a:p>
          <a:p>
            <a:r>
              <a:rPr lang="en-US" sz="1600" dirty="0"/>
              <a:t>Log in to your Windows machine with an administrative account and right-click on the </a:t>
            </a:r>
            <a:r>
              <a:rPr lang="en-US" sz="1600" b="1" dirty="0"/>
              <a:t>Start Menu</a:t>
            </a:r>
            <a:r>
              <a:rPr lang="en-US" sz="1600" dirty="0"/>
              <a:t> </a:t>
            </a:r>
            <a:r>
              <a:rPr lang="en-US" sz="1600" b="1" dirty="0"/>
              <a:t>-&gt;</a:t>
            </a:r>
            <a:r>
              <a:rPr lang="en-US" sz="1600" dirty="0"/>
              <a:t> </a:t>
            </a:r>
            <a:r>
              <a:rPr lang="en-US" sz="1600" b="1" dirty="0"/>
              <a:t>Command Prompt</a:t>
            </a:r>
            <a:r>
              <a:rPr lang="en-US" sz="1600" dirty="0"/>
              <a:t> (Admin) in order to enter Windows Command-Line.</a:t>
            </a:r>
          </a:p>
          <a:p>
            <a:endParaRPr lang="en-US" sz="1600" dirty="0">
              <a:hlinkClick r:id="rId4"/>
            </a:endParaRPr>
          </a:p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Once in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CLI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, type </a:t>
            </a:r>
            <a:r>
              <a:rPr lang="en-US" altLang="en-US" sz="1100" dirty="0" err="1">
                <a:solidFill>
                  <a:srgbClr val="9884FC"/>
                </a:solidFill>
                <a:latin typeface="Arial Unicode MS"/>
              </a:rPr>
              <a:t>diskmgmt.msc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on prompt and the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Disk Management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utility should open. From here, right-click on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</a:rPr>
              <a:t>C: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the partition and select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Shrink Volume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in order to resize the partition.</a:t>
            </a:r>
            <a:r>
              <a:rPr lang="en-US" altLang="en-US" sz="1000" dirty="0">
                <a:latin typeface="Arial" panose="020B0604020202020204" pitchFamily="34" charset="0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1600" dirty="0">
              <a:hlinkClick r:id="rId4"/>
            </a:endParaRPr>
          </a:p>
          <a:p>
            <a:br>
              <a:rPr lang="en-US" sz="1600" dirty="0">
                <a:hlinkClick r:id="rId4"/>
              </a:rPr>
            </a:br>
            <a:endParaRPr lang="en-US" sz="1600" b="1" dirty="0"/>
          </a:p>
          <a:p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DEB0C-9762-4CE8-B03C-2D17D93BE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834" y="1023585"/>
            <a:ext cx="4838700" cy="704850"/>
          </a:xfrm>
          <a:prstGeom prst="rect">
            <a:avLst/>
          </a:prstGeom>
        </p:spPr>
      </p:pic>
      <p:pic>
        <p:nvPicPr>
          <p:cNvPr id="13315" name="Picture 3" descr="Shrink Volume to Resize Windows Partition">
            <a:extLst>
              <a:ext uri="{FF2B5EF4-FFF2-40B4-BE49-F238E27FC236}">
                <a16:creationId xmlns:a16="http://schemas.microsoft.com/office/drawing/2014/main" id="{E62B72D8-3CB3-4F91-B108-294B15E7E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40" y="1757287"/>
            <a:ext cx="5714260" cy="428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3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F2D9-BDDD-4B2B-B6A2-B245EA97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UBUNTU Ver-20.04</a:t>
            </a:r>
          </a:p>
        </p:txBody>
      </p:sp>
    </p:spTree>
    <p:extLst>
      <p:ext uri="{BB962C8B-B14F-4D97-AF65-F5344CB8AC3E}">
        <p14:creationId xmlns:p14="http://schemas.microsoft.com/office/powerpoint/2010/main" val="306172442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865196"/>
            <a:ext cx="1195860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Continued…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00137" y="961552"/>
            <a:ext cx="11425300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On Shrink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C: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enter a value on space to shrink in MB (use at least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20000 MB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depending on the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C: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partition size) and hit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Shrink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to start partition resize as illustrated below (the value of space shrink from below image is lower and only used for demonstration purposes).</a:t>
            </a:r>
          </a:p>
          <a:p>
            <a:pPr lvl="0" eaLnBrk="0" hangingPunct="0"/>
            <a:endParaRPr lang="en-US" altLang="en-US" sz="1000" dirty="0">
              <a:latin typeface="Arial" panose="020B0604020202020204" pitchFamily="34" charset="0"/>
            </a:endParaRPr>
          </a:p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Once space has been resized you will see a new unallocated space on the hard drive. Leave it as default and reboot the computer in order to proceed with the Ubuntu installation.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21D84F-BF6D-413A-A7E6-548A6ADE2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1" name="Picture 3" descr="Create Windows Partition for Ubuntu Installation">
            <a:extLst>
              <a:ext uri="{FF2B5EF4-FFF2-40B4-BE49-F238E27FC236}">
                <a16:creationId xmlns:a16="http://schemas.microsoft.com/office/drawing/2014/main" id="{B566A4A4-8338-4C4E-AE77-4AB6230E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1" y="2508746"/>
            <a:ext cx="5232374" cy="392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Windows Partition for Dual Boot Ubuntu Installation">
            <a:extLst>
              <a:ext uri="{FF2B5EF4-FFF2-40B4-BE49-F238E27FC236}">
                <a16:creationId xmlns:a16="http://schemas.microsoft.com/office/drawing/2014/main" id="{5B482C18-7C6F-4A80-81BA-021506BD1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699" y="2508746"/>
            <a:ext cx="5550218" cy="392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5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171255" y="1219557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Step 2: Install Ubuntu with Windows Dual-Boot</a:t>
            </a:r>
          </a:p>
          <a:p>
            <a:endParaRPr lang="en-US" sz="1600" b="1" dirty="0"/>
          </a:p>
          <a:p>
            <a:r>
              <a:rPr lang="en-US" sz="1600" dirty="0"/>
              <a:t>Go the download link from the topic description and grab </a:t>
            </a:r>
            <a:r>
              <a:rPr lang="en-US" sz="1600" b="1" dirty="0"/>
              <a:t>Ubuntu Desktop 20.04 ISO</a:t>
            </a:r>
            <a:r>
              <a:rPr lang="en-US" sz="1600" dirty="0"/>
              <a:t> image.</a:t>
            </a:r>
          </a:p>
          <a:p>
            <a:endParaRPr lang="en-US" sz="1600" dirty="0"/>
          </a:p>
          <a:p>
            <a:r>
              <a:rPr lang="en-US" sz="1600" dirty="0"/>
              <a:t>Burn the image to a DVD or create a bootable USB stick using a utility such as </a:t>
            </a:r>
            <a:r>
              <a:rPr lang="en-US" sz="1600" b="1" dirty="0"/>
              <a:t>Universal USB Installer</a:t>
            </a:r>
            <a:r>
              <a:rPr lang="en-US" sz="1600" dirty="0"/>
              <a:t> (BIOS compatible) or </a:t>
            </a:r>
            <a:r>
              <a:rPr lang="en-US" sz="1600" b="1" dirty="0"/>
              <a:t>Rufus</a:t>
            </a:r>
            <a:r>
              <a:rPr lang="en-US" sz="1600" dirty="0"/>
              <a:t> (UEFI compatible).</a:t>
            </a:r>
          </a:p>
          <a:p>
            <a:endParaRPr lang="en-US" sz="1600" dirty="0"/>
          </a:p>
          <a:p>
            <a:r>
              <a:rPr lang="en-US" sz="1600" dirty="0"/>
              <a:t>Place the USB stick or DVD in the appropriate drive, reboot the machine and instruct the </a:t>
            </a:r>
            <a:r>
              <a:rPr lang="en-US" sz="1600" b="1" dirty="0"/>
              <a:t>BIOS/UEFI</a:t>
            </a:r>
            <a:r>
              <a:rPr lang="en-US" sz="1600" dirty="0"/>
              <a:t> to boot-up from the DVD/USB by pressing a special function key (usually </a:t>
            </a:r>
            <a:r>
              <a:rPr lang="en-US" sz="1600" b="1" dirty="0"/>
              <a:t>F12</a:t>
            </a:r>
            <a:r>
              <a:rPr lang="en-US" sz="1600" dirty="0"/>
              <a:t>, </a:t>
            </a:r>
            <a:r>
              <a:rPr lang="en-US" sz="1600" b="1" dirty="0"/>
              <a:t>F10</a:t>
            </a:r>
            <a:r>
              <a:rPr lang="en-US" sz="1600" dirty="0"/>
              <a:t> or </a:t>
            </a:r>
            <a:r>
              <a:rPr lang="en-US" sz="1600" b="1" dirty="0"/>
              <a:t>F2</a:t>
            </a:r>
            <a:r>
              <a:rPr lang="en-US" sz="1600" dirty="0"/>
              <a:t> depending on the vendor specifications).</a:t>
            </a:r>
          </a:p>
          <a:p>
            <a:endParaRPr lang="en-US" sz="1600" dirty="0"/>
          </a:p>
          <a:p>
            <a:r>
              <a:rPr lang="en-US" sz="1600" dirty="0"/>
              <a:t>Once the media boot-up a new grub screen should appear on your monitor. From the menu select </a:t>
            </a:r>
            <a:r>
              <a:rPr lang="en-US" sz="1600" b="1" dirty="0"/>
              <a:t>Install Ubuntu</a:t>
            </a:r>
            <a:r>
              <a:rPr lang="en-US" sz="1600" dirty="0"/>
              <a:t> and hit </a:t>
            </a:r>
            <a:r>
              <a:rPr lang="en-US" sz="1600" b="1" dirty="0"/>
              <a:t>Enter</a:t>
            </a:r>
            <a:r>
              <a:rPr lang="en-US" sz="1600" dirty="0"/>
              <a:t> to continue.</a:t>
            </a:r>
          </a:p>
          <a:p>
            <a:endParaRPr lang="en-US" sz="1600" dirty="0">
              <a:hlinkClick r:id="rId4"/>
            </a:endParaRPr>
          </a:p>
          <a:p>
            <a:br>
              <a:rPr lang="en-US" sz="1600" dirty="0">
                <a:hlinkClick r:id="rId4"/>
              </a:rPr>
            </a:br>
            <a:endParaRPr lang="en-US" sz="1600" b="1" dirty="0"/>
          </a:p>
          <a:p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530" name="Picture 2" descr="Ubuntu Boot Screen">
            <a:extLst>
              <a:ext uri="{FF2B5EF4-FFF2-40B4-BE49-F238E27FC236}">
                <a16:creationId xmlns:a16="http://schemas.microsoft.com/office/drawing/2014/main" id="{C4DF6666-2E52-40EA-B061-6927EC7ED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75" y="1259506"/>
            <a:ext cx="5309227" cy="39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917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171255" y="1201139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Step 2: Install Ubuntu with Windows Dual-Boot</a:t>
            </a:r>
          </a:p>
          <a:p>
            <a:endParaRPr lang="en-US" sz="1600" b="1" dirty="0"/>
          </a:p>
          <a:p>
            <a:r>
              <a:rPr lang="en-US" sz="1600" dirty="0"/>
              <a:t>4. Go the download link from the topic description and grab </a:t>
            </a:r>
            <a:r>
              <a:rPr lang="en-US" sz="1600" b="1" dirty="0"/>
              <a:t>Ubuntu Desktop 20.04 ISO</a:t>
            </a:r>
            <a:r>
              <a:rPr lang="en-US" sz="1600" dirty="0"/>
              <a:t> image.</a:t>
            </a:r>
          </a:p>
          <a:p>
            <a:endParaRPr lang="en-US" sz="1600" dirty="0"/>
          </a:p>
          <a:p>
            <a:r>
              <a:rPr lang="en-US" sz="1600" dirty="0"/>
              <a:t>Burn the image to a DVD or create a bootable USB stick using a utility such as </a:t>
            </a:r>
            <a:r>
              <a:rPr lang="en-US" sz="1600" b="1" dirty="0"/>
              <a:t>Universal USB Installer</a:t>
            </a:r>
            <a:r>
              <a:rPr lang="en-US" sz="1600" dirty="0"/>
              <a:t> (BIOS compatible) or </a:t>
            </a:r>
            <a:r>
              <a:rPr lang="en-US" sz="1600" b="1" dirty="0"/>
              <a:t>Rufus</a:t>
            </a:r>
            <a:r>
              <a:rPr lang="en-US" sz="1600" dirty="0"/>
              <a:t> (UEFI compatible).</a:t>
            </a:r>
          </a:p>
          <a:p>
            <a:endParaRPr lang="en-US" sz="1600" dirty="0"/>
          </a:p>
          <a:p>
            <a:r>
              <a:rPr lang="en-US" sz="1600" dirty="0"/>
              <a:t>Place the USB stick or DVD in the appropriate drive, reboot the machine and instruct the </a:t>
            </a:r>
            <a:r>
              <a:rPr lang="en-US" sz="1600" b="1" dirty="0"/>
              <a:t>BIOS/UEFI</a:t>
            </a:r>
            <a:r>
              <a:rPr lang="en-US" sz="1600" dirty="0"/>
              <a:t> to boot-up from the DVD/USB by pressing a special function key (usually </a:t>
            </a:r>
            <a:r>
              <a:rPr lang="en-US" sz="1600" b="1" dirty="0"/>
              <a:t>F12</a:t>
            </a:r>
            <a:r>
              <a:rPr lang="en-US" sz="1600" dirty="0"/>
              <a:t>, </a:t>
            </a:r>
            <a:r>
              <a:rPr lang="en-US" sz="1600" b="1" dirty="0"/>
              <a:t>F10</a:t>
            </a:r>
            <a:r>
              <a:rPr lang="en-US" sz="1600" dirty="0"/>
              <a:t> or </a:t>
            </a:r>
            <a:r>
              <a:rPr lang="en-US" sz="1600" b="1" dirty="0"/>
              <a:t>F2</a:t>
            </a:r>
            <a:r>
              <a:rPr lang="en-US" sz="1600" dirty="0"/>
              <a:t> depending on the vendor specifications).</a:t>
            </a:r>
          </a:p>
          <a:p>
            <a:endParaRPr lang="en-US" sz="1600" dirty="0"/>
          </a:p>
          <a:p>
            <a:r>
              <a:rPr lang="en-US" sz="1600" dirty="0"/>
              <a:t>Once the media boot-up a new grub screen should appear on your monitor. From the menu select </a:t>
            </a:r>
            <a:r>
              <a:rPr lang="en-US" sz="1600" b="1" dirty="0"/>
              <a:t>Install Ubuntu</a:t>
            </a:r>
            <a:r>
              <a:rPr lang="en-US" sz="1600" dirty="0"/>
              <a:t> and hit </a:t>
            </a:r>
            <a:r>
              <a:rPr lang="en-US" sz="1600" b="1" dirty="0"/>
              <a:t>Enter</a:t>
            </a:r>
            <a:r>
              <a:rPr lang="en-US" sz="1600" dirty="0"/>
              <a:t> to continue.</a:t>
            </a:r>
          </a:p>
          <a:p>
            <a:endParaRPr lang="en-US" sz="1600" dirty="0">
              <a:hlinkClick r:id="rId4"/>
            </a:endParaRPr>
          </a:p>
          <a:p>
            <a:br>
              <a:rPr lang="en-US" sz="1600" dirty="0">
                <a:hlinkClick r:id="rId4"/>
              </a:rPr>
            </a:br>
            <a:endParaRPr lang="en-US" sz="1600" b="1" dirty="0"/>
          </a:p>
          <a:p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9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171255" y="1360936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5.</a:t>
            </a:r>
            <a:r>
              <a:rPr lang="en-US" sz="1600" dirty="0"/>
              <a:t> After the boot media finishes loading into RAM you will end-up with a completely functional Ubuntu system running in live-mode.</a:t>
            </a:r>
          </a:p>
          <a:p>
            <a:endParaRPr lang="en-US" sz="1600" dirty="0"/>
          </a:p>
          <a:p>
            <a:r>
              <a:rPr lang="en-US" sz="1600" dirty="0"/>
              <a:t>On the Launcher hit on the second icon from top, </a:t>
            </a:r>
            <a:r>
              <a:rPr lang="en-US" sz="1600" b="1" dirty="0"/>
              <a:t>Install Ubuntu 20.04 LTS</a:t>
            </a:r>
            <a:r>
              <a:rPr lang="en-US" sz="1600" dirty="0"/>
              <a:t>, and the installer utility will start. </a:t>
            </a:r>
          </a:p>
          <a:p>
            <a:endParaRPr lang="en-US" sz="1600" dirty="0"/>
          </a:p>
          <a:p>
            <a:r>
              <a:rPr lang="en-US" sz="1600" dirty="0"/>
              <a:t>Choose the language you wish to perform the installation and click on the </a:t>
            </a:r>
            <a:r>
              <a:rPr lang="en-US" sz="1600" b="1" dirty="0"/>
              <a:t>Continue</a:t>
            </a:r>
            <a:r>
              <a:rPr lang="en-US" sz="1600" dirty="0"/>
              <a:t> button to proceed further.</a:t>
            </a:r>
          </a:p>
          <a:p>
            <a:endParaRPr lang="en-US" sz="1600" dirty="0">
              <a:hlinkClick r:id="rId4"/>
            </a:endParaRPr>
          </a:p>
          <a:p>
            <a:endParaRPr lang="en-US" sz="1600" dirty="0">
              <a:hlinkClick r:id="rId4"/>
            </a:endParaRPr>
          </a:p>
          <a:p>
            <a:r>
              <a:rPr lang="en-US" sz="1600" b="1" dirty="0"/>
              <a:t>6.</a:t>
            </a:r>
            <a:r>
              <a:rPr lang="en-US" sz="1600" dirty="0"/>
              <a:t> Next, choose the first option “</a:t>
            </a:r>
            <a:r>
              <a:rPr lang="en-US" sz="1600" b="1" dirty="0"/>
              <a:t>Normal Installation</a:t>
            </a:r>
            <a:r>
              <a:rPr lang="en-US" sz="1600" dirty="0"/>
              <a:t>” and hit on the </a:t>
            </a:r>
            <a:r>
              <a:rPr lang="en-US" sz="1600" b="1" dirty="0"/>
              <a:t>Continue</a:t>
            </a:r>
            <a:r>
              <a:rPr lang="en-US" sz="1600" dirty="0"/>
              <a:t> button again.</a:t>
            </a:r>
            <a:br>
              <a:rPr lang="en-US" sz="1600" dirty="0">
                <a:hlinkClick r:id="rId4"/>
              </a:rPr>
            </a:br>
            <a:endParaRPr lang="en-US" sz="1600" b="1" dirty="0"/>
          </a:p>
          <a:p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602" name="Picture 2" descr="Select Ubuntu Installation Language">
            <a:extLst>
              <a:ext uri="{FF2B5EF4-FFF2-40B4-BE49-F238E27FC236}">
                <a16:creationId xmlns:a16="http://schemas.microsoft.com/office/drawing/2014/main" id="{FD0C58CD-D8E6-4461-9295-267C6DAF4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t="12890" r="2975" b="6564"/>
          <a:stretch/>
        </p:blipFill>
        <p:spPr bwMode="auto">
          <a:xfrm>
            <a:off x="6879615" y="765699"/>
            <a:ext cx="4545368" cy="266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Select Ubuntu Normal Installation">
            <a:extLst>
              <a:ext uri="{FF2B5EF4-FFF2-40B4-BE49-F238E27FC236}">
                <a16:creationId xmlns:a16="http://schemas.microsoft.com/office/drawing/2014/main" id="{68C03EF5-2F06-4225-B553-F61A977D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15" y="3630968"/>
            <a:ext cx="4545368" cy="275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91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171255" y="1378692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7.</a:t>
            </a:r>
            <a:r>
              <a:rPr lang="en-US" sz="1600" dirty="0"/>
              <a:t> Now it’s time to select an Installation Type.</a:t>
            </a:r>
          </a:p>
          <a:p>
            <a:r>
              <a:rPr lang="en-US" sz="1600" dirty="0"/>
              <a:t> You can choose to </a:t>
            </a:r>
            <a:r>
              <a:rPr lang="en-US" sz="1600" b="1" dirty="0"/>
              <a:t>Install Ubuntu</a:t>
            </a:r>
            <a:r>
              <a:rPr lang="en-US" sz="1600" dirty="0"/>
              <a:t> alongside </a:t>
            </a:r>
            <a:r>
              <a:rPr lang="en-US" sz="1600" b="1" dirty="0"/>
              <a:t>Windows Boot Manager</a:t>
            </a:r>
            <a:r>
              <a:rPr lang="en-US" sz="1600" dirty="0"/>
              <a:t>, an option that will automatically take care of all the partition steps.</a:t>
            </a:r>
          </a:p>
          <a:p>
            <a:endParaRPr lang="en-US" sz="1600" dirty="0"/>
          </a:p>
          <a:p>
            <a:r>
              <a:rPr lang="en-US" sz="1600" dirty="0"/>
              <a:t>Use this option if you don’t require a personalized partition scheme. In case you want a custom partition layout, check the </a:t>
            </a:r>
            <a:r>
              <a:rPr lang="en-US" sz="1600" b="1" dirty="0"/>
              <a:t>Something else</a:t>
            </a:r>
            <a:r>
              <a:rPr lang="en-US" sz="1600" dirty="0"/>
              <a:t> option and hit on the </a:t>
            </a:r>
            <a:r>
              <a:rPr lang="en-US" sz="1600" b="1" dirty="0"/>
              <a:t>Continue</a:t>
            </a:r>
            <a:r>
              <a:rPr lang="en-US" sz="1600" dirty="0"/>
              <a:t> button to proceed further.</a:t>
            </a:r>
          </a:p>
          <a:p>
            <a:endParaRPr lang="en-US" sz="1600" dirty="0"/>
          </a:p>
          <a:p>
            <a:r>
              <a:rPr lang="en-US" sz="1600" dirty="0"/>
              <a:t>The option </a:t>
            </a:r>
            <a:r>
              <a:rPr lang="en-US" sz="1600" b="1" dirty="0"/>
              <a:t>Erase disk</a:t>
            </a:r>
            <a:r>
              <a:rPr lang="en-US" sz="1600" dirty="0"/>
              <a:t> and install Ubuntu should be avoided on dual-boot because is potentially dangerous and will wipe out your disk.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578" name="Picture 2" descr="Select Ubuntu Installation Type">
            <a:extLst>
              <a:ext uri="{FF2B5EF4-FFF2-40B4-BE49-F238E27FC236}">
                <a16:creationId xmlns:a16="http://schemas.microsoft.com/office/drawing/2014/main" id="{A22884E6-74F0-4823-901E-802D8004B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60" y="1788851"/>
            <a:ext cx="5233354" cy="351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19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516295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 eaLnBrk="0" hangingPunct="0"/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8.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On this step, we’ll create our custom partition layout for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Ubuntu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. This guide will recommend that you create two partitions, one for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root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and the other for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home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accounts data and no partition for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swap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(use a swap partition only if you have limited RAM resources or you use a fast SSD).</a:t>
            </a:r>
          </a:p>
          <a:p>
            <a:pPr lvl="0" eaLnBrk="0" hangingPunct="0"/>
            <a:endParaRPr lang="en-US" altLang="en-US" sz="1000" dirty="0">
              <a:latin typeface="Arial" panose="020B0604020202020204" pitchFamily="34" charset="0"/>
            </a:endParaRPr>
          </a:p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To create the first partition, the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root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partition, select the free space (the shrinking space from Windows created earlier) and hit on the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+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icon below. </a:t>
            </a:r>
          </a:p>
          <a:p>
            <a:pPr lvl="0" eaLnBrk="0" hangingPunct="0"/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On partition settings use the following configurations and hit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OK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to apply changes:</a:t>
            </a:r>
            <a:endParaRPr lang="en-US" altLang="en-US" sz="1000" dirty="0">
              <a:latin typeface="Arial" panose="020B0604020202020204" pitchFamily="34" charset="0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Size = at least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20000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MB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Type for the new partition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Primary</a:t>
            </a:r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Location for the new partition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Beginning</a:t>
            </a:r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Use as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EXT4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journaling file system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Mount point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/</a:t>
            </a:r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lvl="0" eaLnBrk="0" hangingPunct="0"/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5654E-8ED9-458F-A97B-8EB024E9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5" name="Picture 3" descr="Create Ubuntu Root Partition">
            <a:extLst>
              <a:ext uri="{FF2B5EF4-FFF2-40B4-BE49-F238E27FC236}">
                <a16:creationId xmlns:a16="http://schemas.microsoft.com/office/drawing/2014/main" id="{9A23782A-684C-4E01-9CFC-F6B82555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68" y="879838"/>
            <a:ext cx="4073118" cy="273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 descr="Root Partition Settings">
            <a:extLst>
              <a:ext uri="{FF2B5EF4-FFF2-40B4-BE49-F238E27FC236}">
                <a16:creationId xmlns:a16="http://schemas.microsoft.com/office/drawing/2014/main" id="{2EDD071D-086E-4C12-80DF-2CEDDF179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64" y="3703021"/>
            <a:ext cx="4067622" cy="27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8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281037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Create the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home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partition using the same steps as above. Use all the available free space left for the home partition size. The partition settings should look like this:</a:t>
            </a:r>
            <a:endParaRPr lang="en-US" altLang="en-US" sz="1000" dirty="0">
              <a:latin typeface="Arial" panose="020B0604020202020204" pitchFamily="34" charset="0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Size = all remaining free space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Type for the new partition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Primary</a:t>
            </a:r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Location for the new partition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Beginning</a:t>
            </a:r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Use as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EXT4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journaling file system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Mount point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/home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endParaRPr lang="en-US" altLang="en-US" sz="1600" b="1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r>
              <a:rPr lang="en-US" sz="1600" b="1" dirty="0"/>
              <a:t>9.</a:t>
            </a:r>
            <a:r>
              <a:rPr lang="en-US" sz="1600" dirty="0"/>
              <a:t> When finished, hit the </a:t>
            </a:r>
            <a:r>
              <a:rPr lang="en-US" sz="1600" b="1" dirty="0"/>
              <a:t>Install Now</a:t>
            </a:r>
            <a:r>
              <a:rPr lang="en-US" sz="1600" dirty="0"/>
              <a:t> button in order to apply changes to disk and start the installation process.</a:t>
            </a:r>
          </a:p>
          <a:p>
            <a:r>
              <a:rPr lang="en-US" sz="1600" dirty="0"/>
              <a:t>A pop-up window should appear to inform you about </a:t>
            </a:r>
            <a:r>
              <a:rPr lang="en-US" sz="1600" b="1" dirty="0"/>
              <a:t>swap</a:t>
            </a:r>
            <a:r>
              <a:rPr lang="en-US" sz="1600" dirty="0"/>
              <a:t> space. Ignore the alert by pressing on the </a:t>
            </a:r>
            <a:r>
              <a:rPr lang="en-US" sz="1600" b="1" dirty="0"/>
              <a:t>Continue</a:t>
            </a:r>
            <a:r>
              <a:rPr lang="en-US" sz="1600" dirty="0"/>
              <a:t> button.</a:t>
            </a:r>
          </a:p>
          <a:p>
            <a:r>
              <a:rPr lang="en-US" sz="1600" dirty="0"/>
              <a:t>Next, a new pop-up window will ask you if you agree with committing changes to disk. </a:t>
            </a:r>
          </a:p>
          <a:p>
            <a:r>
              <a:rPr lang="en-US" sz="1600" dirty="0"/>
              <a:t>Hit </a:t>
            </a:r>
            <a:r>
              <a:rPr lang="en-US" sz="1600" b="1" dirty="0"/>
              <a:t>Continue</a:t>
            </a:r>
            <a:r>
              <a:rPr lang="en-US" sz="1600" dirty="0"/>
              <a:t> to write changes to disk and the installation process will now start.</a:t>
            </a:r>
          </a:p>
          <a:p>
            <a:pPr lvl="0" eaLnBrk="0" hangingPunct="0"/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lvl="0" eaLnBrk="0" hangingPunct="0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5654E-8ED9-458F-A97B-8EB024E9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17F812-1153-4F98-9153-9908AE903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747" name="Picture 3" descr="Create Home Partition">
            <a:extLst>
              <a:ext uri="{FF2B5EF4-FFF2-40B4-BE49-F238E27FC236}">
                <a16:creationId xmlns:a16="http://schemas.microsoft.com/office/drawing/2014/main" id="{81AA6F3D-95C2-4462-B939-E6B00BFD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63" y="582814"/>
            <a:ext cx="4313713" cy="28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9" name="Picture 5" descr="Confirm Partition Changes">
            <a:extLst>
              <a:ext uri="{FF2B5EF4-FFF2-40B4-BE49-F238E27FC236}">
                <a16:creationId xmlns:a16="http://schemas.microsoft.com/office/drawing/2014/main" id="{872BE1E2-E120-4256-B90D-DFAAF857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62" y="3577985"/>
            <a:ext cx="4313713" cy="28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2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516295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 eaLnBrk="0" hangingPunct="0"/>
            <a:r>
              <a:rPr lang="en-US" sz="1600" b="1" dirty="0"/>
              <a:t>10.</a:t>
            </a:r>
            <a:r>
              <a:rPr lang="en-US" sz="1600" dirty="0"/>
              <a:t> On the next screen adjust your machine physical location by selecting a city nearby from the map. When done hit </a:t>
            </a:r>
            <a:r>
              <a:rPr lang="en-US" sz="1600" b="1" dirty="0"/>
              <a:t>Continue</a:t>
            </a:r>
            <a:r>
              <a:rPr lang="en-US" sz="1600" dirty="0"/>
              <a:t> to move ahead.</a:t>
            </a:r>
          </a:p>
          <a:p>
            <a:pPr lvl="0" eaLnBrk="0" hangingPunct="0"/>
            <a:endParaRPr lang="en-US" sz="1600" b="1" dirty="0"/>
          </a:p>
          <a:p>
            <a:r>
              <a:rPr lang="en-US" sz="1600" b="1" dirty="0"/>
              <a:t>11.</a:t>
            </a:r>
            <a:r>
              <a:rPr lang="en-US" sz="1600" dirty="0"/>
              <a:t> Pick up a username and password for your administrative </a:t>
            </a:r>
            <a:r>
              <a:rPr lang="en-US" sz="1600" b="1" dirty="0" err="1"/>
              <a:t>sudo</a:t>
            </a:r>
            <a:r>
              <a:rPr lang="en-US" sz="1600" dirty="0"/>
              <a:t> account, enter a descriptive name for your computer and hit </a:t>
            </a:r>
            <a:r>
              <a:rPr lang="en-US" sz="1600" b="1" dirty="0"/>
              <a:t>Continue</a:t>
            </a:r>
            <a:r>
              <a:rPr lang="en-US" sz="1600" dirty="0"/>
              <a:t> to finalize the installation.</a:t>
            </a:r>
          </a:p>
          <a:p>
            <a:r>
              <a:rPr lang="en-US" sz="1600" dirty="0"/>
              <a:t>These are all the settings required for customizing the </a:t>
            </a:r>
            <a:r>
              <a:rPr lang="en-US" sz="1600" b="1" dirty="0"/>
              <a:t>Ubuntu</a:t>
            </a:r>
            <a:r>
              <a:rPr lang="en-US" sz="1600" dirty="0"/>
              <a:t> installation. From here on the installation process will run automatically until it reaches the end.</a:t>
            </a:r>
          </a:p>
          <a:p>
            <a:pPr lvl="0" eaLnBrk="0" hangingPunct="0"/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5654E-8ED9-458F-A97B-8EB024E9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22" name="Picture 2" descr="Ubuntu Installation Process">
            <a:extLst>
              <a:ext uri="{FF2B5EF4-FFF2-40B4-BE49-F238E27FC236}">
                <a16:creationId xmlns:a16="http://schemas.microsoft.com/office/drawing/2014/main" id="{4C5B1F1D-A34B-48AD-B860-00D12E525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57" y="1612622"/>
            <a:ext cx="5557544" cy="372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88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516295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12.</a:t>
            </a:r>
            <a:r>
              <a:rPr lang="en-US" sz="1600" dirty="0"/>
              <a:t> After the installation process reaches its end hit on the </a:t>
            </a:r>
            <a:r>
              <a:rPr lang="en-US" sz="1600" b="1" dirty="0"/>
              <a:t>Restart Now</a:t>
            </a:r>
            <a:r>
              <a:rPr lang="en-US" sz="1600" dirty="0"/>
              <a:t> button in order to complete the installation.</a:t>
            </a:r>
          </a:p>
          <a:p>
            <a:endParaRPr lang="en-US" sz="1600" dirty="0"/>
          </a:p>
          <a:p>
            <a:r>
              <a:rPr lang="en-US" sz="1600" dirty="0"/>
              <a:t>The machine will reboot into the </a:t>
            </a:r>
            <a:r>
              <a:rPr lang="en-US" sz="1600" b="1" dirty="0"/>
              <a:t>Grub</a:t>
            </a:r>
            <a:r>
              <a:rPr lang="en-US" sz="1600" dirty="0"/>
              <a:t> menu, where for ten seconds, you will be presented to choose what OS you wish to use further: </a:t>
            </a:r>
            <a:r>
              <a:rPr lang="en-US" sz="1600" b="1" dirty="0"/>
              <a:t>Ubuntu 20.04</a:t>
            </a:r>
            <a:r>
              <a:rPr lang="en-US" sz="1600" dirty="0"/>
              <a:t> or </a:t>
            </a:r>
            <a:r>
              <a:rPr lang="en-US" sz="1600" b="1" dirty="0"/>
              <a:t>Microsoft Windows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Ubuntu is designated as default OS to boot from. Thus, just press </a:t>
            </a:r>
            <a:r>
              <a:rPr lang="en-US" sz="1600" b="1" dirty="0"/>
              <a:t>Enter</a:t>
            </a:r>
            <a:r>
              <a:rPr lang="en-US" sz="1600" dirty="0"/>
              <a:t> key or wait for those </a:t>
            </a:r>
            <a:r>
              <a:rPr lang="en-US" sz="1600" b="1" dirty="0"/>
              <a:t>10</a:t>
            </a:r>
            <a:r>
              <a:rPr lang="en-US" sz="1600" dirty="0"/>
              <a:t> seconds timeout to drain.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5654E-8ED9-458F-A97B-8EB024E9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698" name="Picture 2" descr="Ubuntu Installation Completed">
            <a:extLst>
              <a:ext uri="{FF2B5EF4-FFF2-40B4-BE49-F238E27FC236}">
                <a16:creationId xmlns:a16="http://schemas.microsoft.com/office/drawing/2014/main" id="{73D26116-D082-4AC0-94AC-408C82292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5" t="25688" r="6485" b="20359"/>
          <a:stretch/>
        </p:blipFill>
        <p:spPr bwMode="auto">
          <a:xfrm>
            <a:off x="7235302" y="1023585"/>
            <a:ext cx="3657600" cy="159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Ubuntu Windows Dual Boot Grub Menu">
            <a:extLst>
              <a:ext uri="{FF2B5EF4-FFF2-40B4-BE49-F238E27FC236}">
                <a16:creationId xmlns:a16="http://schemas.microsoft.com/office/drawing/2014/main" id="{55EDDB86-F6C2-4463-AF59-03338488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498" y="2865268"/>
            <a:ext cx="4311588" cy="323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671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AA8F63-E6F4-4D53-91C3-CF242EB4CFE3}"/>
              </a:ext>
            </a:extLst>
          </p:cNvPr>
          <p:cNvSpPr/>
          <p:nvPr/>
        </p:nvSpPr>
        <p:spPr>
          <a:xfrm>
            <a:off x="544660" y="5222449"/>
            <a:ext cx="11163431" cy="7858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 anchorCtr="1"/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82909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Prerequisites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99728" y="1420320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System requirements (recommended):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 GHz dual-core processor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4GB memory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25GB available disk space for storage (less if installing the minimal version)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DVD drive or USB port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 least a 4GB USB drive</a:t>
            </a:r>
          </a:p>
        </p:txBody>
      </p:sp>
      <p:pic>
        <p:nvPicPr>
          <p:cNvPr id="1026" name="Picture 2" descr="Image result for ubuntu ver 20">
            <a:extLst>
              <a:ext uri="{FF2B5EF4-FFF2-40B4-BE49-F238E27FC236}">
                <a16:creationId xmlns:a16="http://schemas.microsoft.com/office/drawing/2014/main" id="{1DC6170D-A32B-4909-ADC9-8935CAE9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610" y="1584888"/>
            <a:ext cx="5601991" cy="332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5B42E5-9F10-408B-BC02-37E6D07788F9}"/>
              </a:ext>
            </a:extLst>
          </p:cNvPr>
          <p:cNvSpPr/>
          <p:nvPr/>
        </p:nvSpPr>
        <p:spPr>
          <a:xfrm>
            <a:off x="260610" y="467058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Note: </a:t>
            </a:r>
            <a:r>
              <a:rPr lang="en-US" dirty="0"/>
              <a:t>It is advised to take a full system backup before proceeding with the installation as faulty installation can lead to loss/corruption of data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6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Step 1: Download the Installation Media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19826" y="1420320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dirty="0"/>
              <a:t>1. In a web browser, visit the </a:t>
            </a:r>
            <a:r>
              <a:rPr lang="en-US" dirty="0">
                <a:hlinkClick r:id="rId4"/>
              </a:rPr>
              <a:t>Ubuntu download page</a:t>
            </a:r>
            <a:r>
              <a:rPr lang="en-US" dirty="0"/>
              <a:t> and pick a version suitable for your machine. The most popular versions include:</a:t>
            </a:r>
          </a:p>
          <a:p>
            <a:pPr lvl="1"/>
            <a:r>
              <a:rPr lang="en-US" dirty="0">
                <a:hlinkClick r:id="rId5"/>
              </a:rPr>
              <a:t>Ubuntu Desktop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Ubuntu Server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Ubuntu Derivatives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2. Once you find the version you need, click the green </a:t>
            </a:r>
            <a:r>
              <a:rPr lang="en-US" b="1" dirty="0"/>
              <a:t>Download</a:t>
            </a:r>
            <a:r>
              <a:rPr lang="en-US" dirty="0"/>
              <a:t> button. You’ll be taken to a thank-you page, and your download should start. (We will download and install Ubuntu 20.04 for desktops.)</a:t>
            </a:r>
          </a:p>
          <a:p>
            <a:endParaRPr lang="en-US" dirty="0"/>
          </a:p>
          <a:p>
            <a:r>
              <a:rPr lang="en-US" dirty="0"/>
              <a:t>The download is an </a:t>
            </a:r>
            <a:r>
              <a:rPr lang="en-US" b="1" dirty="0"/>
              <a:t>.iso</a:t>
            </a:r>
            <a:r>
              <a:rPr lang="en-US" dirty="0"/>
              <a:t> file. You can use it to create a bootable USB drive.</a:t>
            </a:r>
          </a:p>
          <a:p>
            <a:r>
              <a:rPr lang="en-US" dirty="0"/>
              <a:t>3. Save the file to a location of your choice.</a:t>
            </a:r>
          </a:p>
          <a:p>
            <a:endParaRPr lang="en-US" dirty="0"/>
          </a:p>
        </p:txBody>
      </p:sp>
      <p:pic>
        <p:nvPicPr>
          <p:cNvPr id="2050" name="Picture 2" descr="screenshot of Download Ubuntu 20.04lts iso file">
            <a:extLst>
              <a:ext uri="{FF2B5EF4-FFF2-40B4-BE49-F238E27FC236}">
                <a16:creationId xmlns:a16="http://schemas.microsoft.com/office/drawing/2014/main" id="{A4A1AEC4-2D8D-4DC1-82D7-74587B5BC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17" y="1725080"/>
            <a:ext cx="5524691" cy="295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70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Step 2: Create Bootable USB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420320"/>
            <a:ext cx="5972091" cy="418149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You will need a USB drive with 4GB or more. </a:t>
            </a:r>
            <a:r>
              <a:rPr lang="en-US" sz="1600" b="1" dirty="0"/>
              <a:t>This process will delete all data on the USB drive. </a:t>
            </a:r>
            <a:r>
              <a:rPr lang="en-US" sz="1600" dirty="0"/>
              <a:t>Make sure to backup any existing data on the USB drive.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Option 1: Create a Bootable USB Drive on Ubuntu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the </a:t>
            </a:r>
            <a:r>
              <a:rPr lang="en-US" sz="1600" b="1" dirty="0"/>
              <a:t>Create startup disk</a:t>
            </a:r>
            <a:r>
              <a:rPr lang="en-US" sz="1600" dirty="0"/>
              <a:t> tool: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Open a </a:t>
            </a:r>
            <a:r>
              <a:rPr lang="en-US" sz="1600" b="1" dirty="0"/>
              <a:t>search dialog</a:t>
            </a:r>
            <a:r>
              <a:rPr lang="en-US" sz="1600" dirty="0"/>
              <a:t>, and type </a:t>
            </a:r>
            <a:r>
              <a:rPr lang="en-US" sz="1600" i="1" dirty="0"/>
              <a:t>create startup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it’s not installed, the Software Center will offer the option to install it – choose the option for USB drive, then open the utility.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top pane, click </a:t>
            </a:r>
            <a:r>
              <a:rPr lang="en-US" sz="1600" b="1" dirty="0"/>
              <a:t>Other</a:t>
            </a:r>
            <a:r>
              <a:rPr lang="en-US" sz="1600" dirty="0"/>
              <a:t>, then browse and select the Ubuntu 20.04 .iso file you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bottom pane, select your USB drive.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Click </a:t>
            </a:r>
            <a:r>
              <a:rPr lang="en-US" sz="1600" b="1" dirty="0"/>
              <a:t>Make startup disk.</a:t>
            </a:r>
            <a:endParaRPr lang="en-US" sz="1600" dirty="0"/>
          </a:p>
          <a:p>
            <a:endParaRPr lang="en-US" sz="1600" b="1" dirty="0"/>
          </a:p>
          <a:p>
            <a:pPr lvl="0"/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Image result for create startup disk tool ubuntu">
            <a:extLst>
              <a:ext uri="{FF2B5EF4-FFF2-40B4-BE49-F238E27FC236}">
                <a16:creationId xmlns:a16="http://schemas.microsoft.com/office/drawing/2014/main" id="{244FFFF4-32EB-426A-A18B-C52547343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19" y="1420320"/>
            <a:ext cx="4977618" cy="34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4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023585"/>
            <a:ext cx="5972091" cy="378188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Option 2: Create Bootable USB Drive on Windows</a:t>
            </a:r>
          </a:p>
          <a:p>
            <a:endParaRPr lang="en-US" sz="1600" b="1" dirty="0"/>
          </a:p>
          <a:p>
            <a:r>
              <a:rPr lang="en-US" sz="1600" dirty="0"/>
              <a:t>You’ll need to install a third-party utility called </a:t>
            </a:r>
            <a:r>
              <a:rPr lang="en-US" sz="1600" b="1" dirty="0"/>
              <a:t>Rufus</a:t>
            </a:r>
            <a:r>
              <a:rPr lang="en-US" sz="1600" dirty="0"/>
              <a:t> to create a USB bootable drive.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Download the </a:t>
            </a:r>
            <a:r>
              <a:rPr lang="en-US" sz="1600" dirty="0">
                <a:hlinkClick r:id="rId4"/>
              </a:rPr>
              <a:t>Rufus utility</a:t>
            </a:r>
            <a:r>
              <a:rPr lang="en-US" sz="1600" dirty="0"/>
              <a:t>. Scroll down to the download section and click the link to download the latest version of Rufus.</a:t>
            </a:r>
          </a:p>
          <a:p>
            <a:r>
              <a:rPr lang="en-US" sz="1600" dirty="0"/>
              <a:t>2. Run the file once downloaded.</a:t>
            </a:r>
          </a:p>
          <a:p>
            <a:r>
              <a:rPr lang="en-US" sz="1600" dirty="0"/>
              <a:t>3. A pop-up dialog opens. You will be prompted whether you want to check for online updates. Select </a:t>
            </a:r>
            <a:r>
              <a:rPr lang="en-US" sz="1600" b="1" dirty="0"/>
              <a:t>No</a:t>
            </a:r>
            <a:r>
              <a:rPr lang="en-US" sz="1600" dirty="0"/>
              <a:t>.</a:t>
            </a:r>
          </a:p>
          <a:p>
            <a:r>
              <a:rPr lang="en-US" sz="1600" dirty="0"/>
              <a:t>4. The Rufus utility launches. Plug in the USB drive – you should see the drive pop up in the device field.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Set the USB as the device you wish to write 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the</a:t>
            </a:r>
            <a:r>
              <a:rPr lang="en-US" sz="1600" i="1" dirty="0"/>
              <a:t> Boot Selection</a:t>
            </a:r>
            <a:r>
              <a:rPr lang="en-US" sz="1600" dirty="0"/>
              <a:t> drop-down, click </a:t>
            </a:r>
            <a:r>
              <a:rPr lang="en-US" sz="1600" b="1" dirty="0"/>
              <a:t>Disk or ISO Image.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Click the </a:t>
            </a:r>
            <a:r>
              <a:rPr lang="en-US" sz="1600" b="1" dirty="0"/>
              <a:t>Select</a:t>
            </a:r>
            <a:r>
              <a:rPr lang="en-US" sz="1600" dirty="0"/>
              <a:t> button to the right.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Browse and select the .iso Ubuntu file you downloaded earlier.</a:t>
            </a:r>
          </a:p>
          <a:p>
            <a:r>
              <a:rPr lang="en-US" sz="1600" dirty="0"/>
              <a:t>5. Click </a:t>
            </a:r>
            <a:r>
              <a:rPr lang="en-US" sz="1600" b="1" dirty="0"/>
              <a:t>Start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pic>
        <p:nvPicPr>
          <p:cNvPr id="4098" name="Picture 2" descr="example of Downloading the latest version of Rufus">
            <a:extLst>
              <a:ext uri="{FF2B5EF4-FFF2-40B4-BE49-F238E27FC236}">
                <a16:creationId xmlns:a16="http://schemas.microsoft.com/office/drawing/2014/main" id="{83BD94E5-A762-4D21-AED9-2A846FE6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264" y="176159"/>
            <a:ext cx="4202097" cy="229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reating a bootable USB with Rufus.">
            <a:extLst>
              <a:ext uri="{FF2B5EF4-FFF2-40B4-BE49-F238E27FC236}">
                <a16:creationId xmlns:a16="http://schemas.microsoft.com/office/drawing/2014/main" id="{CE2C1D58-FA88-450D-90B7-A28D839B9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81" y="2578671"/>
            <a:ext cx="2957265" cy="378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7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Step 3: Boot up Ubuntu from USB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8" y="1130117"/>
            <a:ext cx="5972091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1. </a:t>
            </a:r>
            <a:r>
              <a:rPr lang="en-US" sz="1600" b="1" dirty="0"/>
              <a:t>Turn off your system</a:t>
            </a:r>
            <a:r>
              <a:rPr lang="en-US" sz="1600" dirty="0"/>
              <a:t>. Make sure you remove all other USB devices, such as printers, memory cards, etc.</a:t>
            </a:r>
          </a:p>
          <a:p>
            <a:r>
              <a:rPr lang="en-US" sz="1600" dirty="0"/>
              <a:t>2. </a:t>
            </a:r>
            <a:r>
              <a:rPr lang="en-US" sz="1600" b="1" dirty="0"/>
              <a:t>Insert the Ubuntu USB drive</a:t>
            </a:r>
            <a:r>
              <a:rPr lang="en-US" sz="1600" dirty="0"/>
              <a:t> into the system and turn on your machine.</a:t>
            </a:r>
          </a:p>
          <a:p>
            <a:r>
              <a:rPr lang="en-US" sz="1600" dirty="0"/>
              <a:t>There are two possible scenarios: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computer boots the USB drive automatically.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You need to manually configure USB booting in the </a:t>
            </a:r>
            <a:r>
              <a:rPr lang="en-US" sz="1600" b="1" dirty="0"/>
              <a:t>Boot Menu</a:t>
            </a:r>
            <a:r>
              <a:rPr lang="en-US" sz="1600" dirty="0"/>
              <a:t> or </a:t>
            </a:r>
            <a:r>
              <a:rPr lang="en-US" sz="1600" b="1" dirty="0"/>
              <a:t>BIOS/UEFI</a:t>
            </a:r>
            <a:r>
              <a:rPr lang="en-US" sz="1600" dirty="0"/>
              <a:t>.</a:t>
            </a:r>
          </a:p>
          <a:p>
            <a:r>
              <a:rPr lang="en-US" sz="1600" dirty="0"/>
              <a:t>3. To manually configure the boot order, tap the boot menu key about once or twice per second as soon as the computer powers on.</a:t>
            </a:r>
          </a:p>
          <a:p>
            <a:r>
              <a:rPr lang="en-US" sz="1600" dirty="0"/>
              <a:t>4. Once you see your boot menu, use the arrows to pick the Ubuntu media to boot from. For a DVD, the entry will usually have DVD or Optical in the name. USB is usually labeled USB.</a:t>
            </a:r>
          </a:p>
          <a:p>
            <a:endParaRPr lang="en-US" sz="1600" dirty="0"/>
          </a:p>
          <a:p>
            <a:r>
              <a:rPr lang="en-US" sz="1600" dirty="0"/>
              <a:t>Your system should start loading the Ubuntu live disc menu.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87134-4102-4872-9431-BDE681C6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3" y="605808"/>
            <a:ext cx="5486448" cy="5324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D705D-57CB-43A3-9278-017DF3CC7FD3}"/>
              </a:ext>
            </a:extLst>
          </p:cNvPr>
          <p:cNvSpPr txBox="1"/>
          <p:nvPr/>
        </p:nvSpPr>
        <p:spPr>
          <a:xfrm>
            <a:off x="233398" y="5930283"/>
            <a:ext cx="5486447" cy="84196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dirty="0"/>
              <a:t>Note: </a:t>
            </a:r>
            <a:r>
              <a:rPr lang="en-US" sz="1600" dirty="0"/>
              <a:t>If you are experiencing issues when booting the USB from the boot menu, try to </a:t>
            </a:r>
            <a:r>
              <a:rPr lang="en-US" sz="1600" dirty="0">
                <a:hlinkClick r:id="rId5"/>
              </a:rPr>
              <a:t>boot the USB from BIOS/UEFI</a:t>
            </a:r>
            <a:r>
              <a:rPr lang="en-US" sz="1600" dirty="0"/>
              <a:t>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7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Step 4: Run Ubuntu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99728" y="1420320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You can test Ubuntu 20.04 before you commit to installing it.</a:t>
            </a:r>
          </a:p>
          <a:p>
            <a:endParaRPr lang="en-US" sz="1600" dirty="0"/>
          </a:p>
          <a:p>
            <a:r>
              <a:rPr lang="en-US" sz="1600" dirty="0"/>
              <a:t>The .iso includes a live mode that only runs in memory.</a:t>
            </a:r>
          </a:p>
          <a:p>
            <a:endParaRPr lang="en-US" sz="1600" dirty="0"/>
          </a:p>
          <a:p>
            <a:r>
              <a:rPr lang="en-US" sz="1600" dirty="0"/>
              <a:t>Launch this mode by clicking </a:t>
            </a:r>
            <a:r>
              <a:rPr lang="en-US" sz="1600" b="1" dirty="0"/>
              <a:t>Try Ubuntu</a:t>
            </a:r>
            <a:r>
              <a:rPr lang="en-US" sz="1600" dirty="0"/>
              <a:t>.</a:t>
            </a:r>
          </a:p>
        </p:txBody>
      </p:sp>
      <p:pic>
        <p:nvPicPr>
          <p:cNvPr id="5122" name="Picture 2" descr="Try Ubuntu 20.04.">
            <a:extLst>
              <a:ext uri="{FF2B5EF4-FFF2-40B4-BE49-F238E27FC236}">
                <a16:creationId xmlns:a16="http://schemas.microsoft.com/office/drawing/2014/main" id="{FD308C8D-7486-4118-9728-22A75CC64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391" y="2098876"/>
            <a:ext cx="43053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08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Step 5: Install Ubuntu 20.04 LTS Desktop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304418" y="1473586"/>
            <a:ext cx="590107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/>
            <a:r>
              <a:rPr lang="en-US" sz="1600" dirty="0"/>
              <a:t>To begin the installation, click </a:t>
            </a:r>
            <a:r>
              <a:rPr lang="en-US" sz="1600" b="1" dirty="0"/>
              <a:t>Install Ubuntu</a:t>
            </a:r>
            <a:r>
              <a:rPr lang="en-US" sz="1600" dirty="0"/>
              <a:t>.</a:t>
            </a:r>
          </a:p>
          <a:p>
            <a:pPr lvl="0"/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/>
              <a:t>Choose Keyboard Layout</a:t>
            </a:r>
          </a:p>
          <a:p>
            <a:endParaRPr lang="en-US" sz="1600" dirty="0"/>
          </a:p>
          <a:p>
            <a:r>
              <a:rPr lang="en-US" sz="1600" dirty="0"/>
              <a:t>By default, the system will select English and English.</a:t>
            </a:r>
          </a:p>
          <a:p>
            <a:r>
              <a:rPr lang="en-US" sz="1600" dirty="0"/>
              <a:t>If you have a non-standard keyboard, you can select it in the list. </a:t>
            </a:r>
          </a:p>
          <a:p>
            <a:r>
              <a:rPr lang="en-US" sz="1600" dirty="0"/>
              <a:t>Alternately, click</a:t>
            </a:r>
            <a:r>
              <a:rPr lang="en-US" sz="1600" b="1" dirty="0"/>
              <a:t> Detect Keyboard</a:t>
            </a:r>
            <a:r>
              <a:rPr lang="en-US" sz="1600" dirty="0"/>
              <a:t> </a:t>
            </a:r>
            <a:r>
              <a:rPr lang="en-US" sz="1600" b="1" dirty="0"/>
              <a:t>Layout</a:t>
            </a:r>
            <a:r>
              <a:rPr lang="en-US" sz="1600" dirty="0"/>
              <a:t> and the system will automatically choose your keyboard. </a:t>
            </a:r>
          </a:p>
          <a:p>
            <a:r>
              <a:rPr lang="en-US" sz="1600" dirty="0"/>
              <a:t>If you need to test your keyboard, use the labeled field.</a:t>
            </a:r>
          </a:p>
          <a:p>
            <a:r>
              <a:rPr lang="en-US" sz="1600" dirty="0"/>
              <a:t>When you’re ready, click </a:t>
            </a:r>
            <a:r>
              <a:rPr lang="en-US" sz="1600" b="1" dirty="0"/>
              <a:t>Continue</a:t>
            </a:r>
            <a:r>
              <a:rPr lang="en-US" sz="1600" dirty="0"/>
              <a:t>.</a:t>
            </a:r>
          </a:p>
          <a:p>
            <a:pPr lvl="0"/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46" name="Picture 2" descr="Install Ubuntu 20.04.">
            <a:extLst>
              <a:ext uri="{FF2B5EF4-FFF2-40B4-BE49-F238E27FC236}">
                <a16:creationId xmlns:a16="http://schemas.microsoft.com/office/drawing/2014/main" id="{AD83F4D8-0F88-4AB5-ACE6-96EAC375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14" y="991383"/>
            <a:ext cx="43053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hoose keyboard layout for Ubuntu 20.04.">
            <a:extLst>
              <a:ext uri="{FF2B5EF4-FFF2-40B4-BE49-F238E27FC236}">
                <a16:creationId xmlns:a16="http://schemas.microsoft.com/office/drawing/2014/main" id="{56A6638A-9F73-42B2-B0F2-D227ADC61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39" y="2905908"/>
            <a:ext cx="47720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2475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ons for future" id="{6920D796-088C-4E00-8C88-F6117B1DCF3B}" vid="{90F6BC8B-AF6D-45AC-9455-E4F1A93AE03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ons for future" id="{6920D796-088C-4E00-8C88-F6117B1DCF3B}" vid="{C791C71F-BDAA-47FE-B75C-AA058437D9EC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7BAF8570EFEB4EB503BF1DEDEAC3FF" ma:contentTypeVersion="4" ma:contentTypeDescription="Create a new document." ma:contentTypeScope="" ma:versionID="fe00195f53943584cd8ad029b83bbaa5">
  <xsd:schema xmlns:xsd="http://www.w3.org/2001/XMLSchema" xmlns:xs="http://www.w3.org/2001/XMLSchema" xmlns:p="http://schemas.microsoft.com/office/2006/metadata/properties" xmlns:ns2="8f1bc372-0378-4844-8faa-948093c5494b" xmlns:ns3="98414995-779f-42fe-85cc-b2ed736cde9d" targetNamespace="http://schemas.microsoft.com/office/2006/metadata/properties" ma:root="true" ma:fieldsID="e59b937b8862be6a1f6a5ff3e715ffb0" ns2:_="" ns3:_="">
    <xsd:import namespace="8f1bc372-0378-4844-8faa-948093c5494b"/>
    <xsd:import namespace="98414995-779f-42fe-85cc-b2ed736cde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bc372-0378-4844-8faa-948093c5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414995-779f-42fe-85cc-b2ed736cd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DA2093-FCE8-44D2-A46C-1831AC7E5C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B1115-060F-4CF2-8EE6-DEC2EB5A33F5}">
  <ds:schemaRefs>
    <ds:schemaRef ds:uri="98414995-779f-42fe-85cc-b2ed736cde9d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8f1bc372-0378-4844-8faa-948093c5494b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17CBCE-A5F0-4BFC-BA9A-F1330D4ED6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1bc372-0378-4844-8faa-948093c5494b"/>
    <ds:schemaRef ds:uri="98414995-779f-42fe-85cc-b2ed736cd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NXP_CompanyConfidential_template_2020</Template>
  <TotalTime>0</TotalTime>
  <Pages>0</Pages>
  <Words>2878</Words>
  <Characters>0</Characters>
  <Application>Microsoft Office PowerPoint</Application>
  <DocSecurity>0</DocSecurity>
  <PresentationFormat>Widescreen</PresentationFormat>
  <Lines>0</Lines>
  <Paragraphs>250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Wingdings</vt:lpstr>
      <vt:lpstr>Master Content Slide</vt:lpstr>
      <vt:lpstr>Custom Design</vt:lpstr>
      <vt:lpstr>Logo Slide</vt:lpstr>
      <vt:lpstr>Artificial Intelligence in mobility   Installation Guide &amp;  TRAINING MATERIAL</vt:lpstr>
      <vt:lpstr>INSTALLING UBUNTU Ver-20.04</vt:lpstr>
      <vt:lpstr>Prerequisites</vt:lpstr>
      <vt:lpstr>Step 1: Download the Installation Media</vt:lpstr>
      <vt:lpstr>Step 2: Create Bootable USB</vt:lpstr>
      <vt:lpstr>PowerPoint Presentation</vt:lpstr>
      <vt:lpstr>Step 3: Boot up Ubuntu from USB</vt:lpstr>
      <vt:lpstr>Step 4: Run Ubuntu</vt:lpstr>
      <vt:lpstr>Step 5: Install Ubuntu 20.04 LTS Desktop</vt:lpstr>
      <vt:lpstr>PowerPoint Presentation</vt:lpstr>
      <vt:lpstr>Disk Partitioning</vt:lpstr>
      <vt:lpstr>Scenario 2 continued…</vt:lpstr>
      <vt:lpstr>Scenario 2 continued…</vt:lpstr>
      <vt:lpstr>Scenario 2 continued…</vt:lpstr>
      <vt:lpstr>Scenario 3: Using an Already Partitioned Harddrive (with an existing OS installed)</vt:lpstr>
      <vt:lpstr>Scenario 3 Continued…</vt:lpstr>
      <vt:lpstr>Installation Continued…</vt:lpstr>
      <vt:lpstr>Installation Continued…</vt:lpstr>
      <vt:lpstr>How to Install Ubuntu Alongside With Windows 10 or 8 in Dual-Boot</vt:lpstr>
      <vt:lpstr>How to Install Ubuntu Alongside With Windows 10 or 8 in Dual-Boot Continued…</vt:lpstr>
      <vt:lpstr>How to Install Ubuntu Alongside With Windows 10 or 8 in Dual-Boot CONTINUED...</vt:lpstr>
      <vt:lpstr>How to Install Ubuntu Alongside With Windows 10 or 8 in Dual-Boot CONTINUED...</vt:lpstr>
      <vt:lpstr>How to Install Ubuntu Alongside With Windows 10 or 8 in Dual-Boot CONTINUED...</vt:lpstr>
      <vt:lpstr>How to Install Ubuntu Alongside With Windows 10 or 8 in Dual-Boot CONTINUED...</vt:lpstr>
      <vt:lpstr>How to Install Ubuntu Alongside With Windows 10 or 8 in Dual-Boot CONTINUED...</vt:lpstr>
      <vt:lpstr>How to Install Ubuntu Alongside With Windows 10 or 8 in Dual-Boot CONTINUED...</vt:lpstr>
      <vt:lpstr>How to Install Ubuntu Alongside With Windows 10 or 8 in Dual-Boot CONTINUED...</vt:lpstr>
      <vt:lpstr>How to Install Ubuntu Alongside With Windows 10 or 8 in Dual-Boot CONTINUED...</vt:lpstr>
      <vt:lpstr>PowerPoint Presentation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2020 company confidential</dc:title>
  <dc:subject>050520 update</dc:subject>
  <dc:creator>Bedanta Choudhury</dc:creator>
  <dc:description>333696-CS_2020 PowerPoint Template</dc:description>
  <cp:lastModifiedBy>Aditya Vashista</cp:lastModifiedBy>
  <cp:revision>248</cp:revision>
  <cp:lastPrinted>2020-10-16T10:35:01Z</cp:lastPrinted>
  <dcterms:created xsi:type="dcterms:W3CDTF">2020-07-08T04:55:09Z</dcterms:created>
  <dcterms:modified xsi:type="dcterms:W3CDTF">2024-07-11T17:51:18Z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0x010100E27BAF8570EFEB4EB503BF1DEDEAC3FF</vt:lpwstr>
  </property>
</Properties>
</file>