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6"/>
  </p:handoutMasterIdLst>
  <p:sldIdLst>
    <p:sldId id="637" r:id="rId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F32"/>
    <a:srgbClr val="CCA132"/>
    <a:srgbClr val="CC7F32"/>
    <a:srgbClr val="A49963"/>
    <a:srgbClr val="F9B500"/>
    <a:srgbClr val="9F9F5F"/>
    <a:srgbClr val="23238E"/>
    <a:srgbClr val="FF7F00"/>
    <a:srgbClr val="FFC0CB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4" d="100"/>
          <a:sy n="94" d="100"/>
        </p:scale>
        <p:origin x="1008" y="78"/>
      </p:cViewPr>
      <p:guideLst>
        <p:guide orient="horz" pos="2177"/>
        <p:guide pos="3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47"/>
        <p:guide pos="22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  <a:endParaRPr lang="en-US" sz="1300" b="0" i="0" cap="all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31" tIns="45716" rIns="91431" bIns="45716" numCol="1" anchor="ctr" anchorCtr="0" compatLnSpc="1"/>
          <a:lstStyle/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  <a:endParaRPr lang="en-US" sz="1300" b="0" i="0" cap="all" baseline="0" dirty="0">
              <a:solidFill>
                <a:schemeClr val="bg1"/>
              </a:solidFill>
            </a:endParaRPr>
          </a:p>
        </p:txBody>
      </p:sp>
      <p:sp>
        <p:nvSpPr>
          <p:cNvPr id="61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  <a:endParaRPr lang="en-US" sz="1300" b="0" i="0" cap="all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panose="020B0604020202020204" pitchFamily="34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3680" indent="-23368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955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70230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53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70280" indent="-22415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anose="020B0604020202020204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7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9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51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3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/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/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/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/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/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/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/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/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/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/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/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/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/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/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/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/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/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/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/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655836" y="578460"/>
            <a:ext cx="2877185" cy="4989882"/>
            <a:chOff x="-1039352" y="-84240"/>
            <a:chExt cx="2877185" cy="4584065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63"/>
          <p:cNvSpPr txBox="1"/>
          <p:nvPr/>
        </p:nvSpPr>
        <p:spPr>
          <a:xfrm>
            <a:off x="672346" y="2899645"/>
            <a:ext cx="2870835" cy="737235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</a:t>
            </a:r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 with CRC</a:t>
            </a:r>
            <a:endParaRPr lang="en-US" sz="1400" dirty="0"/>
          </a:p>
        </p:txBody>
      </p:sp>
      <p:sp>
        <p:nvSpPr>
          <p:cNvPr id="6" name="TextBox 63"/>
          <p:cNvSpPr txBox="1"/>
          <p:nvPr/>
        </p:nvSpPr>
        <p:spPr>
          <a:xfrm>
            <a:off x="676156" y="1548739"/>
            <a:ext cx="2863215" cy="276999"/>
          </a:xfrm>
          <a:prstGeom prst="rect">
            <a:avLst/>
          </a:prstGeom>
          <a:solidFill>
            <a:srgbClr val="9F9F5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200" dirty="0"/>
              <a:t>Flash Device Config Block (FDCB)</a:t>
            </a:r>
            <a:endParaRPr lang="en-US" sz="12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0_Master Content Slide</vt:lpstr>
      <vt:lpstr>10_ FSL Logo Slide</vt:lpstr>
      <vt:lpstr>PowerPoint 演示文稿</vt:lpstr>
    </vt:vector>
  </TitlesOfParts>
  <Company>Free Scale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nxa07314</cp:lastModifiedBy>
  <cp:revision>1008</cp:revision>
  <dcterms:created xsi:type="dcterms:W3CDTF">2012-11-14T23:25:00Z</dcterms:created>
  <dcterms:modified xsi:type="dcterms:W3CDTF">2019-06-05T05:56:40Z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0x0101007E56189490866E4E8FDBCBBDB814D657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  <property fmtid="{D5CDD505-2E9C-101B-9397-08002B2CF9AE}" pid="11" name="KSOProductBuildVer">
    <vt:lpwstr>2052-11.1.0.8661</vt:lpwstr>
  </property>
</Properties>
</file>