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C6692-864F-43A1-939B-126E8EE24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34" y="5073258"/>
            <a:ext cx="7772400" cy="1463040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Lixeira automática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7646B-8479-4BA1-9064-ED9DBE6A6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161" y="5073258"/>
            <a:ext cx="3200400" cy="146304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dirty="0"/>
              <a:t>Ana Gabriella</a:t>
            </a:r>
          </a:p>
          <a:p>
            <a:pPr algn="r"/>
            <a:r>
              <a:rPr lang="pt-BR" dirty="0"/>
              <a:t>Dafny</a:t>
            </a:r>
          </a:p>
          <a:p>
            <a:pPr algn="r"/>
            <a:r>
              <a:rPr lang="pt-BR" dirty="0"/>
              <a:t>Eduarda</a:t>
            </a:r>
          </a:p>
          <a:p>
            <a:pPr algn="r"/>
            <a:r>
              <a:rPr lang="pt-BR" dirty="0"/>
              <a:t>Larissa</a:t>
            </a:r>
          </a:p>
          <a:p>
            <a:pPr algn="r"/>
            <a:r>
              <a:rPr lang="pt-BR" dirty="0"/>
              <a:t>Nathalia</a:t>
            </a:r>
          </a:p>
          <a:p>
            <a:pPr algn="r"/>
            <a:r>
              <a:rPr lang="pt-BR" dirty="0"/>
              <a:t>Thiago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5AB56-1358-4A3A-ABBE-CDB08BFD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72293" y="-3772293"/>
            <a:ext cx="464741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5A39-1BD9-4A66-B664-0EB91597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A30C-E2D3-4D70-A7AE-D2F615A5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787138"/>
          </a:xfrm>
        </p:spPr>
        <p:txBody>
          <a:bodyPr>
            <a:normAutofit/>
          </a:bodyPr>
          <a:lstStyle/>
          <a:p>
            <a:r>
              <a:rPr lang="pt-BR" dirty="0"/>
              <a:t>Produzir uma lixeira automática capaz de detectar a quantidade de lixo presente, e avisar por meio de onda sonora em um painel, por luzinhas quando está cheia.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sz="5000" dirty="0"/>
          </a:p>
          <a:p>
            <a:endParaRPr lang="pt-BR" dirty="0"/>
          </a:p>
          <a:p>
            <a:pPr lvl="8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455DF-AC8B-4471-B02A-66FB9E6907F9}"/>
              </a:ext>
            </a:extLst>
          </p:cNvPr>
          <p:cNvSpPr txBox="1"/>
          <p:nvPr/>
        </p:nvSpPr>
        <p:spPr>
          <a:xfrm>
            <a:off x="1118396" y="3994608"/>
            <a:ext cx="30344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+mj-lt"/>
              </a:rPr>
              <a:t>PÚBLICO-ALVO: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6E6EFB4-705A-4064-ADCC-DA7EAD7E7427}"/>
              </a:ext>
            </a:extLst>
          </p:cNvPr>
          <p:cNvCxnSpPr>
            <a:cxnSpLocks/>
          </p:cNvCxnSpPr>
          <p:nvPr/>
        </p:nvCxnSpPr>
        <p:spPr>
          <a:xfrm>
            <a:off x="810705" y="3994608"/>
            <a:ext cx="0" cy="8861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7C4166-41F1-4917-91B4-37B43E842356}"/>
              </a:ext>
            </a:extLst>
          </p:cNvPr>
          <p:cNvSpPr txBox="1"/>
          <p:nvPr/>
        </p:nvSpPr>
        <p:spPr>
          <a:xfrm>
            <a:off x="1024128" y="5457602"/>
            <a:ext cx="5593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Estudantes e funcionários da rede SESI-SENAI.</a:t>
            </a:r>
          </a:p>
        </p:txBody>
      </p:sp>
    </p:spTree>
    <p:extLst>
      <p:ext uri="{BB962C8B-B14F-4D97-AF65-F5344CB8AC3E}">
        <p14:creationId xmlns:p14="http://schemas.microsoft.com/office/powerpoint/2010/main" val="235861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5A39-1BD9-4A66-B664-0EB91597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Empresa: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A30C-E2D3-4D70-A7AE-D2F615A5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64" y="2076254"/>
            <a:ext cx="9720073" cy="787138"/>
          </a:xfrm>
        </p:spPr>
        <p:txBody>
          <a:bodyPr>
            <a:normAutofit fontScale="92500" lnSpcReduction="20000"/>
          </a:bodyPr>
          <a:lstStyle/>
          <a:p>
            <a:pPr marL="457200" lvl="3" indent="0">
              <a:buNone/>
            </a:pPr>
            <a:r>
              <a:rPr lang="pt-BR" sz="2200" dirty="0"/>
              <a:t>Somos alunos do SESI-SENAI, cursando o técnico de Desenvolvimento de Sistemas, este holograma foi desenvolvido por Ana Gabriella Cardoso, Eduarda Ribeiro, Dafny Gomes, Larissa Lima, Nathália Figueiredo e Thiago Martins. </a:t>
            </a:r>
          </a:p>
          <a:p>
            <a:pPr marL="0" indent="0">
              <a:buNone/>
            </a:pPr>
            <a:endParaRPr lang="pt-BR" sz="5000" dirty="0"/>
          </a:p>
          <a:p>
            <a:endParaRPr lang="pt-BR" dirty="0"/>
          </a:p>
          <a:p>
            <a:pPr lvl="8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455DF-AC8B-4471-B02A-66FB9E6907F9}"/>
              </a:ext>
            </a:extLst>
          </p:cNvPr>
          <p:cNvSpPr txBox="1"/>
          <p:nvPr/>
        </p:nvSpPr>
        <p:spPr>
          <a:xfrm>
            <a:off x="1118396" y="3994608"/>
            <a:ext cx="4433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+mj-lt"/>
              </a:rPr>
              <a:t>Requisitos do Projeto: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6E6EFB4-705A-4064-ADCC-DA7EAD7E7427}"/>
              </a:ext>
            </a:extLst>
          </p:cNvPr>
          <p:cNvCxnSpPr>
            <a:cxnSpLocks/>
          </p:cNvCxnSpPr>
          <p:nvPr/>
        </p:nvCxnSpPr>
        <p:spPr>
          <a:xfrm>
            <a:off x="810705" y="3994608"/>
            <a:ext cx="0" cy="8861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7C4166-41F1-4917-91B4-37B43E842356}"/>
              </a:ext>
            </a:extLst>
          </p:cNvPr>
          <p:cNvSpPr txBox="1"/>
          <p:nvPr/>
        </p:nvSpPr>
        <p:spPr>
          <a:xfrm>
            <a:off x="1118396" y="5095046"/>
            <a:ext cx="55934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Funcionais:</a:t>
            </a:r>
            <a:r>
              <a:rPr lang="pt-BR" sz="2200" dirty="0"/>
              <a:t> possuir uma placa Arduino, ter uma lixeira, programação, luz</a:t>
            </a:r>
          </a:p>
          <a:p>
            <a:r>
              <a:rPr lang="pt-BR" sz="2200" b="1" dirty="0"/>
              <a:t>Não-Funcionais: </a:t>
            </a:r>
            <a:r>
              <a:rPr lang="pt-BR" sz="2200" dirty="0"/>
              <a:t>Decoração, tamanho do sensor.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1330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D5A39-1BD9-4A66-B664-0EB91597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Exigências Legais ou Restrições: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9A30C-E2D3-4D70-A7AE-D2F615A5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64" y="2076254"/>
            <a:ext cx="9720073" cy="787138"/>
          </a:xfrm>
        </p:spPr>
        <p:txBody>
          <a:bodyPr>
            <a:normAutofit/>
          </a:bodyPr>
          <a:lstStyle/>
          <a:p>
            <a:pPr marL="457200" lvl="3" indent="0">
              <a:buNone/>
            </a:pPr>
            <a:r>
              <a:rPr lang="pt-BR" sz="2200" dirty="0"/>
              <a:t>Infraestrutura Linux com node-</a:t>
            </a:r>
            <a:r>
              <a:rPr lang="pt-BR" sz="2200" dirty="0" err="1"/>
              <a:t>red</a:t>
            </a:r>
            <a:r>
              <a:rPr lang="pt-BR" sz="2200" dirty="0"/>
              <a:t>, seguir o passo a passo para não ter problemas com o resultado do projeto.</a:t>
            </a:r>
            <a:endParaRPr lang="pt-BR" sz="5000" dirty="0"/>
          </a:p>
          <a:p>
            <a:endParaRPr lang="pt-BR" dirty="0"/>
          </a:p>
          <a:p>
            <a:pPr lvl="8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455DF-AC8B-4471-B02A-66FB9E6907F9}"/>
              </a:ext>
            </a:extLst>
          </p:cNvPr>
          <p:cNvSpPr txBox="1"/>
          <p:nvPr/>
        </p:nvSpPr>
        <p:spPr>
          <a:xfrm>
            <a:off x="1024128" y="3049374"/>
            <a:ext cx="2382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dirty="0">
                <a:latin typeface="+mj-lt"/>
              </a:rPr>
              <a:t>Orçamento: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6E6EFB4-705A-4064-ADCC-DA7EAD7E7427}"/>
              </a:ext>
            </a:extLst>
          </p:cNvPr>
          <p:cNvCxnSpPr>
            <a:cxnSpLocks/>
          </p:cNvCxnSpPr>
          <p:nvPr/>
        </p:nvCxnSpPr>
        <p:spPr>
          <a:xfrm>
            <a:off x="803919" y="3049374"/>
            <a:ext cx="0" cy="88611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7C4166-41F1-4917-91B4-37B43E842356}"/>
              </a:ext>
            </a:extLst>
          </p:cNvPr>
          <p:cNvSpPr txBox="1"/>
          <p:nvPr/>
        </p:nvSpPr>
        <p:spPr>
          <a:xfrm>
            <a:off x="1259798" y="4097130"/>
            <a:ext cx="2454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7 horas em 1 dia.</a:t>
            </a:r>
          </a:p>
          <a:p>
            <a:endParaRPr lang="pt-BR" sz="2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DDC54D-FE1B-45BA-B655-5B29FC72F0D2}"/>
              </a:ext>
            </a:extLst>
          </p:cNvPr>
          <p:cNvSpPr txBox="1"/>
          <p:nvPr/>
        </p:nvSpPr>
        <p:spPr>
          <a:xfrm>
            <a:off x="1099542" y="4866571"/>
            <a:ext cx="3660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/>
              <a:t>Prazo:</a:t>
            </a:r>
            <a:r>
              <a:rPr lang="pt-BR" dirty="0"/>
              <a:t>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B29DAB3-FA3D-4BC7-909C-6D9BB2D91827}"/>
              </a:ext>
            </a:extLst>
          </p:cNvPr>
          <p:cNvCxnSpPr/>
          <p:nvPr/>
        </p:nvCxnSpPr>
        <p:spPr>
          <a:xfrm>
            <a:off x="807312" y="4991342"/>
            <a:ext cx="0" cy="862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C2045-B1E0-46FE-AEF7-A606ADD1CB8C}"/>
              </a:ext>
            </a:extLst>
          </p:cNvPr>
          <p:cNvSpPr txBox="1"/>
          <p:nvPr/>
        </p:nvSpPr>
        <p:spPr>
          <a:xfrm>
            <a:off x="1099542" y="5901179"/>
            <a:ext cx="366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 meses.</a:t>
            </a:r>
          </a:p>
        </p:txBody>
      </p:sp>
    </p:spTree>
    <p:extLst>
      <p:ext uri="{BB962C8B-B14F-4D97-AF65-F5344CB8AC3E}">
        <p14:creationId xmlns:p14="http://schemas.microsoft.com/office/powerpoint/2010/main" val="60946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ídeo com o resultado final">
            <a:hlinkClick r:id="" action="ppaction://media"/>
            <a:extLst>
              <a:ext uri="{FF2B5EF4-FFF2-40B4-BE49-F238E27FC236}">
                <a16:creationId xmlns:a16="http://schemas.microsoft.com/office/drawing/2014/main" id="{B96058AD-8979-487D-94B4-60610BD9C2A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8178" y="1892497"/>
            <a:ext cx="7747140" cy="43669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CF41DF1-8A40-4610-84B4-4B0F08F4F6C8}"/>
              </a:ext>
            </a:extLst>
          </p:cNvPr>
          <p:cNvSpPr txBox="1"/>
          <p:nvPr/>
        </p:nvSpPr>
        <p:spPr>
          <a:xfrm>
            <a:off x="1357460" y="782425"/>
            <a:ext cx="57220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latin typeface="+mj-lt"/>
              </a:rPr>
              <a:t>Vídeo do resultado:</a:t>
            </a:r>
          </a:p>
        </p:txBody>
      </p:sp>
    </p:spTree>
    <p:extLst>
      <p:ext uri="{BB962C8B-B14F-4D97-AF65-F5344CB8AC3E}">
        <p14:creationId xmlns:p14="http://schemas.microsoft.com/office/powerpoint/2010/main" val="24522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</TotalTime>
  <Words>161</Words>
  <Application>Microsoft Office PowerPoint</Application>
  <PresentationFormat>Widescreen</PresentationFormat>
  <Paragraphs>29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Lixeira automática</vt:lpstr>
      <vt:lpstr>Objetivo do projeto:</vt:lpstr>
      <vt:lpstr>Apresentação da Empresa:</vt:lpstr>
      <vt:lpstr>Exigências Legais ou Restrições: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Lixeira automática</dc:title>
  <dc:creator>1SEMESTREDIA</dc:creator>
  <cp:lastModifiedBy>1SEMESTREDIA</cp:lastModifiedBy>
  <cp:revision>5</cp:revision>
  <dcterms:created xsi:type="dcterms:W3CDTF">2024-02-28T15:39:13Z</dcterms:created>
  <dcterms:modified xsi:type="dcterms:W3CDTF">2024-02-28T16:49:28Z</dcterms:modified>
</cp:coreProperties>
</file>