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0606-6BB3-40B3-945C-CA350F2DF5ED}" type="datetimeFigureOut">
              <a:rPr lang="en-US" smtClean="0"/>
              <a:t>2019-04-19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FCD-0143-426E-AEE7-F3E8E32F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6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0606-6BB3-40B3-945C-CA350F2DF5ED}" type="datetimeFigureOut">
              <a:rPr lang="en-US" smtClean="0"/>
              <a:t>2019-04-19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FCD-0143-426E-AEE7-F3E8E32F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0606-6BB3-40B3-945C-CA350F2DF5ED}" type="datetimeFigureOut">
              <a:rPr lang="en-US" smtClean="0"/>
              <a:t>2019-04-19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FCD-0143-426E-AEE7-F3E8E32F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3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0606-6BB3-40B3-945C-CA350F2DF5ED}" type="datetimeFigureOut">
              <a:rPr lang="en-US" smtClean="0"/>
              <a:t>2019-04-19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FCD-0143-426E-AEE7-F3E8E32F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7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0606-6BB3-40B3-945C-CA350F2DF5ED}" type="datetimeFigureOut">
              <a:rPr lang="en-US" smtClean="0"/>
              <a:t>2019-04-19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FCD-0143-426E-AEE7-F3E8E32F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1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0606-6BB3-40B3-945C-CA350F2DF5ED}" type="datetimeFigureOut">
              <a:rPr lang="en-US" smtClean="0"/>
              <a:t>2019-04-19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FCD-0143-426E-AEE7-F3E8E32F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3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0606-6BB3-40B3-945C-CA350F2DF5ED}" type="datetimeFigureOut">
              <a:rPr lang="en-US" smtClean="0"/>
              <a:t>2019-04-19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FCD-0143-426E-AEE7-F3E8E32F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7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0606-6BB3-40B3-945C-CA350F2DF5ED}" type="datetimeFigureOut">
              <a:rPr lang="en-US" smtClean="0"/>
              <a:t>2019-04-19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FCD-0143-426E-AEE7-F3E8E32F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2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0606-6BB3-40B3-945C-CA350F2DF5ED}" type="datetimeFigureOut">
              <a:rPr lang="en-US" smtClean="0"/>
              <a:t>2019-04-19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FCD-0143-426E-AEE7-F3E8E32F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9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0606-6BB3-40B3-945C-CA350F2DF5ED}" type="datetimeFigureOut">
              <a:rPr lang="en-US" smtClean="0"/>
              <a:t>2019-04-19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FCD-0143-426E-AEE7-F3E8E32F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0606-6BB3-40B3-945C-CA350F2DF5ED}" type="datetimeFigureOut">
              <a:rPr lang="en-US" smtClean="0"/>
              <a:t>2019-04-19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FCD-0143-426E-AEE7-F3E8E32F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7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0606-6BB3-40B3-945C-CA350F2DF5ED}" type="datetimeFigureOut">
              <a:rPr lang="en-US" smtClean="0"/>
              <a:t>2019-04-19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B6FCD-0143-426E-AEE7-F3E8E32F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9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XXR/HCU-project/blob/master/docs/notes/Ni9elf-colab.md" TargetMode="External"/><Relationship Id="rId2" Type="http://schemas.openxmlformats.org/officeDocument/2006/relationships/hyperlink" Target="http://jderobot.org/Ni9elf-cola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XXR/HCU-project/blob/master/docs/notes/EndToEndLearningOfDrivingModels.md" TargetMode="External"/><Relationship Id="rId2" Type="http://schemas.openxmlformats.org/officeDocument/2006/relationships/hyperlink" Target="https://arxiv.org/abs/1803.1015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paper/End-to-End-Navigation-with-Branch-Turning-Support-Seiya-Carballo/b9db6c16504dd3e37fb4d47f140174ef80e7a04e" TargetMode="External"/><Relationship Id="rId2" Type="http://schemas.openxmlformats.org/officeDocument/2006/relationships/hyperlink" Target="https://arxiv.org/abs/1803.1015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803.08999" TargetMode="External"/><Relationship Id="rId4" Type="http://schemas.openxmlformats.org/officeDocument/2006/relationships/hyperlink" Target="https://arxiv.org/abs/1804.0832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Report #</a:t>
            </a:r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2 </a:t>
            </a:r>
            <a:r>
              <a:rPr lang="en-US" dirty="0" smtClean="0"/>
              <a:t>(</a:t>
            </a:r>
            <a:r>
              <a:rPr lang="en-US" dirty="0" smtClean="0"/>
              <a:t>04.15. </a:t>
            </a:r>
            <a:r>
              <a:rPr lang="en-US" dirty="0" smtClean="0"/>
              <a:t>- </a:t>
            </a:r>
            <a:r>
              <a:rPr lang="en-US" dirty="0" smtClean="0"/>
              <a:t>04.19.)</a:t>
            </a:r>
            <a:endParaRPr lang="en-US" dirty="0" smtClean="0"/>
          </a:p>
          <a:p>
            <a:r>
              <a:rPr lang="en-US" sz="2000" i="1" dirty="0" smtClean="0"/>
              <a:t>Moritz </a:t>
            </a:r>
            <a:r>
              <a:rPr lang="en-US" sz="2000" i="1" dirty="0" err="1" smtClean="0"/>
              <a:t>Zeumer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29132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Ni9elf-colab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End-to-End Learning of Driving Models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Refined Project Idea</a:t>
            </a:r>
          </a:p>
          <a:p>
            <a:endParaRPr lang="en-US" dirty="0"/>
          </a:p>
          <a:p>
            <a:r>
              <a:rPr lang="en-US" dirty="0" smtClean="0"/>
              <a:t>Plans for Week 03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639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Ni9elf-colab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through the </a:t>
            </a:r>
            <a:r>
              <a:rPr lang="en-US" dirty="0" smtClean="0">
                <a:hlinkClick r:id="rId2"/>
              </a:rPr>
              <a:t>Ni9elf-colab Documentation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Summary in /docs/notes/Ni9elf-colab.md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Relevance for the project:</a:t>
            </a:r>
          </a:p>
          <a:p>
            <a:pPr lvl="1"/>
            <a:r>
              <a:rPr lang="en-US" dirty="0" smtClean="0"/>
              <a:t>Real time capable Object Detection from RGB-D data useful for object/floor type detection</a:t>
            </a:r>
          </a:p>
          <a:p>
            <a:pPr lvl="1"/>
            <a:r>
              <a:rPr lang="en-US" dirty="0" smtClean="0"/>
              <a:t>Issues with small objects may not be applicable for mobile robot identifying objects in an enclosed space</a:t>
            </a:r>
          </a:p>
        </p:txBody>
      </p:sp>
    </p:spTree>
    <p:extLst>
      <p:ext uri="{BB962C8B-B14F-4D97-AF65-F5344CB8AC3E}">
        <p14:creationId xmlns:p14="http://schemas.microsoft.com/office/powerpoint/2010/main" val="213515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Learning of Driving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through parts of </a:t>
            </a:r>
            <a:r>
              <a:rPr lang="en-US" dirty="0" smtClean="0">
                <a:hlinkClick r:id="rId2"/>
              </a:rPr>
              <a:t>End-to-End Learning of Driving Models with Surround-View Cameras and Route Planners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Summary in /docs/notes/EndToEndLearningOfDrivingModels.md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Relevance for the project:</a:t>
            </a:r>
          </a:p>
          <a:p>
            <a:pPr lvl="1"/>
            <a:r>
              <a:rPr lang="en-US" dirty="0" smtClean="0"/>
              <a:t>Datasets probably irrelevant</a:t>
            </a:r>
          </a:p>
          <a:p>
            <a:pPr lvl="1"/>
            <a:r>
              <a:rPr lang="en-US" dirty="0" smtClean="0"/>
              <a:t>Driving Model Learning potentially useful</a:t>
            </a:r>
          </a:p>
          <a:p>
            <a:pPr lvl="1"/>
            <a:r>
              <a:rPr lang="en-US" dirty="0" smtClean="0"/>
              <a:t>Cited sources may contain useful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Refined Project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Object/Floor Detection and Path Planning for Mobile </a:t>
            </a:r>
            <a:r>
              <a:rPr lang="en-US" dirty="0" smtClean="0"/>
              <a:t>Robots</a:t>
            </a:r>
          </a:p>
          <a:p>
            <a:pPr lvl="1"/>
            <a:r>
              <a:rPr lang="en-US" dirty="0" smtClean="0"/>
              <a:t>Floor </a:t>
            </a:r>
            <a:r>
              <a:rPr lang="en-US" dirty="0"/>
              <a:t>Type &amp; (Canny) Edge Detection for Environment Mapping</a:t>
            </a:r>
          </a:p>
          <a:p>
            <a:pPr lvl="1"/>
            <a:r>
              <a:rPr lang="en-US" dirty="0"/>
              <a:t>Floor Type &amp; Object Detection to find target waypoints for the mobile robot</a:t>
            </a:r>
          </a:p>
          <a:p>
            <a:pPr lvl="1"/>
            <a:r>
              <a:rPr lang="en-US" dirty="0"/>
              <a:t>Mobile Robot Driving Model </a:t>
            </a:r>
          </a:p>
          <a:p>
            <a:pPr lvl="2"/>
            <a:r>
              <a:rPr lang="en-US" dirty="0"/>
              <a:t>Task Planning and </a:t>
            </a:r>
            <a:r>
              <a:rPr lang="en-US" dirty="0" err="1"/>
              <a:t>Prioritisation</a:t>
            </a:r>
            <a:r>
              <a:rPr lang="en-US" dirty="0"/>
              <a:t> Module</a:t>
            </a:r>
          </a:p>
          <a:p>
            <a:pPr lvl="2"/>
            <a:r>
              <a:rPr lang="en-US" dirty="0"/>
              <a:t>Route Planning Module setting waypoints in the virtual environment map and adjusting route for obstacles</a:t>
            </a:r>
          </a:p>
          <a:p>
            <a:pPr lvl="2"/>
            <a:r>
              <a:rPr lang="en-US" dirty="0"/>
              <a:t>low-level navigation routine driving to the next/highest priority waypoint</a:t>
            </a:r>
          </a:p>
        </p:txBody>
      </p:sp>
    </p:spTree>
    <p:extLst>
      <p:ext uri="{BB962C8B-B14F-4D97-AF65-F5344CB8AC3E}">
        <p14:creationId xmlns:p14="http://schemas.microsoft.com/office/powerpoint/2010/main" val="349620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Week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remaining sources </a:t>
            </a:r>
          </a:p>
          <a:p>
            <a:pPr lvl="1"/>
            <a:r>
              <a:rPr lang="en-US" dirty="0">
                <a:hlinkClick r:id="rId2"/>
              </a:rPr>
              <a:t>End-to-End Learning of Driving Models with Surround-View Cameras and Route Planners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End-to-End Navigation with Branch Turning Support using Convolutional Neural Network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Taskonomy</a:t>
            </a:r>
            <a:r>
              <a:rPr lang="en-US" dirty="0">
                <a:hlinkClick r:id="rId4"/>
              </a:rPr>
              <a:t>: Disentangling Task Transfer Learning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LayoutNet</a:t>
            </a:r>
            <a:r>
              <a:rPr lang="en-US" dirty="0">
                <a:hlinkClick r:id="rId5"/>
              </a:rPr>
              <a:t>: Reconstructing the 3d Room Layout from a Single RGB Image</a:t>
            </a:r>
            <a:endParaRPr lang="en-US" dirty="0"/>
          </a:p>
          <a:p>
            <a:r>
              <a:rPr lang="en-US" dirty="0"/>
              <a:t>Create first draft of mission statement</a:t>
            </a:r>
          </a:p>
        </p:txBody>
      </p:sp>
    </p:spTree>
    <p:extLst>
      <p:ext uri="{BB962C8B-B14F-4D97-AF65-F5344CB8AC3E}">
        <p14:creationId xmlns:p14="http://schemas.microsoft.com/office/powerpoint/2010/main" val="125751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236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 Report #02</vt:lpstr>
      <vt:lpstr>Overview</vt:lpstr>
      <vt:lpstr>Ni9elf-colab</vt:lpstr>
      <vt:lpstr>End-to-End Learning of Driving Models</vt:lpstr>
      <vt:lpstr>Refined Project Idea</vt:lpstr>
      <vt:lpstr>Plans for Week 03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Report #01</dc:title>
  <dc:creator>M.Zeumer</dc:creator>
  <cp:lastModifiedBy>M.Zeumer</cp:lastModifiedBy>
  <cp:revision>20</cp:revision>
  <dcterms:created xsi:type="dcterms:W3CDTF">2019-04-11T04:20:51Z</dcterms:created>
  <dcterms:modified xsi:type="dcterms:W3CDTF">2019-04-19T05:10:02Z</dcterms:modified>
</cp:coreProperties>
</file>