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606-6BB3-40B3-945C-CA350F2DF5ED}" type="datetimeFigureOut">
              <a:rPr lang="en-US" smtClean="0"/>
              <a:t>2019-04-11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6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606-6BB3-40B3-945C-CA350F2DF5ED}" type="datetimeFigureOut">
              <a:rPr lang="en-US" smtClean="0"/>
              <a:t>2019-04-11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606-6BB3-40B3-945C-CA350F2DF5ED}" type="datetimeFigureOut">
              <a:rPr lang="en-US" smtClean="0"/>
              <a:t>2019-04-11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3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606-6BB3-40B3-945C-CA350F2DF5ED}" type="datetimeFigureOut">
              <a:rPr lang="en-US" smtClean="0"/>
              <a:t>2019-04-11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7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606-6BB3-40B3-945C-CA350F2DF5ED}" type="datetimeFigureOut">
              <a:rPr lang="en-US" smtClean="0"/>
              <a:t>2019-04-11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1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606-6BB3-40B3-945C-CA350F2DF5ED}" type="datetimeFigureOut">
              <a:rPr lang="en-US" smtClean="0"/>
              <a:t>2019-04-11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3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606-6BB3-40B3-945C-CA350F2DF5ED}" type="datetimeFigureOut">
              <a:rPr lang="en-US" smtClean="0"/>
              <a:t>2019-04-11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7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606-6BB3-40B3-945C-CA350F2DF5ED}" type="datetimeFigureOut">
              <a:rPr lang="en-US" smtClean="0"/>
              <a:t>2019-04-11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2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606-6BB3-40B3-945C-CA350F2DF5ED}" type="datetimeFigureOut">
              <a:rPr lang="en-US" smtClean="0"/>
              <a:t>2019-04-11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9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606-6BB3-40B3-945C-CA350F2DF5ED}" type="datetimeFigureOut">
              <a:rPr lang="en-US" smtClean="0"/>
              <a:t>2019-04-11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606-6BB3-40B3-945C-CA350F2DF5ED}" type="datetimeFigureOut">
              <a:rPr lang="en-US" smtClean="0"/>
              <a:t>2019-04-11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7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0606-6BB3-40B3-945C-CA350F2DF5ED}" type="datetimeFigureOut">
              <a:rPr lang="en-US" smtClean="0"/>
              <a:t>2019-04-11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9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XXR/HCU-project/projects/2" TargetMode="External"/><Relationship Id="rId2" Type="http://schemas.openxmlformats.org/officeDocument/2006/relationships/hyperlink" Target="https://github.com/NXXR/HCU-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pycharm/" TargetMode="External"/><Relationship Id="rId5" Type="http://schemas.openxmlformats.org/officeDocument/2006/relationships/hyperlink" Target="https://www.jetbrains.com/toolbox/" TargetMode="External"/><Relationship Id="rId4" Type="http://schemas.openxmlformats.org/officeDocument/2006/relationships/hyperlink" Target="https://www.toggl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0636920044765.do" TargetMode="External"/><Relationship Id="rId2" Type="http://schemas.openxmlformats.org/officeDocument/2006/relationships/hyperlink" Target="http://wiki.ros.org/ROS/StartGui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mzhcu_GestureControlledDron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zhcu_ObjectSizeMeasurement" TargetMode="External"/><Relationship Id="rId2" Type="http://schemas.openxmlformats.org/officeDocument/2006/relationships/hyperlink" Target="http://bit.ly/mzhcu_OverhangingObstacleDete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mzhcu_ObstacleSizeMeasurement" TargetMode="External"/><Relationship Id="rId4" Type="http://schemas.openxmlformats.org/officeDocument/2006/relationships/hyperlink" Target="http://bit.ly/mzhcu_DistanceAreaMeasu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zhcu_VisionBasedDirtDetection" TargetMode="External"/><Relationship Id="rId2" Type="http://schemas.openxmlformats.org/officeDocument/2006/relationships/hyperlink" Target="http://bit.ly/mzhcu_ImageBasedFloorSegment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zhcu_DronePathfinding" TargetMode="External"/><Relationship Id="rId2" Type="http://schemas.openxmlformats.org/officeDocument/2006/relationships/hyperlink" Target="http://bit.ly/mzhcu_UAV-Robot-Collabor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Report #01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 (04.08 - 04.12)</a:t>
            </a:r>
          </a:p>
          <a:p>
            <a:r>
              <a:rPr lang="en-US" sz="2000" i="1" dirty="0" smtClean="0"/>
              <a:t>Moritz </a:t>
            </a:r>
            <a:r>
              <a:rPr lang="en-US" sz="2000" i="1" dirty="0" err="1" smtClean="0"/>
              <a:t>Zeumer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9132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Preliminary Workstation Setup</a:t>
            </a:r>
          </a:p>
          <a:p>
            <a:endParaRPr lang="en-US" dirty="0" smtClean="0"/>
          </a:p>
          <a:p>
            <a:r>
              <a:rPr lang="en-US" dirty="0" smtClean="0"/>
              <a:t>Preliminary Studies</a:t>
            </a:r>
          </a:p>
          <a:p>
            <a:endParaRPr lang="en-US" dirty="0" smtClean="0"/>
          </a:p>
          <a:p>
            <a:r>
              <a:rPr lang="en-US" dirty="0" smtClean="0"/>
              <a:t>Project Idea Brainstorming</a:t>
            </a:r>
          </a:p>
          <a:p>
            <a:pPr lvl="1"/>
            <a:r>
              <a:rPr lang="en-US" dirty="0" smtClean="0"/>
              <a:t>Preliminary Surface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9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Workstation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</a:t>
            </a:r>
            <a:r>
              <a:rPr lang="en-US" dirty="0" smtClean="0">
                <a:hlinkClick r:id="rId2"/>
              </a:rPr>
              <a:t>GitHub Repository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github.com/NXXR/HCU-project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Created </a:t>
            </a:r>
            <a:r>
              <a:rPr lang="en-US" dirty="0" smtClean="0">
                <a:hlinkClick r:id="rId3"/>
              </a:rPr>
              <a:t>Project Board</a:t>
            </a:r>
            <a:r>
              <a:rPr lang="en-US" dirty="0" smtClean="0"/>
              <a:t> to track tasks and </a:t>
            </a:r>
            <a:r>
              <a:rPr lang="en-US" dirty="0"/>
              <a:t>progress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github.com/NXXR/HCU-project/projects/2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Created </a:t>
            </a:r>
            <a:r>
              <a:rPr lang="en-US" dirty="0" smtClean="0">
                <a:hlinkClick r:id="rId4"/>
              </a:rPr>
              <a:t>Toggle</a:t>
            </a:r>
            <a:r>
              <a:rPr lang="en-US" dirty="0" smtClean="0"/>
              <a:t> Account and Project for time tracking &amp; management</a:t>
            </a:r>
          </a:p>
          <a:p>
            <a:endParaRPr lang="en-US" dirty="0" smtClean="0"/>
          </a:p>
          <a:p>
            <a:r>
              <a:rPr lang="en-US" dirty="0" smtClean="0"/>
              <a:t>Installed </a:t>
            </a:r>
            <a:r>
              <a:rPr lang="en-US" dirty="0" err="1" smtClean="0">
                <a:hlinkClick r:id="rId5"/>
              </a:rPr>
              <a:t>JetBrains</a:t>
            </a:r>
            <a:r>
              <a:rPr lang="en-US" dirty="0" smtClean="0">
                <a:hlinkClick r:id="rId5"/>
              </a:rPr>
              <a:t> Toolbox</a:t>
            </a:r>
            <a:r>
              <a:rPr lang="en-US" dirty="0" smtClean="0"/>
              <a:t> &amp; </a:t>
            </a:r>
            <a:r>
              <a:rPr lang="en-US" dirty="0" err="1" smtClean="0">
                <a:hlinkClick r:id="rId6"/>
              </a:rPr>
              <a:t>Pycharm</a:t>
            </a:r>
            <a:r>
              <a:rPr lang="en-US" dirty="0" smtClean="0">
                <a:hlinkClick r:id="rId6"/>
              </a:rPr>
              <a:t> Professional</a:t>
            </a:r>
            <a:r>
              <a:rPr lang="en-US" dirty="0" smtClean="0"/>
              <a:t> in preparation for programming tasks</a:t>
            </a:r>
          </a:p>
        </p:txBody>
      </p:sp>
    </p:spTree>
    <p:extLst>
      <p:ext uri="{BB962C8B-B14F-4D97-AF65-F5344CB8AC3E}">
        <p14:creationId xmlns:p14="http://schemas.microsoft.com/office/powerpoint/2010/main" val="213515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through </a:t>
            </a:r>
            <a:r>
              <a:rPr lang="en-US" dirty="0" smtClean="0">
                <a:hlinkClick r:id="rId2"/>
              </a:rPr>
              <a:t>ROS Getting Started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http://wiki.ros.org/ROS/StartGuide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Read first few Chapters of “Learning </a:t>
            </a:r>
            <a:r>
              <a:rPr lang="en-US" dirty="0" err="1" smtClean="0"/>
              <a:t>OpenCV</a:t>
            </a:r>
            <a:r>
              <a:rPr lang="en-US" dirty="0" smtClean="0"/>
              <a:t> 3”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 err="1" smtClean="0"/>
              <a:t>Kaehler</a:t>
            </a:r>
            <a:r>
              <a:rPr lang="en-US" dirty="0" smtClean="0"/>
              <a:t> &amp; </a:t>
            </a:r>
            <a:r>
              <a:rPr lang="en-US" dirty="0" err="1" smtClean="0"/>
              <a:t>Bradski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O’Reilly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852" y="3315000"/>
            <a:ext cx="2177716" cy="28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</a:t>
            </a:r>
            <a:r>
              <a:rPr lang="en-US" dirty="0" err="1" smtClean="0"/>
              <a:t>PoI</a:t>
            </a:r>
            <a:r>
              <a:rPr lang="en-US" dirty="0" smtClean="0"/>
              <a:t> (Point of Interest</a:t>
            </a:r>
            <a:r>
              <a:rPr lang="en-US" dirty="0" smtClean="0"/>
              <a:t>) for Drone </a:t>
            </a:r>
            <a:r>
              <a:rPr lang="en-US" dirty="0" smtClean="0"/>
              <a:t>by Gesture</a:t>
            </a:r>
          </a:p>
          <a:p>
            <a:pPr lvl="1"/>
            <a:r>
              <a:rPr lang="en-US" i="1" dirty="0" smtClean="0"/>
              <a:t>i.e. pointing at an object </a:t>
            </a:r>
            <a:r>
              <a:rPr lang="en-US" i="1" dirty="0" smtClean="0"/>
              <a:t>to </a:t>
            </a:r>
            <a:r>
              <a:rPr lang="en-US" i="1" dirty="0" smtClean="0"/>
              <a:t>have the drone move to, hover above or orbit the object.</a:t>
            </a:r>
          </a:p>
          <a:p>
            <a:pPr lvl="1"/>
            <a:endParaRPr lang="en-US" i="1" dirty="0" smtClean="0"/>
          </a:p>
          <a:p>
            <a:pPr lvl="1"/>
            <a:r>
              <a:rPr lang="en-US" dirty="0" smtClean="0"/>
              <a:t>Preliminary Surface Search:</a:t>
            </a:r>
          </a:p>
          <a:p>
            <a:pPr lvl="2"/>
            <a:r>
              <a:rPr lang="en-US" dirty="0" smtClean="0">
                <a:hlinkClick r:id="rId2"/>
              </a:rPr>
              <a:t>Gesture Controlled Drones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http://bit.ly/mzhcu_GestureControlledDrones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620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 Clearance Detection</a:t>
            </a:r>
          </a:p>
          <a:p>
            <a:pPr lvl="1"/>
            <a:r>
              <a:rPr lang="en-US" i="1" dirty="0" smtClean="0"/>
              <a:t>i.e. detect overhanging obstacles or tunnels</a:t>
            </a:r>
            <a:r>
              <a:rPr lang="en-US" i="1" dirty="0" smtClean="0"/>
              <a:t>, then </a:t>
            </a:r>
            <a:r>
              <a:rPr lang="en-US" i="1" dirty="0" smtClean="0"/>
              <a:t>detect height and calculate whether the mobile robot can fit underneath it.</a:t>
            </a:r>
          </a:p>
          <a:p>
            <a:pPr lvl="1"/>
            <a:endParaRPr lang="en-US" i="1" dirty="0" smtClean="0"/>
          </a:p>
          <a:p>
            <a:pPr lvl="1"/>
            <a:r>
              <a:rPr lang="en-US" dirty="0" smtClean="0"/>
              <a:t>Preliminary Surface Search:</a:t>
            </a:r>
          </a:p>
          <a:p>
            <a:pPr lvl="2"/>
            <a:r>
              <a:rPr lang="en-US" dirty="0" smtClean="0">
                <a:hlinkClick r:id="rId2"/>
              </a:rPr>
              <a:t>Overhanging Obstacle Detection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http://bit.ly/mzhcu_OverhangingObstacleDetection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hlinkClick r:id="rId3"/>
              </a:rPr>
              <a:t>Obstacle Size Measurement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http://bit.ly/mzhcu_ObjectSizeMeasurement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hlinkClick r:id="rId4"/>
              </a:rPr>
              <a:t>Distance and Area Measurement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http://bit.ly/mzhcu_DistanceAreaMeasuring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hlinkClick r:id="rId5"/>
              </a:rPr>
              <a:t>Camera Based Size Measurement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http://bit.ly/mzhcu_ObstacleSizeMeasurement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751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Floor Type Detection</a:t>
            </a:r>
          </a:p>
          <a:p>
            <a:pPr lvl="1"/>
            <a:r>
              <a:rPr lang="en-US" i="1" dirty="0" smtClean="0"/>
              <a:t>i.e. detect type of ground the robot might drive on</a:t>
            </a:r>
            <a:r>
              <a:rPr lang="en-US" i="1" dirty="0" smtClean="0"/>
              <a:t>, detect different surfaces (soft </a:t>
            </a:r>
            <a:r>
              <a:rPr lang="en-US" i="1" dirty="0" smtClean="0"/>
              <a:t>and </a:t>
            </a:r>
            <a:r>
              <a:rPr lang="en-US" i="1" dirty="0" smtClean="0"/>
              <a:t>hard); </a:t>
            </a:r>
            <a:r>
              <a:rPr lang="en-US" i="1" dirty="0" smtClean="0"/>
              <a:t>detect irregularities (dirt/stains) on uniform </a:t>
            </a:r>
            <a:r>
              <a:rPr lang="en-US" i="1" dirty="0" smtClean="0"/>
              <a:t>surfaces.</a:t>
            </a:r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r>
              <a:rPr lang="en-US" dirty="0" smtClean="0"/>
              <a:t>Preliminary Surface Search:</a:t>
            </a:r>
          </a:p>
          <a:p>
            <a:pPr lvl="2"/>
            <a:r>
              <a:rPr lang="en-US" dirty="0" smtClean="0">
                <a:hlinkClick r:id="rId2"/>
              </a:rPr>
              <a:t>Image-Based Floor Segmentation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http://bit.ly/mzhcu_ImageBasedFloorSegmentation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hlinkClick r:id="rId3"/>
              </a:rPr>
              <a:t>Vision-Based Dirt Detection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http://bit.ly/mzhcu_VisionBasedDirtDetection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74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Drone Mapping for mobile Robot Pathfinding</a:t>
            </a:r>
          </a:p>
          <a:p>
            <a:pPr lvl="1"/>
            <a:r>
              <a:rPr lang="en-US" i="1" dirty="0" smtClean="0"/>
              <a:t>i.e. use drone to map surfaces to help pathfinding and task planning of mobile robot; possibly together with Floor Type Detection to find stains or dirt and create tasks for robot task planning.</a:t>
            </a:r>
          </a:p>
          <a:p>
            <a:pPr lvl="1"/>
            <a:endParaRPr lang="en-US" i="1" dirty="0" smtClean="0"/>
          </a:p>
          <a:p>
            <a:pPr lvl="1"/>
            <a:r>
              <a:rPr lang="en-US" dirty="0" smtClean="0"/>
              <a:t>Preliminary Surface Search:</a:t>
            </a:r>
          </a:p>
          <a:p>
            <a:pPr lvl="2"/>
            <a:r>
              <a:rPr lang="en-US" dirty="0" smtClean="0">
                <a:hlinkClick r:id="rId2"/>
              </a:rPr>
              <a:t>UAV-Robot-Collaboration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http://bit.ly/mzhcu_UAV-Robot-Collaboration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hlinkClick r:id="rId3"/>
              </a:rPr>
              <a:t>Drone Pathfinding for </a:t>
            </a:r>
            <a:r>
              <a:rPr lang="en-US" smtClean="0">
                <a:hlinkClick r:id="rId3"/>
              </a:rPr>
              <a:t>Mobile Robot</a:t>
            </a:r>
            <a:r>
              <a:rPr lang="en-US" smtClean="0"/>
              <a:t> (</a:t>
            </a:r>
            <a:r>
              <a:rPr lang="en-US" smtClean="0">
                <a:hlinkClick r:id="rId3"/>
              </a:rPr>
              <a:t>http://bit.ly/mzhcu_DronePathfinding</a:t>
            </a:r>
            <a:r>
              <a:rPr lang="en-US" smtClean="0"/>
              <a:t>)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563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320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 Report #01</vt:lpstr>
      <vt:lpstr>Overview</vt:lpstr>
      <vt:lpstr>Preliminary Workstation Setup</vt:lpstr>
      <vt:lpstr>Preliminary Studies</vt:lpstr>
      <vt:lpstr>Project Ideas</vt:lpstr>
      <vt:lpstr>Project Ideas</vt:lpstr>
      <vt:lpstr>Project Ideas</vt:lpstr>
      <vt:lpstr>Project Ideas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Report #01</dc:title>
  <dc:creator>M.Zeumer</dc:creator>
  <cp:lastModifiedBy>M.Zeumer</cp:lastModifiedBy>
  <cp:revision>16</cp:revision>
  <dcterms:created xsi:type="dcterms:W3CDTF">2019-04-11T04:20:51Z</dcterms:created>
  <dcterms:modified xsi:type="dcterms:W3CDTF">2019-04-11T06:46:29Z</dcterms:modified>
</cp:coreProperties>
</file>