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83" r:id="rId3"/>
    <p:sldId id="282" r:id="rId4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88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15.01.2021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  <a:endParaRPr lang="de-DE" noProof="0" dirty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  <a:endParaRPr lang="de-DE" noProof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/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9369398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DLR_Präsentation_16zu9_EN</Template>
  <TotalTime>0</TotalTime>
  <Words>28</Words>
  <Application>Microsoft Office PowerPoint</Application>
  <PresentationFormat>Benutzerdefiniert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ヒラギノ角ゴ Pro W3</vt:lpstr>
      <vt:lpstr>DLR-Präsentation 16:9 Englisch</vt:lpstr>
      <vt:lpstr>PowerPoint-Präsentation</vt:lpstr>
      <vt:lpstr>PowerPoint-Präsentation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Schneegans, Simon</dc:creator>
  <cp:lastModifiedBy>Schneegans, Simon</cp:lastModifiedBy>
  <cp:revision>1</cp:revision>
  <dcterms:created xsi:type="dcterms:W3CDTF">2021-01-15T10:07:01Z</dcterms:created>
  <dcterms:modified xsi:type="dcterms:W3CDTF">2021-01-15T10:07:23Z</dcterms:modified>
</cp:coreProperties>
</file>