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5"/>
  </p:notesMasterIdLst>
  <p:handoutMasterIdLst>
    <p:handoutMasterId r:id="rId6"/>
  </p:handoutMasterIdLst>
  <p:sldIdLst>
    <p:sldId id="283" r:id="rId3"/>
    <p:sldId id="282" r:id="rId4"/>
  </p:sldIdLst>
  <p:sldSz cx="12195175" cy="685958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7F20A7-673C-4A98-A8BC-0B1A04EE4BDE}" v="39" dt="2021-01-21T20:43:16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1" d="100"/>
          <a:sy n="111" d="100"/>
        </p:scale>
        <p:origin x="588" y="96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77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AD8F6-FF7C-447F-A91D-4FA7CFC9C0C5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7EE11-88F6-4E42-B196-8CF9EA9FE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391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B75E70-762A-4375-AA7C-DE9BB7CC9339}" type="datetimeFigureOut">
              <a:rPr lang="de-DE" smtClean="0"/>
              <a:pPr/>
              <a:t>21.01.2021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F1895BC-06EC-475A-97CA-BF53472F2E0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8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psf\Host\Users\cd\Desktop\Startbild_16zu9-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78399" y="1573200"/>
            <a:ext cx="10864800" cy="741600"/>
          </a:xfrm>
        </p:spPr>
        <p:txBody>
          <a:bodyPr/>
          <a:lstStyle>
            <a:lvl1pPr>
              <a:tabLst>
                <a:tab pos="2038350" algn="l"/>
              </a:tabLst>
              <a:defRPr b="1"/>
            </a:lvl1pPr>
          </a:lstStyle>
          <a:p>
            <a:pPr lvl="0"/>
            <a:r>
              <a:rPr lang="en-GB" noProof="0" dirty="0"/>
              <a:t>Click here to insert lecture title</a:t>
            </a:r>
            <a:endParaRPr lang="de-DE" noProof="0" dirty="0"/>
          </a:p>
        </p:txBody>
      </p:sp>
      <p:sp>
        <p:nvSpPr>
          <p:cNvPr id="16" name="Rectangle 3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78399" y="2430000"/>
            <a:ext cx="10864800" cy="1152000"/>
          </a:xfr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686868"/>
                </a:solidFill>
              </a:defRPr>
            </a:lvl1pPr>
          </a:lstStyle>
          <a:p>
            <a:pPr lvl="0"/>
            <a:r>
              <a:rPr lang="en-GB" noProof="0" dirty="0"/>
              <a:t>Click here to insert lecture subtitle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  <p:pic>
        <p:nvPicPr>
          <p:cNvPr id="8" name="Picture 4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30" y="5598000"/>
            <a:ext cx="1080000" cy="95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85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112212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150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6224400" y="1591200"/>
            <a:ext cx="5482800" cy="433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GB" noProof="0" dirty="0"/>
              <a:t>Click onto symbol to insert picture</a:t>
            </a:r>
          </a:p>
          <a:p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0067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362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  <p:sp>
        <p:nvSpPr>
          <p:cNvPr id="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2244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179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"/>
          <p:cNvSpPr>
            <a:spLocks noGrp="1"/>
          </p:cNvSpPr>
          <p:nvPr>
            <p:ph type="body" idx="11" hasCustomPrompt="1"/>
          </p:nvPr>
        </p:nvSpPr>
        <p:spPr>
          <a:xfrm>
            <a:off x="485999" y="1591200"/>
            <a:ext cx="5482800" cy="3348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GB" noProof="0" dirty="0"/>
              <a:t>Click here to insert header line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24399" y="1591200"/>
            <a:ext cx="5482800" cy="3348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GB" noProof="0" dirty="0"/>
              <a:t>Click here to insert header 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0" y="2141999"/>
            <a:ext cx="5482800" cy="37872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224400" y="2142000"/>
            <a:ext cx="5482800" cy="37872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3847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1938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1768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2284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0" descr="Folie-03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87"/>
          <a:stretch>
            <a:fillRect/>
          </a:stretch>
        </p:blipFill>
        <p:spPr bwMode="auto">
          <a:xfrm>
            <a:off x="1588" y="6143625"/>
            <a:ext cx="121856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5999" y="648000"/>
            <a:ext cx="11221200" cy="7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here to insert chart title</a:t>
            </a:r>
            <a:endParaRPr lang="de-DE" noProof="0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999" y="1591200"/>
            <a:ext cx="11221200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Master text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Rectangle 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9999" y="126000"/>
            <a:ext cx="101772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800">
                <a:solidFill>
                  <a:srgbClr val="68686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0" dirty="0"/>
              <a:t>&gt; Lecture &gt; Author  •  Document &gt; Date</a:t>
            </a:r>
          </a:p>
        </p:txBody>
      </p:sp>
      <p:sp>
        <p:nvSpPr>
          <p:cNvPr id="12" name="Rectangle 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6000" y="126000"/>
            <a:ext cx="10440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lang="de-DE" sz="800" kern="1200">
                <a:solidFill>
                  <a:srgbClr val="686868"/>
                </a:solidFill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GB" noProof="0" dirty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183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61" r:id="rId4"/>
    <p:sldLayoutId id="2147483662" r:id="rId5"/>
    <p:sldLayoutId id="2147483658" r:id="rId6"/>
    <p:sldLayoutId id="2147483655" r:id="rId7"/>
    <p:sldLayoutId id="2147483656" r:id="rId8"/>
    <p:sldLayoutId id="2147483660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868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28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692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0" dirty="0">
                <a:latin typeface="Arial"/>
                <a:cs typeface="Arial"/>
              </a:rPr>
              <a:t>Motion Sickness Reduction for 6-DoF-Navigation in a Virtual Solar System</a:t>
            </a:r>
            <a:endParaRPr lang="en-GB" b="0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>
                <a:latin typeface="Arial"/>
                <a:cs typeface="Arial"/>
              </a:rPr>
              <a:t>Moritz </a:t>
            </a:r>
            <a:r>
              <a:rPr lang="en-GB" dirty="0" err="1">
                <a:latin typeface="Arial"/>
                <a:cs typeface="Arial"/>
              </a:rPr>
              <a:t>Zeumer</a:t>
            </a:r>
            <a:r>
              <a:rPr lang="en-GB" dirty="0">
                <a:latin typeface="Arial"/>
                <a:cs typeface="Arial"/>
              </a:rPr>
              <a:t>  </a:t>
            </a:r>
            <a:r>
              <a:rPr lang="en-GB" noProof="0" dirty="0">
                <a:latin typeface="Arial"/>
                <a:cs typeface="Arial"/>
              </a:rPr>
              <a:t>•</a:t>
            </a:r>
            <a:r>
              <a:rPr lang="en-GB" dirty="0">
                <a:latin typeface="Arial"/>
                <a:cs typeface="Arial"/>
              </a:rPr>
              <a:t> 01.02.2021</a:t>
            </a:r>
            <a:endParaRPr lang="en-GB" noProof="0" dirty="0">
              <a:latin typeface="Arial"/>
              <a:cs typeface="Arial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dirty="0"/>
              <a:t>DLR.de  •  Chart </a:t>
            </a:r>
            <a:fld id="{A5AC3FBE-A647-41C9-A8C3-4435ED4FC895}" type="slidenum">
              <a:rPr lang="en-GB" noProof="0" dirty="0" smtClean="0"/>
              <a:pPr/>
              <a:t>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4784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/>
                <a:cs typeface="Arial"/>
              </a:rPr>
              <a:t>What is </a:t>
            </a:r>
            <a:r>
              <a:rPr lang="en-GB" dirty="0" err="1">
                <a:latin typeface="Arial"/>
                <a:cs typeface="Arial"/>
              </a:rPr>
              <a:t>CosmoScout</a:t>
            </a:r>
            <a:r>
              <a:rPr lang="en-GB" dirty="0">
                <a:latin typeface="Arial"/>
                <a:cs typeface="Arial"/>
              </a:rPr>
              <a:t> VR?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/>
              <a:t>2</a:t>
            </a:fld>
            <a:endParaRPr lang="en-GB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8ED026-AF94-4E96-BBFF-B73EE4DB68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369398"/>
      </p:ext>
    </p:extLst>
  </p:cSld>
  <p:clrMapOvr>
    <a:masterClrMapping/>
  </p:clrMapOvr>
</p:sld>
</file>

<file path=ppt/theme/theme1.xml><?xml version="1.0" encoding="utf-8"?>
<a:theme xmlns:a="http://schemas.openxmlformats.org/drawingml/2006/main" name="DLR-Präsentation 16:9 Englisch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>
        <a:noAutofit/>
      </a:bodyPr>
      <a:lstStyle>
        <a:defPPr algn="ctr"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Standardeigenschaften</tns:defaultPropertyEditorNamespace>
</tns:customPropertyEditors>
</file>

<file path=customXml/itemProps1.xml><?xml version="1.0" encoding="utf-8"?>
<ds:datastoreItem xmlns:ds="http://schemas.openxmlformats.org/officeDocument/2006/customXml" ds:itemID="{95C61B9F-14F0-4AD9-AC81-B8624FAD5FC8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DLR_Präsentation_16zu9_EN</Template>
  <TotalTime>0</TotalTime>
  <Words>28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DLR-Präsentation 16:9 Englisch</vt:lpstr>
      <vt:lpstr>Motion Sickness Reduction for 6-DoF-Navigation in a Virtual Solar System</vt:lpstr>
      <vt:lpstr>What is CosmoScout VR?</vt:lpstr>
    </vt:vector>
  </TitlesOfParts>
  <Company>DLR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Schneegans, Simon</dc:creator>
  <cp:lastModifiedBy>Schneegans, Simon</cp:lastModifiedBy>
  <cp:revision>19</cp:revision>
  <dcterms:created xsi:type="dcterms:W3CDTF">2021-01-15T10:07:01Z</dcterms:created>
  <dcterms:modified xsi:type="dcterms:W3CDTF">2021-01-21T20:43:53Z</dcterms:modified>
</cp:coreProperties>
</file>