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CC7-3365-41FE-A815-6653AAEFB9B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6E34-1D85-4FB0-9A70-F1DD1822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CC7-3365-41FE-A815-6653AAEFB9B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6E34-1D85-4FB0-9A70-F1DD1822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2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CC7-3365-41FE-A815-6653AAEFB9B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6E34-1D85-4FB0-9A70-F1DD1822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3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CC7-3365-41FE-A815-6653AAEFB9B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6E34-1D85-4FB0-9A70-F1DD1822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1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CC7-3365-41FE-A815-6653AAEFB9B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6E34-1D85-4FB0-9A70-F1DD1822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CC7-3365-41FE-A815-6653AAEFB9B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6E34-1D85-4FB0-9A70-F1DD1822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6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CC7-3365-41FE-A815-6653AAEFB9B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6E34-1D85-4FB0-9A70-F1DD1822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8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CC7-3365-41FE-A815-6653AAEFB9B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6E34-1D85-4FB0-9A70-F1DD1822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4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CC7-3365-41FE-A815-6653AAEFB9B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6E34-1D85-4FB0-9A70-F1DD1822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6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CC7-3365-41FE-A815-6653AAEFB9B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6E34-1D85-4FB0-9A70-F1DD1822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CC7-3365-41FE-A815-6653AAEFB9B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6E34-1D85-4FB0-9A70-F1DD1822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8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07CC7-3365-41FE-A815-6653AAEFB9B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E6E34-1D85-4FB0-9A70-F1DD1822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1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c2-23-22-221-215.compute-1.amazonaws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22000">
              <a:schemeClr val="accent5">
                <a:lumMod val="0"/>
                <a:lumOff val="100000"/>
              </a:schemeClr>
            </a:gs>
            <a:gs pos="77000">
              <a:schemeClr val="accent6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3671" y="134470"/>
            <a:ext cx="9672918" cy="1432062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Rock the Earth </a:t>
            </a:r>
            <a:endParaRPr lang="en-US" sz="8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8130" y="5290450"/>
            <a:ext cx="9144000" cy="51808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223C6C"/>
                </a:solidFill>
                <a:latin typeface="Eras Bold ITC" panose="020B0907030504020204" pitchFamily="34" charset="0"/>
              </a:rPr>
              <a:t>Jay Sebastian, Joseph </a:t>
            </a:r>
            <a:r>
              <a:rPr lang="en-US" dirty="0" err="1" smtClean="0">
                <a:solidFill>
                  <a:srgbClr val="223C6C"/>
                </a:solidFill>
                <a:latin typeface="Eras Bold ITC" panose="020B0907030504020204" pitchFamily="34" charset="0"/>
              </a:rPr>
              <a:t>Baik</a:t>
            </a:r>
            <a:r>
              <a:rPr lang="en-US" dirty="0" smtClean="0">
                <a:solidFill>
                  <a:srgbClr val="223C6C"/>
                </a:solidFill>
                <a:latin typeface="Eras Bold ITC" panose="020B0907030504020204" pitchFamily="34" charset="0"/>
              </a:rPr>
              <a:t>, Michael Chen, Hans He, Mike Park, Jiu Moon</a:t>
            </a:r>
            <a:endParaRPr lang="en-US" dirty="0">
              <a:solidFill>
                <a:srgbClr val="223C6C"/>
              </a:solidFill>
              <a:latin typeface="Eras Bold ITC" panose="020B0907030504020204" pitchFamily="34" charset="0"/>
            </a:endParaRPr>
          </a:p>
        </p:txBody>
      </p:sp>
      <p:pic>
        <p:nvPicPr>
          <p:cNvPr id="1026" name="Picture 2" descr="http://images.jambase.com/features/newswirephotos/rocktheeart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1" y="6149789"/>
            <a:ext cx="2515811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00px-J_P_Morgan_Chase_Logo_2008_1.svg.png (2000×25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070" y="6199611"/>
            <a:ext cx="4478226" cy="55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1/1f/University_of_Virginia_text_logo.svg/2000px-University_of_Virginia_text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439" y="1773529"/>
            <a:ext cx="3321381" cy="332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7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chemeClr val="bg1">
                <a:lumMod val="95000"/>
              </a:schemeClr>
            </a:gs>
            <a:gs pos="22000">
              <a:schemeClr val="accent5">
                <a:lumMod val="0"/>
                <a:lumOff val="100000"/>
              </a:schemeClr>
            </a:gs>
            <a:gs pos="77000">
              <a:schemeClr val="accent6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3671" y="134470"/>
            <a:ext cx="9672918" cy="1432062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Problem</a:t>
            </a:r>
            <a:endParaRPr lang="en-US" sz="7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http://images.jambase.com/features/newswirephotos/rocktheeart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1" y="6149789"/>
            <a:ext cx="2515811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00px-J_P_Morgan_Chase_Logo_2008_1.svg.png (2000×25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070" y="6199611"/>
            <a:ext cx="4478226" cy="55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3"/>
          <p:cNvSpPr txBox="1">
            <a:spLocks/>
          </p:cNvSpPr>
          <p:nvPr/>
        </p:nvSpPr>
        <p:spPr>
          <a:xfrm>
            <a:off x="1618130" y="2018956"/>
            <a:ext cx="9144000" cy="207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Modern and efficient way of petitioning/raising social support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Efficient way of gathering and organizing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Raising awareness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22000">
              <a:schemeClr val="accent5">
                <a:lumMod val="0"/>
                <a:lumOff val="100000"/>
              </a:schemeClr>
            </a:gs>
            <a:gs pos="77000">
              <a:schemeClr val="accent6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3671" y="134470"/>
            <a:ext cx="9672918" cy="1432062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Solution</a:t>
            </a:r>
            <a:endParaRPr lang="en-US" sz="7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http://images.jambase.com/features/newswirephotos/rocktheeart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1" y="6149789"/>
            <a:ext cx="2515811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00px-J_P_Morgan_Chase_Logo_2008_1.svg.png (2000×25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070" y="6199611"/>
            <a:ext cx="4478226" cy="55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3"/>
          <p:cNvSpPr txBox="1">
            <a:spLocks/>
          </p:cNvSpPr>
          <p:nvPr/>
        </p:nvSpPr>
        <p:spPr>
          <a:xfrm>
            <a:off x="1618130" y="2018956"/>
            <a:ext cx="9144000" cy="207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Mobile solution for easy petitioning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Cloud and offline storage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Web app for photo upload and collaboration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2" name="Picture 4" descr="https://scontent-lga3-1.xx.fbcdn.net/hphotos-xfl1/v/t34.0-12/12166651_10205380449772743_162234326_n.jpg?oh=fcbce66b308505e310bf1bc522df046d&amp;oe=562432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21" y="1674083"/>
            <a:ext cx="2251075" cy="40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426" y="3464729"/>
            <a:ext cx="4721710" cy="265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22000">
              <a:schemeClr val="accent5">
                <a:lumMod val="0"/>
                <a:lumOff val="100000"/>
              </a:schemeClr>
            </a:gs>
            <a:gs pos="77000">
              <a:schemeClr val="accent6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3671" y="134470"/>
            <a:ext cx="9672918" cy="1432062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Mobile/Web App</a:t>
            </a:r>
            <a:endParaRPr lang="en-US" sz="7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http://images.jambase.com/features/newswirephotos/rocktheeart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1" y="6149789"/>
            <a:ext cx="2515811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00px-J_P_Morgan_Chase_Logo_2008_1.svg.png (2000×25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070" y="6199611"/>
            <a:ext cx="4478226" cy="55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05" y="2708141"/>
            <a:ext cx="4029629" cy="15808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9048" y="2258525"/>
            <a:ext cx="1250992" cy="307777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Local Storage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141876" y="3566074"/>
            <a:ext cx="1134902" cy="16186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284" y="2708141"/>
            <a:ext cx="2359868" cy="17158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694284" y="2251091"/>
            <a:ext cx="1250992" cy="307777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Export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71658" y="3336708"/>
            <a:ext cx="1134902" cy="16186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276778" y="3293062"/>
            <a:ext cx="26976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hlinkClick r:id="rId6"/>
              </a:rPr>
              <a:t>Web App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20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22000">
              <a:schemeClr val="accent5">
                <a:lumMod val="0"/>
                <a:lumOff val="100000"/>
              </a:schemeClr>
            </a:gs>
            <a:gs pos="77000">
              <a:schemeClr val="accent6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139" y="297492"/>
            <a:ext cx="9672918" cy="1432062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Future Development</a:t>
            </a:r>
            <a:endParaRPr lang="en-US" sz="7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http://images.jambase.com/features/newswirephotos/rocktheeart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1" y="6149789"/>
            <a:ext cx="2515811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00px-J_P_Morgan_Chase_Logo_2008_1.svg.png (2000×25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070" y="6199611"/>
            <a:ext cx="4478226" cy="55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68049" y="2224057"/>
            <a:ext cx="9144000" cy="207214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Interface mobile platform with cloud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Integrate</a:t>
            </a:r>
            <a:r>
              <a:rPr lang="en-US" dirty="0" smtClean="0"/>
              <a:t> social networking 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Eras Bold ITC</vt:lpstr>
      <vt:lpstr>Trebuchet MS</vt:lpstr>
      <vt:lpstr>Office Theme</vt:lpstr>
      <vt:lpstr>Rock the Earth </vt:lpstr>
      <vt:lpstr>Problem</vt:lpstr>
      <vt:lpstr>Solution</vt:lpstr>
      <vt:lpstr>Mobile/Web App</vt:lpstr>
      <vt:lpstr>Future Development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the Earth</dc:title>
  <dc:creator>Jiu Moon</dc:creator>
  <cp:lastModifiedBy>Hans He</cp:lastModifiedBy>
  <cp:revision>13</cp:revision>
  <dcterms:created xsi:type="dcterms:W3CDTF">2015-10-17T11:32:14Z</dcterms:created>
  <dcterms:modified xsi:type="dcterms:W3CDTF">2015-10-17T15:25:19Z</dcterms:modified>
</cp:coreProperties>
</file>