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3" r:id="rId1"/>
  </p:sldMasterIdLst>
  <p:notesMasterIdLst>
    <p:notesMasterId r:id="rId4"/>
  </p:notesMasterIdLst>
  <p:handoutMasterIdLst>
    <p:handoutMasterId r:id="rId5"/>
  </p:handoutMasterIdLst>
  <p:sldIdLst>
    <p:sldId id="309" r:id="rId2"/>
    <p:sldId id="325" r:id="rId3"/>
  </p:sldIdLst>
  <p:sldSz cx="9144000" cy="6858000" type="screen4x3"/>
  <p:notesSz cx="6858000" cy="92964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8F1"/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9669" autoAdjust="0"/>
  </p:normalViewPr>
  <p:slideViewPr>
    <p:cSldViewPr>
      <p:cViewPr varScale="1">
        <p:scale>
          <a:sx n="97" d="100"/>
          <a:sy n="97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8D844-EC8C-6248-A8B5-3DD4F384CA95}" type="doc">
      <dgm:prSet loTypeId="urn:microsoft.com/office/officeart/2005/8/layout/StepDownProcess" loCatId="" qsTypeId="urn:microsoft.com/office/officeart/2005/8/quickstyle/3D9" qsCatId="3D" csTypeId="urn:microsoft.com/office/officeart/2005/8/colors/accent1_2" csCatId="accent1" phldr="1"/>
      <dgm:spPr/>
    </dgm:pt>
    <dgm:pt modelId="{2DC77804-FB83-854E-8AA9-9B4AC21140FC}">
      <dgm:prSet phldrT="[Text]"/>
      <dgm:spPr/>
      <dgm:t>
        <a:bodyPr/>
        <a:lstStyle/>
        <a:p>
          <a:r>
            <a:rPr lang="en-US" dirty="0" smtClean="0"/>
            <a:t>Idea Posting  </a:t>
          </a:r>
          <a:endParaRPr lang="en-US" dirty="0"/>
        </a:p>
      </dgm:t>
    </dgm:pt>
    <dgm:pt modelId="{518ECBD5-0EBF-5045-B29F-08D3427E0B6F}" type="parTrans" cxnId="{C55DCFC4-1949-A044-9FEA-0242DF2EF2F4}">
      <dgm:prSet/>
      <dgm:spPr/>
      <dgm:t>
        <a:bodyPr/>
        <a:lstStyle/>
        <a:p>
          <a:endParaRPr lang="en-US"/>
        </a:p>
      </dgm:t>
    </dgm:pt>
    <dgm:pt modelId="{2814BBFE-D0E2-7845-BC16-5CED10D3B4C8}" type="sibTrans" cxnId="{C55DCFC4-1949-A044-9FEA-0242DF2EF2F4}">
      <dgm:prSet/>
      <dgm:spPr/>
      <dgm:t>
        <a:bodyPr/>
        <a:lstStyle/>
        <a:p>
          <a:endParaRPr lang="en-US"/>
        </a:p>
      </dgm:t>
    </dgm:pt>
    <dgm:pt modelId="{B0884A8B-7B0D-DF45-926C-3FE6CA90A617}">
      <dgm:prSet phldrT="[Text]"/>
      <dgm:spPr/>
      <dgm:t>
        <a:bodyPr/>
        <a:lstStyle/>
        <a:p>
          <a:r>
            <a:rPr lang="en-US" dirty="0" smtClean="0"/>
            <a:t> Idea Competition</a:t>
          </a:r>
          <a:endParaRPr lang="en-US" dirty="0"/>
        </a:p>
      </dgm:t>
    </dgm:pt>
    <dgm:pt modelId="{BBA0961D-5E9C-894C-8155-C4A8FD67CA6D}" type="parTrans" cxnId="{A73F2424-0CF3-9340-BAD8-25E9CE388D7D}">
      <dgm:prSet/>
      <dgm:spPr/>
      <dgm:t>
        <a:bodyPr/>
        <a:lstStyle/>
        <a:p>
          <a:endParaRPr lang="en-US"/>
        </a:p>
      </dgm:t>
    </dgm:pt>
    <dgm:pt modelId="{3750A0DB-DA37-2F40-85E2-E5301A8D7C92}" type="sibTrans" cxnId="{A73F2424-0CF3-9340-BAD8-25E9CE388D7D}">
      <dgm:prSet/>
      <dgm:spPr/>
      <dgm:t>
        <a:bodyPr/>
        <a:lstStyle/>
        <a:p>
          <a:endParaRPr lang="en-US"/>
        </a:p>
      </dgm:t>
    </dgm:pt>
    <dgm:pt modelId="{35DCDF1E-10B4-174B-92CC-56F1FB7BCF9B}">
      <dgm:prSet phldrT="[Text]"/>
      <dgm:spPr/>
      <dgm:t>
        <a:bodyPr/>
        <a:lstStyle/>
        <a:p>
          <a:r>
            <a:rPr lang="en-US" dirty="0" smtClean="0"/>
            <a:t>Fundraising</a:t>
          </a:r>
          <a:endParaRPr lang="en-US" dirty="0"/>
        </a:p>
      </dgm:t>
    </dgm:pt>
    <dgm:pt modelId="{ADE41291-57B6-3046-A8F0-B4967397077D}" type="parTrans" cxnId="{333556A7-80A3-0E4F-8C01-8638FF175DDB}">
      <dgm:prSet/>
      <dgm:spPr/>
      <dgm:t>
        <a:bodyPr/>
        <a:lstStyle/>
        <a:p>
          <a:endParaRPr lang="en-US"/>
        </a:p>
      </dgm:t>
    </dgm:pt>
    <dgm:pt modelId="{660B9194-24B0-5644-8501-863BB7EB2ECF}" type="sibTrans" cxnId="{333556A7-80A3-0E4F-8C01-8638FF175DDB}">
      <dgm:prSet/>
      <dgm:spPr/>
      <dgm:t>
        <a:bodyPr/>
        <a:lstStyle/>
        <a:p>
          <a:endParaRPr lang="en-US"/>
        </a:p>
      </dgm:t>
    </dgm:pt>
    <dgm:pt modelId="{A65BA544-83A5-5644-BBEB-FA9046B403DB}">
      <dgm:prSet phldrT="[Text]"/>
      <dgm:spPr/>
      <dgm:t>
        <a:bodyPr/>
        <a:lstStyle/>
        <a:p>
          <a:r>
            <a:rPr lang="en-US" dirty="0" smtClean="0"/>
            <a:t>Marketing the Business</a:t>
          </a:r>
          <a:endParaRPr lang="en-US" dirty="0"/>
        </a:p>
      </dgm:t>
    </dgm:pt>
    <dgm:pt modelId="{8E8076E9-2F66-E049-A810-92FD63940A45}" type="parTrans" cxnId="{A6CE49B0-F6BE-5C41-B05F-6223BB20E289}">
      <dgm:prSet/>
      <dgm:spPr/>
      <dgm:t>
        <a:bodyPr/>
        <a:lstStyle/>
        <a:p>
          <a:endParaRPr lang="en-US"/>
        </a:p>
      </dgm:t>
    </dgm:pt>
    <dgm:pt modelId="{B4C3C94C-D0EA-8D4F-9A60-DFF8B76E556A}" type="sibTrans" cxnId="{A6CE49B0-F6BE-5C41-B05F-6223BB20E289}">
      <dgm:prSet/>
      <dgm:spPr/>
      <dgm:t>
        <a:bodyPr/>
        <a:lstStyle/>
        <a:p>
          <a:endParaRPr lang="en-US"/>
        </a:p>
      </dgm:t>
    </dgm:pt>
    <dgm:pt modelId="{CF068B13-3545-8047-ADB3-A5A3308620C7}" type="pres">
      <dgm:prSet presAssocID="{3E38D844-EC8C-6248-A8B5-3DD4F384CA95}" presName="rootnode" presStyleCnt="0">
        <dgm:presLayoutVars>
          <dgm:chMax/>
          <dgm:chPref/>
          <dgm:dir/>
          <dgm:animLvl val="lvl"/>
        </dgm:presLayoutVars>
      </dgm:prSet>
      <dgm:spPr/>
    </dgm:pt>
    <dgm:pt modelId="{3616AE7D-2080-6447-BAF1-6A8D59BA0865}" type="pres">
      <dgm:prSet presAssocID="{2DC77804-FB83-854E-8AA9-9B4AC21140FC}" presName="composite" presStyleCnt="0"/>
      <dgm:spPr/>
    </dgm:pt>
    <dgm:pt modelId="{4E98D16C-4C57-A040-B482-E46136B0D6AD}" type="pres">
      <dgm:prSet presAssocID="{2DC77804-FB83-854E-8AA9-9B4AC21140FC}" presName="bentUpArrow1" presStyleLbl="alignImgPlace1" presStyleIdx="0" presStyleCnt="3"/>
      <dgm:spPr/>
    </dgm:pt>
    <dgm:pt modelId="{8B303D6A-0E82-6C4A-BABF-BF45B428BE99}" type="pres">
      <dgm:prSet presAssocID="{2DC77804-FB83-854E-8AA9-9B4AC21140F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7942E-9C38-B64A-B81D-51038B04A4E5}" type="pres">
      <dgm:prSet presAssocID="{2DC77804-FB83-854E-8AA9-9B4AC21140F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091A499-9A76-BC4B-A4F9-62E9FE8A90DA}" type="pres">
      <dgm:prSet presAssocID="{2814BBFE-D0E2-7845-BC16-5CED10D3B4C8}" presName="sibTrans" presStyleCnt="0"/>
      <dgm:spPr/>
    </dgm:pt>
    <dgm:pt modelId="{DDAD963C-CF50-7646-B5BD-896E1AB4FF28}" type="pres">
      <dgm:prSet presAssocID="{B0884A8B-7B0D-DF45-926C-3FE6CA90A617}" presName="composite" presStyleCnt="0"/>
      <dgm:spPr/>
    </dgm:pt>
    <dgm:pt modelId="{248BFC78-BE92-CA4C-BF1D-389D1353C90E}" type="pres">
      <dgm:prSet presAssocID="{B0884A8B-7B0D-DF45-926C-3FE6CA90A617}" presName="bentUpArrow1" presStyleLbl="alignImgPlace1" presStyleIdx="1" presStyleCnt="3"/>
      <dgm:spPr/>
    </dgm:pt>
    <dgm:pt modelId="{61ED1520-B03C-F445-BC28-E0618696A58E}" type="pres">
      <dgm:prSet presAssocID="{B0884A8B-7B0D-DF45-926C-3FE6CA90A61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94528-8767-9E48-AE93-845753B60D40}" type="pres">
      <dgm:prSet presAssocID="{B0884A8B-7B0D-DF45-926C-3FE6CA90A61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DCFD4CE-0D61-2D45-B29D-D3BD08990AC9}" type="pres">
      <dgm:prSet presAssocID="{3750A0DB-DA37-2F40-85E2-E5301A8D7C92}" presName="sibTrans" presStyleCnt="0"/>
      <dgm:spPr/>
    </dgm:pt>
    <dgm:pt modelId="{19C55ED3-34EE-C143-965D-C4A60C905804}" type="pres">
      <dgm:prSet presAssocID="{35DCDF1E-10B4-174B-92CC-56F1FB7BCF9B}" presName="composite" presStyleCnt="0"/>
      <dgm:spPr/>
    </dgm:pt>
    <dgm:pt modelId="{A63D6CD6-552D-BF40-BC4F-54A63B56AA65}" type="pres">
      <dgm:prSet presAssocID="{35DCDF1E-10B4-174B-92CC-56F1FB7BCF9B}" presName="bentUpArrow1" presStyleLbl="alignImgPlace1" presStyleIdx="2" presStyleCnt="3"/>
      <dgm:spPr/>
    </dgm:pt>
    <dgm:pt modelId="{441557D4-02DD-EA43-8E1E-F61AE8F36DDC}" type="pres">
      <dgm:prSet presAssocID="{35DCDF1E-10B4-174B-92CC-56F1FB7BCF9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B1920-9A03-534D-AFE3-C045D1E53840}" type="pres">
      <dgm:prSet presAssocID="{35DCDF1E-10B4-174B-92CC-56F1FB7BCF9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3A1A8B5-8586-2145-8BA5-0DB9A16F1DC8}" type="pres">
      <dgm:prSet presAssocID="{660B9194-24B0-5644-8501-863BB7EB2ECF}" presName="sibTrans" presStyleCnt="0"/>
      <dgm:spPr/>
    </dgm:pt>
    <dgm:pt modelId="{5549468F-430C-7847-9499-7CA9DF1831F0}" type="pres">
      <dgm:prSet presAssocID="{A65BA544-83A5-5644-BBEB-FA9046B403DB}" presName="composite" presStyleCnt="0"/>
      <dgm:spPr/>
    </dgm:pt>
    <dgm:pt modelId="{CCA30937-CB2F-A544-93B3-553FDA20FA5E}" type="pres">
      <dgm:prSet presAssocID="{A65BA544-83A5-5644-BBEB-FA9046B403D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B00552-523A-AE40-A0FF-ACFB7040A7CC}" type="presOf" srcId="{B0884A8B-7B0D-DF45-926C-3FE6CA90A617}" destId="{61ED1520-B03C-F445-BC28-E0618696A58E}" srcOrd="0" destOrd="0" presId="urn:microsoft.com/office/officeart/2005/8/layout/StepDownProcess"/>
    <dgm:cxn modelId="{E1F40698-160D-7049-AE26-EBF07C566DC2}" type="presOf" srcId="{2DC77804-FB83-854E-8AA9-9B4AC21140FC}" destId="{8B303D6A-0E82-6C4A-BABF-BF45B428BE99}" srcOrd="0" destOrd="0" presId="urn:microsoft.com/office/officeart/2005/8/layout/StepDownProcess"/>
    <dgm:cxn modelId="{C5E76E13-957A-A249-BC98-F4356F80ED21}" type="presOf" srcId="{A65BA544-83A5-5644-BBEB-FA9046B403DB}" destId="{CCA30937-CB2F-A544-93B3-553FDA20FA5E}" srcOrd="0" destOrd="0" presId="urn:microsoft.com/office/officeart/2005/8/layout/StepDownProcess"/>
    <dgm:cxn modelId="{333556A7-80A3-0E4F-8C01-8638FF175DDB}" srcId="{3E38D844-EC8C-6248-A8B5-3DD4F384CA95}" destId="{35DCDF1E-10B4-174B-92CC-56F1FB7BCF9B}" srcOrd="2" destOrd="0" parTransId="{ADE41291-57B6-3046-A8F0-B4967397077D}" sibTransId="{660B9194-24B0-5644-8501-863BB7EB2ECF}"/>
    <dgm:cxn modelId="{030063C1-9A93-C440-95D7-AAAACAE02B46}" type="presOf" srcId="{35DCDF1E-10B4-174B-92CC-56F1FB7BCF9B}" destId="{441557D4-02DD-EA43-8E1E-F61AE8F36DDC}" srcOrd="0" destOrd="0" presId="urn:microsoft.com/office/officeart/2005/8/layout/StepDownProcess"/>
    <dgm:cxn modelId="{C55DCFC4-1949-A044-9FEA-0242DF2EF2F4}" srcId="{3E38D844-EC8C-6248-A8B5-3DD4F384CA95}" destId="{2DC77804-FB83-854E-8AA9-9B4AC21140FC}" srcOrd="0" destOrd="0" parTransId="{518ECBD5-0EBF-5045-B29F-08D3427E0B6F}" sibTransId="{2814BBFE-D0E2-7845-BC16-5CED10D3B4C8}"/>
    <dgm:cxn modelId="{0E3DA415-30E5-9A4B-AEFD-27C183C8E651}" type="presOf" srcId="{3E38D844-EC8C-6248-A8B5-3DD4F384CA95}" destId="{CF068B13-3545-8047-ADB3-A5A3308620C7}" srcOrd="0" destOrd="0" presId="urn:microsoft.com/office/officeart/2005/8/layout/StepDownProcess"/>
    <dgm:cxn modelId="{A73F2424-0CF3-9340-BAD8-25E9CE388D7D}" srcId="{3E38D844-EC8C-6248-A8B5-3DD4F384CA95}" destId="{B0884A8B-7B0D-DF45-926C-3FE6CA90A617}" srcOrd="1" destOrd="0" parTransId="{BBA0961D-5E9C-894C-8155-C4A8FD67CA6D}" sibTransId="{3750A0DB-DA37-2F40-85E2-E5301A8D7C92}"/>
    <dgm:cxn modelId="{A6CE49B0-F6BE-5C41-B05F-6223BB20E289}" srcId="{3E38D844-EC8C-6248-A8B5-3DD4F384CA95}" destId="{A65BA544-83A5-5644-BBEB-FA9046B403DB}" srcOrd="3" destOrd="0" parTransId="{8E8076E9-2F66-E049-A810-92FD63940A45}" sibTransId="{B4C3C94C-D0EA-8D4F-9A60-DFF8B76E556A}"/>
    <dgm:cxn modelId="{E4160172-E12D-3F49-ABD9-C9A83D66B08A}" type="presParOf" srcId="{CF068B13-3545-8047-ADB3-A5A3308620C7}" destId="{3616AE7D-2080-6447-BAF1-6A8D59BA0865}" srcOrd="0" destOrd="0" presId="urn:microsoft.com/office/officeart/2005/8/layout/StepDownProcess"/>
    <dgm:cxn modelId="{382D75C6-E61D-3F45-A38E-F82545DF1AD2}" type="presParOf" srcId="{3616AE7D-2080-6447-BAF1-6A8D59BA0865}" destId="{4E98D16C-4C57-A040-B482-E46136B0D6AD}" srcOrd="0" destOrd="0" presId="urn:microsoft.com/office/officeart/2005/8/layout/StepDownProcess"/>
    <dgm:cxn modelId="{01FEE8F5-4C4C-D84E-9A9C-D33525BD39CC}" type="presParOf" srcId="{3616AE7D-2080-6447-BAF1-6A8D59BA0865}" destId="{8B303D6A-0E82-6C4A-BABF-BF45B428BE99}" srcOrd="1" destOrd="0" presId="urn:microsoft.com/office/officeart/2005/8/layout/StepDownProcess"/>
    <dgm:cxn modelId="{C8E21B92-59FE-8B41-ABE2-E2B461B28127}" type="presParOf" srcId="{3616AE7D-2080-6447-BAF1-6A8D59BA0865}" destId="{2E37942E-9C38-B64A-B81D-51038B04A4E5}" srcOrd="2" destOrd="0" presId="urn:microsoft.com/office/officeart/2005/8/layout/StepDownProcess"/>
    <dgm:cxn modelId="{725C8278-2481-DB4F-A4B7-E9C859739692}" type="presParOf" srcId="{CF068B13-3545-8047-ADB3-A5A3308620C7}" destId="{5091A499-9A76-BC4B-A4F9-62E9FE8A90DA}" srcOrd="1" destOrd="0" presId="urn:microsoft.com/office/officeart/2005/8/layout/StepDownProcess"/>
    <dgm:cxn modelId="{313F95F5-0C14-DF41-AC2B-C711E50EF952}" type="presParOf" srcId="{CF068B13-3545-8047-ADB3-A5A3308620C7}" destId="{DDAD963C-CF50-7646-B5BD-896E1AB4FF28}" srcOrd="2" destOrd="0" presId="urn:microsoft.com/office/officeart/2005/8/layout/StepDownProcess"/>
    <dgm:cxn modelId="{D15EBE1A-3241-B440-9048-1C05BEF384AC}" type="presParOf" srcId="{DDAD963C-CF50-7646-B5BD-896E1AB4FF28}" destId="{248BFC78-BE92-CA4C-BF1D-389D1353C90E}" srcOrd="0" destOrd="0" presId="urn:microsoft.com/office/officeart/2005/8/layout/StepDownProcess"/>
    <dgm:cxn modelId="{7CCB10F9-8FB4-0841-A071-18454EDCC61F}" type="presParOf" srcId="{DDAD963C-CF50-7646-B5BD-896E1AB4FF28}" destId="{61ED1520-B03C-F445-BC28-E0618696A58E}" srcOrd="1" destOrd="0" presId="urn:microsoft.com/office/officeart/2005/8/layout/StepDownProcess"/>
    <dgm:cxn modelId="{5D99FC1E-32BE-7447-B74A-C6668CD40EB2}" type="presParOf" srcId="{DDAD963C-CF50-7646-B5BD-896E1AB4FF28}" destId="{FC494528-8767-9E48-AE93-845753B60D40}" srcOrd="2" destOrd="0" presId="urn:microsoft.com/office/officeart/2005/8/layout/StepDownProcess"/>
    <dgm:cxn modelId="{63A73469-1688-F643-9F29-197E8C8B6EFD}" type="presParOf" srcId="{CF068B13-3545-8047-ADB3-A5A3308620C7}" destId="{CDCFD4CE-0D61-2D45-B29D-D3BD08990AC9}" srcOrd="3" destOrd="0" presId="urn:microsoft.com/office/officeart/2005/8/layout/StepDownProcess"/>
    <dgm:cxn modelId="{104C86DA-F235-E344-8AD9-55DCA720B288}" type="presParOf" srcId="{CF068B13-3545-8047-ADB3-A5A3308620C7}" destId="{19C55ED3-34EE-C143-965D-C4A60C905804}" srcOrd="4" destOrd="0" presId="urn:microsoft.com/office/officeart/2005/8/layout/StepDownProcess"/>
    <dgm:cxn modelId="{47AE2174-52AC-A640-8EBE-D28A73FB5106}" type="presParOf" srcId="{19C55ED3-34EE-C143-965D-C4A60C905804}" destId="{A63D6CD6-552D-BF40-BC4F-54A63B56AA65}" srcOrd="0" destOrd="0" presId="urn:microsoft.com/office/officeart/2005/8/layout/StepDownProcess"/>
    <dgm:cxn modelId="{3F15A584-0746-4B41-92F6-129A8418771A}" type="presParOf" srcId="{19C55ED3-34EE-C143-965D-C4A60C905804}" destId="{441557D4-02DD-EA43-8E1E-F61AE8F36DDC}" srcOrd="1" destOrd="0" presId="urn:microsoft.com/office/officeart/2005/8/layout/StepDownProcess"/>
    <dgm:cxn modelId="{01A3EEF2-EDEA-8D4D-9F76-5705066152D2}" type="presParOf" srcId="{19C55ED3-34EE-C143-965D-C4A60C905804}" destId="{292B1920-9A03-534D-AFE3-C045D1E53840}" srcOrd="2" destOrd="0" presId="urn:microsoft.com/office/officeart/2005/8/layout/StepDownProcess"/>
    <dgm:cxn modelId="{06D1305B-8E98-8142-BCC7-F1B7C624BB7A}" type="presParOf" srcId="{CF068B13-3545-8047-ADB3-A5A3308620C7}" destId="{93A1A8B5-8586-2145-8BA5-0DB9A16F1DC8}" srcOrd="5" destOrd="0" presId="urn:microsoft.com/office/officeart/2005/8/layout/StepDownProcess"/>
    <dgm:cxn modelId="{1521F026-1C17-C74E-B0F0-FBA4E49D125D}" type="presParOf" srcId="{CF068B13-3545-8047-ADB3-A5A3308620C7}" destId="{5549468F-430C-7847-9499-7CA9DF1831F0}" srcOrd="6" destOrd="0" presId="urn:microsoft.com/office/officeart/2005/8/layout/StepDownProcess"/>
    <dgm:cxn modelId="{987EB19E-5A07-C647-9A67-AB6F20CE56C6}" type="presParOf" srcId="{5549468F-430C-7847-9499-7CA9DF1831F0}" destId="{CCA30937-CB2F-A544-93B3-553FDA20FA5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8D16C-4C57-A040-B482-E46136B0D6AD}">
      <dsp:nvSpPr>
        <dsp:cNvPr id="0" name=""/>
        <dsp:cNvSpPr/>
      </dsp:nvSpPr>
      <dsp:spPr>
        <a:xfrm rot="5400000">
          <a:off x="1094811" y="1333888"/>
          <a:ext cx="1171444" cy="1333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03D6A-0E82-6C4A-BABF-BF45B428BE99}">
      <dsp:nvSpPr>
        <dsp:cNvPr id="0" name=""/>
        <dsp:cNvSpPr/>
      </dsp:nvSpPr>
      <dsp:spPr>
        <a:xfrm>
          <a:off x="784449" y="35319"/>
          <a:ext cx="1972022" cy="1380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Idea Posting  </a:t>
          </a:r>
          <a:endParaRPr lang="en-US" sz="2500" kern="1200" dirty="0"/>
        </a:p>
      </dsp:txBody>
      <dsp:txXfrm>
        <a:off x="851844" y="102714"/>
        <a:ext cx="1837232" cy="1245561"/>
      </dsp:txXfrm>
    </dsp:sp>
    <dsp:sp modelId="{2E37942E-9C38-B64A-B81D-51038B04A4E5}">
      <dsp:nvSpPr>
        <dsp:cNvPr id="0" name=""/>
        <dsp:cNvSpPr/>
      </dsp:nvSpPr>
      <dsp:spPr>
        <a:xfrm>
          <a:off x="2756471" y="166967"/>
          <a:ext cx="1434261" cy="111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BFC78-BE92-CA4C-BF1D-389D1353C90E}">
      <dsp:nvSpPr>
        <dsp:cNvPr id="0" name=""/>
        <dsp:cNvSpPr/>
      </dsp:nvSpPr>
      <dsp:spPr>
        <a:xfrm rot="5400000">
          <a:off x="2729827" y="2884479"/>
          <a:ext cx="1171444" cy="1333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1520-B03C-F445-BC28-E0618696A58E}">
      <dsp:nvSpPr>
        <dsp:cNvPr id="0" name=""/>
        <dsp:cNvSpPr/>
      </dsp:nvSpPr>
      <dsp:spPr>
        <a:xfrm>
          <a:off x="2419465" y="1585909"/>
          <a:ext cx="1972022" cy="1380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Idea Competition</a:t>
          </a:r>
          <a:endParaRPr lang="en-US" sz="2500" kern="1200" dirty="0"/>
        </a:p>
      </dsp:txBody>
      <dsp:txXfrm>
        <a:off x="2486860" y="1653304"/>
        <a:ext cx="1837232" cy="1245561"/>
      </dsp:txXfrm>
    </dsp:sp>
    <dsp:sp modelId="{FC494528-8767-9E48-AE93-845753B60D40}">
      <dsp:nvSpPr>
        <dsp:cNvPr id="0" name=""/>
        <dsp:cNvSpPr/>
      </dsp:nvSpPr>
      <dsp:spPr>
        <a:xfrm>
          <a:off x="4391488" y="1717557"/>
          <a:ext cx="1434261" cy="111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D6CD6-552D-BF40-BC4F-54A63B56AA65}">
      <dsp:nvSpPr>
        <dsp:cNvPr id="0" name=""/>
        <dsp:cNvSpPr/>
      </dsp:nvSpPr>
      <dsp:spPr>
        <a:xfrm rot="5400000">
          <a:off x="4364843" y="4435069"/>
          <a:ext cx="1171444" cy="1333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557D4-02DD-EA43-8E1E-F61AE8F36DDC}">
      <dsp:nvSpPr>
        <dsp:cNvPr id="0" name=""/>
        <dsp:cNvSpPr/>
      </dsp:nvSpPr>
      <dsp:spPr>
        <a:xfrm>
          <a:off x="4054481" y="3136500"/>
          <a:ext cx="1972022" cy="1380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Fundraising</a:t>
          </a:r>
          <a:endParaRPr lang="en-US" sz="2500" kern="1200" dirty="0"/>
        </a:p>
      </dsp:txBody>
      <dsp:txXfrm>
        <a:off x="4121876" y="3203895"/>
        <a:ext cx="1837232" cy="1245561"/>
      </dsp:txXfrm>
    </dsp:sp>
    <dsp:sp modelId="{292B1920-9A03-534D-AFE3-C045D1E53840}">
      <dsp:nvSpPr>
        <dsp:cNvPr id="0" name=""/>
        <dsp:cNvSpPr/>
      </dsp:nvSpPr>
      <dsp:spPr>
        <a:xfrm>
          <a:off x="6026504" y="3268148"/>
          <a:ext cx="1434261" cy="111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30937-CB2F-A544-93B3-553FDA20FA5E}">
      <dsp:nvSpPr>
        <dsp:cNvPr id="0" name=""/>
        <dsp:cNvSpPr/>
      </dsp:nvSpPr>
      <dsp:spPr>
        <a:xfrm>
          <a:off x="5689498" y="4687090"/>
          <a:ext cx="1972022" cy="13803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Marketing the Business</a:t>
          </a:r>
          <a:endParaRPr lang="en-US" sz="2500" kern="1200" dirty="0"/>
        </a:p>
      </dsp:txBody>
      <dsp:txXfrm>
        <a:off x="5756893" y="4754485"/>
        <a:ext cx="1837232" cy="124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0120E1B2-4BF0-4570-A5AF-851AECE5E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6DC0982-59B3-4671-99F4-76E63A013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96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39661-E7A4-4DD0-94FD-B324543CBF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6E127-3CEF-462A-8193-977F7B689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907E-CD33-844F-9A6A-5D7E4DDAECB6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3E8F5-2C0C-419C-921D-30FD39F014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1"/>
          <p:cNvSpPr txBox="1">
            <a:spLocks/>
          </p:cNvSpPr>
          <p:nvPr userDrawn="1"/>
        </p:nvSpPr>
        <p:spPr>
          <a:xfrm>
            <a:off x="5105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i="1" dirty="0">
                <a:latin typeface="+mn-lt"/>
              </a:rPr>
              <a:t>Copyright </a:t>
            </a:r>
            <a:r>
              <a:rPr lang="en-US" sz="1200" i="1" dirty="0" smtClean="0">
                <a:latin typeface="+mn-lt"/>
              </a:rPr>
              <a:t>2010</a:t>
            </a:r>
            <a:endParaRPr lang="en-US" sz="1200" i="1" dirty="0">
              <a:latin typeface="+mn-lt"/>
            </a:endParaRPr>
          </a:p>
        </p:txBody>
      </p:sp>
      <p:sp>
        <p:nvSpPr>
          <p:cNvPr id="8" name="Footer Placeholder 21"/>
          <p:cNvSpPr txBox="1">
            <a:spLocks/>
          </p:cNvSpPr>
          <p:nvPr userDrawn="1"/>
        </p:nvSpPr>
        <p:spPr>
          <a:xfrm>
            <a:off x="3810000" y="624840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i="1" dirty="0" smtClean="0">
                <a:latin typeface="+mn-lt"/>
              </a:rPr>
              <a:t>An</a:t>
            </a:r>
            <a:r>
              <a:rPr lang="en-US" sz="1200" i="1" baseline="0" dirty="0" smtClean="0">
                <a:latin typeface="+mn-lt"/>
              </a:rPr>
              <a:t> Introduction to Project Management, Third Edition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F51FE-65EA-4D5C-A088-B2758EDB73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18694-3397-4723-A4B2-DA34C7E19B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F7954-D8F9-4F64-A875-1FE87C3478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3B0B3-65FA-4260-827E-B382B404D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ED280-ABD8-4063-BF3D-66675FF76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D307B-0F24-4853-BCFB-D17C1B092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29D91F-1B25-4D77-8DDC-802DC628BE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191000"/>
            <a:ext cx="4572000" cy="402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By Team 12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784660"/>
            <a:ext cx="7772400" cy="3165021"/>
          </a:xfrm>
        </p:spPr>
        <p:txBody>
          <a:bodyPr>
            <a:normAutofit/>
          </a:bodyPr>
          <a:lstStyle/>
          <a:p>
            <a:pPr algn="l"/>
            <a:r>
              <a:rPr lang="en-US" sz="13800" dirty="0" smtClean="0"/>
              <a:t>[</a:t>
            </a:r>
            <a:r>
              <a:rPr lang="en-US" sz="7200" dirty="0" smtClean="0">
                <a:solidFill>
                  <a:srgbClr val="FF0000"/>
                </a:solidFill>
              </a:rPr>
              <a:t>Job Club</a:t>
            </a:r>
            <a:r>
              <a:rPr lang="en-US" sz="13800" dirty="0" smtClean="0"/>
              <a:t>]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Think Creative and Be Smart 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Steps to </a:t>
            </a:r>
            <a:r>
              <a:rPr lang="it-IT" sz="4000" dirty="0" smtClean="0">
                <a:solidFill>
                  <a:srgbClr val="FF0000"/>
                </a:solidFill>
              </a:rPr>
              <a:t>S</a:t>
            </a:r>
            <a:r>
              <a:rPr lang="it-IT" sz="4000" dirty="0" smtClean="0">
                <a:solidFill>
                  <a:srgbClr val="FF0000"/>
                </a:solidFill>
              </a:rPr>
              <a:t>uccess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645E5-D821-4D48-9F9B-C00B465E746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325046"/>
              </p:ext>
            </p:extLst>
          </p:nvPr>
        </p:nvGraphicFramePr>
        <p:xfrm>
          <a:off x="152400" y="228600"/>
          <a:ext cx="8445970" cy="610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6226031"/>
            <a:ext cx="48006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4522</TotalTime>
  <Words>20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[Job Club]  Think Creative and Be Smart </vt:lpstr>
      <vt:lpstr>Steps to Success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md arefin</cp:lastModifiedBy>
  <cp:revision>454</cp:revision>
  <dcterms:created xsi:type="dcterms:W3CDTF">2001-07-05T23:10:12Z</dcterms:created>
  <dcterms:modified xsi:type="dcterms:W3CDTF">2015-10-17T14:51:22Z</dcterms:modified>
</cp:coreProperties>
</file>