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7772400" cx="13817600"/>
  <p:notesSz cx="6858000" cy="9144000"/>
  <p:embeddedFontLst>
    <p:embeddedFont>
      <p:font typeface="Calibri"/>
      <p:regular r:id="rId12"/>
      <p:bold r:id="rId13"/>
      <p:italic r:id="rId14"/>
      <p:boldItalic r:id="rId15"/>
    </p:embeddedFont>
    <p:embeddedFont>
      <p:font typeface="Lato"/>
      <p:regular r:id="rId16"/>
      <p:bold r:id="rId17"/>
      <p:italic r:id="rId18"/>
      <p:boldItalic r:id="rId19"/>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Calibri-bold.fntdata"/><Relationship Id="rId12" Type="http://schemas.openxmlformats.org/officeDocument/2006/relationships/font" Target="fonts/Calibri-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alibri-boldItalic.fntdata"/><Relationship Id="rId14" Type="http://schemas.openxmlformats.org/officeDocument/2006/relationships/font" Target="fonts/Calibri-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 name="Shape 1"/>
        <p:cNvGrpSpPr/>
        <p:nvPr/>
      </p:nvGrpSpPr>
      <p:grpSpPr>
        <a:xfrm>
          <a:off x="0" y="0"/>
          <a:ext cx="0" cy="0"/>
          <a:chOff x="0" y="0"/>
          <a:chExt cx="0" cy="0"/>
        </a:xfrm>
      </p:grpSpPr>
      <p:sp>
        <p:nvSpPr>
          <p:cNvPr id="2" name="Shape 2"/>
          <p:cNvSpPr txBox="1"/>
          <p:nvPr>
            <p:ph idx="2" type="hdr"/>
          </p:nvPr>
        </p:nvSpPr>
        <p:spPr>
          <a:xfrm>
            <a:off x="0" y="0"/>
            <a:ext cx="2971799" cy="458788"/>
          </a:xfrm>
          <a:prstGeom prst="rect">
            <a:avLst/>
          </a:prstGeom>
          <a:noFill/>
          <a:ln>
            <a:noFill/>
          </a:ln>
        </p:spPr>
        <p:txBody>
          <a:bodyPr anchorCtr="0" anchor="t" bIns="91425" lIns="91425" rIns="91425" tIns="91425"/>
          <a:lstStyle>
            <a:lvl1pPr indent="0" marL="0" marR="0" rtl="0" algn="l">
              <a:spcBef>
                <a:spcPts val="0"/>
              </a:spcBef>
              <a:defRPr b="0" baseline="0" i="0" sz="12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3" name="Shape 3"/>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marL="0" marR="0" rtl="0" algn="r">
              <a:spcBef>
                <a:spcPts val="0"/>
              </a:spcBef>
              <a:defRPr b="0" baseline="0" i="0" sz="12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4" name="Shape 4"/>
          <p:cNvSpPr/>
          <p:nvPr>
            <p:ph idx="3"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 name="Shape 5"/>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marL="0" marR="0" rtl="0" algn="l">
              <a:spcBef>
                <a:spcPts val="0"/>
              </a:spcBef>
              <a:defRPr b="0" baseline="0" i="0" sz="1200" u="none" cap="none" strike="noStrike">
                <a:solidFill>
                  <a:schemeClr val="dk1"/>
                </a:solidFill>
                <a:latin typeface="Calibri"/>
                <a:ea typeface="Calibri"/>
                <a:cs typeface="Calibri"/>
                <a:sym typeface="Calibri"/>
              </a:defRPr>
            </a:lvl1pPr>
            <a:lvl2pPr indent="0" marL="457200" marR="0" rtl="0" algn="l">
              <a:spcBef>
                <a:spcPts val="0"/>
              </a:spcBef>
              <a:defRPr b="0" baseline="0" i="0" sz="1200" u="none" cap="none" strike="noStrike">
                <a:solidFill>
                  <a:schemeClr val="dk1"/>
                </a:solidFill>
                <a:latin typeface="Calibri"/>
                <a:ea typeface="Calibri"/>
                <a:cs typeface="Calibri"/>
                <a:sym typeface="Calibri"/>
              </a:defRPr>
            </a:lvl2pPr>
            <a:lvl3pPr indent="0" marL="914400" marR="0" rtl="0" algn="l">
              <a:spcBef>
                <a:spcPts val="0"/>
              </a:spcBef>
              <a:defRPr b="0" baseline="0" i="0" sz="1200" u="none" cap="none" strike="noStrike">
                <a:solidFill>
                  <a:schemeClr val="dk1"/>
                </a:solidFill>
                <a:latin typeface="Calibri"/>
                <a:ea typeface="Calibri"/>
                <a:cs typeface="Calibri"/>
                <a:sym typeface="Calibri"/>
              </a:defRPr>
            </a:lvl3pPr>
            <a:lvl4pPr indent="0" marL="1371600" marR="0" rtl="0" algn="l">
              <a:spcBef>
                <a:spcPts val="0"/>
              </a:spcBef>
              <a:defRPr b="0" baseline="0" i="0" sz="1200" u="none" cap="none" strike="noStrike">
                <a:solidFill>
                  <a:schemeClr val="dk1"/>
                </a:solidFill>
                <a:latin typeface="Calibri"/>
                <a:ea typeface="Calibri"/>
                <a:cs typeface="Calibri"/>
                <a:sym typeface="Calibri"/>
              </a:defRPr>
            </a:lvl4pPr>
            <a:lvl5pPr indent="0" marL="1828800" marR="0" rtl="0" algn="l">
              <a:spcBef>
                <a:spcPts val="0"/>
              </a:spcBef>
              <a:defRPr b="0" baseline="0" i="0" sz="1200" u="none" cap="none" strike="noStrike">
                <a:solidFill>
                  <a:schemeClr val="dk1"/>
                </a:solidFill>
                <a:latin typeface="Calibri"/>
                <a:ea typeface="Calibri"/>
                <a:cs typeface="Calibri"/>
                <a:sym typeface="Calibri"/>
              </a:defRPr>
            </a:lvl5pPr>
            <a:lvl6pPr indent="0" marL="2286000" marR="0" rtl="0" algn="l">
              <a:spcBef>
                <a:spcPts val="0"/>
              </a:spcBef>
              <a:defRPr b="0" baseline="0" i="0" sz="1200" u="none" cap="none" strike="noStrike">
                <a:solidFill>
                  <a:schemeClr val="dk1"/>
                </a:solidFill>
                <a:latin typeface="Calibri"/>
                <a:ea typeface="Calibri"/>
                <a:cs typeface="Calibri"/>
                <a:sym typeface="Calibri"/>
              </a:defRPr>
            </a:lvl6pPr>
            <a:lvl7pPr indent="0" marL="2743200" marR="0" rtl="0" algn="l">
              <a:spcBef>
                <a:spcPts val="0"/>
              </a:spcBef>
              <a:defRPr b="0" baseline="0" i="0" sz="1200" u="none" cap="none" strike="noStrike">
                <a:solidFill>
                  <a:schemeClr val="dk1"/>
                </a:solidFill>
                <a:latin typeface="Calibri"/>
                <a:ea typeface="Calibri"/>
                <a:cs typeface="Calibri"/>
                <a:sym typeface="Calibri"/>
              </a:defRPr>
            </a:lvl7pPr>
            <a:lvl8pPr indent="0" marL="3200400" marR="0" rtl="0" algn="l">
              <a:spcBef>
                <a:spcPts val="0"/>
              </a:spcBef>
              <a:defRPr b="0" baseline="0" i="0" sz="1200" u="none" cap="none" strike="noStrike">
                <a:solidFill>
                  <a:schemeClr val="dk1"/>
                </a:solidFill>
                <a:latin typeface="Calibri"/>
                <a:ea typeface="Calibri"/>
                <a:cs typeface="Calibri"/>
                <a:sym typeface="Calibri"/>
              </a:defRPr>
            </a:lvl8pPr>
            <a:lvl9pPr indent="0" marL="3657600" marR="0" rtl="0" algn="l">
              <a:spcBef>
                <a:spcPts val="0"/>
              </a:spcBef>
              <a:defRPr b="0" baseline="0" i="0" sz="1200" u="none" cap="none" strike="noStrike">
                <a:solidFill>
                  <a:schemeClr val="dk1"/>
                </a:solidFill>
                <a:latin typeface="Calibri"/>
                <a:ea typeface="Calibri"/>
                <a:cs typeface="Calibri"/>
                <a:sym typeface="Calibri"/>
              </a:defRPr>
            </a:lvl9pPr>
          </a:lstStyle>
          <a:p/>
        </p:txBody>
      </p:sp>
      <p:sp>
        <p:nvSpPr>
          <p:cNvPr id="6" name="Shape 6"/>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marL="0" marR="0" rtl="0" algn="l">
              <a:spcBef>
                <a:spcPts val="0"/>
              </a:spcBef>
              <a:defRPr b="0" baseline="0" i="0" sz="12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7" name="Shape 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87" name="Shape 8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4" name="Shape 9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What really stuck with us was the statement “there are more interesting things about me than my disease”</a:t>
            </a:r>
          </a:p>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Well we want to make it easier to manage your disease so that you can focus and continue developing the things that are unique about yourself</a:t>
            </a:r>
          </a:p>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We made it easy to find people and events by implementing Google Maps and adding filters to select information most pertinent to you at the moment</a:t>
            </a:r>
          </a:p>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Through reminders, community badges, and facilitating appointment making, we empower our users to continuously make healthy choices</a:t>
            </a:r>
          </a:p>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And we enabled these young adults to take charge of their life by simplifying the means by which they connect to their community of peers and medical professionals </a:t>
            </a:r>
          </a:p>
          <a:p>
            <a:pPr indent="0" lvl="0" marL="0" marR="0" rtl="0" algn="l">
              <a:spcBef>
                <a:spcPts val="0"/>
              </a:spcBef>
              <a:buNone/>
            </a:pPr>
            <a:r>
              <a:t/>
            </a:r>
            <a:endParaRPr b="0" baseline="0" i="0" sz="1200" u="none" cap="none" strike="noStrike">
              <a:solidFill>
                <a:schemeClr val="dk1"/>
              </a:solidFill>
              <a:latin typeface="Calibri"/>
              <a:ea typeface="Calibri"/>
              <a:cs typeface="Calibri"/>
              <a:sym typeface="Calibri"/>
            </a:endParaRPr>
          </a:p>
        </p:txBody>
      </p:sp>
      <p:sp>
        <p:nvSpPr>
          <p:cNvPr id="95" name="Shape 9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2" name="Shape 10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We broke our plans down into comprehensible chunks that will be easy for others with some skill to understand and make their own</a:t>
            </a:r>
          </a:p>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After authentication, we enable profile services specifically to the type of user which changes their accessibility to certain functionality</a:t>
            </a:r>
          </a:p>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All services have the ability to send some kind of message and all but the admin include a geo location service as well</a:t>
            </a:r>
          </a:p>
        </p:txBody>
      </p:sp>
      <p:sp>
        <p:nvSpPr>
          <p:cNvPr id="103" name="Shape 10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0" name="Shape 11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We also went ahead and broke down each page into it’s simplest form so that new programmers could discern each page’s purpose and from there add more functionality if needed, or keep it basic because this form is still completely comprehensive</a:t>
            </a:r>
          </a:p>
        </p:txBody>
      </p:sp>
      <p:sp>
        <p:nvSpPr>
          <p:cNvPr id="111" name="Shape 11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7" name="Shape 117"/>
          <p:cNvSpPr txBox="1"/>
          <p:nvPr>
            <p:ph idx="1" type="body"/>
          </p:nvPr>
        </p:nvSpPr>
        <p:spPr>
          <a:xfrm>
            <a:off x="685800" y="4400550"/>
            <a:ext cx="5486399" cy="3600599"/>
          </a:xfrm>
          <a:prstGeom prst="rect">
            <a:avLst/>
          </a:prstGeom>
        </p:spPr>
        <p:txBody>
          <a:bodyPr anchorCtr="0" anchor="t" bIns="91425" lIns="91425" rIns="91425" tIns="91425">
            <a:noAutofit/>
          </a:bodyPr>
          <a:lstStyle/>
          <a:p>
            <a:pPr>
              <a:spcBef>
                <a:spcPts val="0"/>
              </a:spcBef>
              <a:buNone/>
            </a:pPr>
            <a:r>
              <a:t/>
            </a:r>
            <a:endParaRPr/>
          </a:p>
        </p:txBody>
      </p:sp>
      <p:sp>
        <p:nvSpPr>
          <p:cNvPr id="118" name="Shape 118"/>
          <p:cNvSpPr txBox="1"/>
          <p:nvPr>
            <p:ph idx="12" type="sldNum"/>
          </p:nvPr>
        </p:nvSpPr>
        <p:spPr>
          <a:xfrm>
            <a:off x="3884612" y="8685213"/>
            <a:ext cx="2971799" cy="458699"/>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24" name="Shape 12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4" name="Shape 14"/>
        <p:cNvGrpSpPr/>
        <p:nvPr/>
      </p:nvGrpSpPr>
      <p:grpSpPr>
        <a:xfrm>
          <a:off x="0" y="0"/>
          <a:ext cx="0" cy="0"/>
          <a:chOff x="0" y="0"/>
          <a:chExt cx="0" cy="0"/>
        </a:xfrm>
      </p:grpSpPr>
      <p:sp>
        <p:nvSpPr>
          <p:cNvPr id="15" name="Shape 15"/>
          <p:cNvSpPr txBox="1"/>
          <p:nvPr>
            <p:ph type="ctrTitle"/>
          </p:nvPr>
        </p:nvSpPr>
        <p:spPr>
          <a:xfrm>
            <a:off x="1727200" y="1272011"/>
            <a:ext cx="10363200" cy="2705946"/>
          </a:xfrm>
          <a:prstGeom prst="rect">
            <a:avLst/>
          </a:prstGeom>
          <a:noFill/>
          <a:ln>
            <a:noFill/>
          </a:ln>
        </p:spPr>
        <p:txBody>
          <a:bodyPr anchorCtr="0" anchor="b" bIns="91425" lIns="91425" rIns="91425" tIns="91425"/>
          <a:lstStyle>
            <a:lvl1pPr indent="0" marL="0" marR="0" rtl="0" algn="ctr">
              <a:lnSpc>
                <a:spcPct val="90000"/>
              </a:lnSpc>
              <a:spcBef>
                <a:spcPts val="0"/>
              </a:spcBef>
              <a:buClr>
                <a:schemeClr val="dk1"/>
              </a:buClr>
              <a:buFont typeface="Calibri"/>
              <a:buNone/>
              <a:defRPr b="0" baseline="0" i="0" sz="6800" u="none" cap="none" strike="noStrike">
                <a:solidFill>
                  <a:schemeClr val="dk1"/>
                </a:solidFill>
                <a:latin typeface="Calibri"/>
                <a:ea typeface="Calibri"/>
                <a:cs typeface="Calibri"/>
                <a:sym typeface="Calibri"/>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6" name="Shape 16"/>
          <p:cNvSpPr txBox="1"/>
          <p:nvPr>
            <p:ph idx="1" type="subTitle"/>
          </p:nvPr>
        </p:nvSpPr>
        <p:spPr>
          <a:xfrm>
            <a:off x="1727200" y="4082310"/>
            <a:ext cx="10363200" cy="1876529"/>
          </a:xfrm>
          <a:prstGeom prst="rect">
            <a:avLst/>
          </a:prstGeom>
          <a:noFill/>
          <a:ln>
            <a:noFill/>
          </a:ln>
        </p:spPr>
        <p:txBody>
          <a:bodyPr anchorCtr="0" anchor="t" bIns="91425" lIns="91425" rIns="91425" tIns="91425"/>
          <a:lstStyle>
            <a:lvl1pPr indent="0" marL="0" marR="0" rtl="0" algn="ctr">
              <a:lnSpc>
                <a:spcPct val="90000"/>
              </a:lnSpc>
              <a:spcBef>
                <a:spcPts val="1133"/>
              </a:spcBef>
              <a:buClr>
                <a:schemeClr val="dk1"/>
              </a:buClr>
              <a:buFont typeface="Arial"/>
              <a:buNone/>
              <a:defRPr b="0" baseline="0" i="0" sz="2720" u="none" cap="none" strike="noStrike">
                <a:solidFill>
                  <a:schemeClr val="dk1"/>
                </a:solidFill>
                <a:latin typeface="Calibri"/>
                <a:ea typeface="Calibri"/>
                <a:cs typeface="Calibri"/>
                <a:sym typeface="Calibri"/>
              </a:defRPr>
            </a:lvl1pPr>
            <a:lvl2pPr indent="-10145" marL="518145" marR="0" rtl="0" algn="ctr">
              <a:lnSpc>
                <a:spcPct val="90000"/>
              </a:lnSpc>
              <a:spcBef>
                <a:spcPts val="567"/>
              </a:spcBef>
              <a:buClr>
                <a:schemeClr val="dk1"/>
              </a:buClr>
              <a:buFont typeface="Arial"/>
              <a:buNone/>
              <a:defRPr b="0" baseline="0" i="0" sz="2267" u="none" cap="none" strike="noStrike">
                <a:solidFill>
                  <a:schemeClr val="dk1"/>
                </a:solidFill>
                <a:latin typeface="Calibri"/>
                <a:ea typeface="Calibri"/>
                <a:cs typeface="Calibri"/>
                <a:sym typeface="Calibri"/>
              </a:defRPr>
            </a:lvl2pPr>
            <a:lvl3pPr indent="-7590" marL="1036290" marR="0" rtl="0" algn="ctr">
              <a:lnSpc>
                <a:spcPct val="90000"/>
              </a:lnSpc>
              <a:spcBef>
                <a:spcPts val="567"/>
              </a:spcBef>
              <a:buClr>
                <a:schemeClr val="dk1"/>
              </a:buClr>
              <a:buFont typeface="Arial"/>
              <a:buNone/>
              <a:defRPr b="0" baseline="0" i="0" sz="2040" u="none" cap="none" strike="noStrike">
                <a:solidFill>
                  <a:schemeClr val="dk1"/>
                </a:solidFill>
                <a:latin typeface="Calibri"/>
                <a:ea typeface="Calibri"/>
                <a:cs typeface="Calibri"/>
                <a:sym typeface="Calibri"/>
              </a:defRPr>
            </a:lvl3pPr>
            <a:lvl4pPr indent="-5033" marL="1554434" marR="0" rtl="0" algn="ctr">
              <a:lnSpc>
                <a:spcPct val="90000"/>
              </a:lnSpc>
              <a:spcBef>
                <a:spcPts val="567"/>
              </a:spcBef>
              <a:buClr>
                <a:schemeClr val="dk1"/>
              </a:buClr>
              <a:buFont typeface="Arial"/>
              <a:buNone/>
              <a:defRPr b="0" baseline="0" i="0" sz="1812" u="none" cap="none" strike="noStrike">
                <a:solidFill>
                  <a:schemeClr val="dk1"/>
                </a:solidFill>
                <a:latin typeface="Calibri"/>
                <a:ea typeface="Calibri"/>
                <a:cs typeface="Calibri"/>
                <a:sym typeface="Calibri"/>
              </a:defRPr>
            </a:lvl4pPr>
            <a:lvl5pPr indent="-2478" marL="2072578" marR="0" rtl="0" algn="ctr">
              <a:lnSpc>
                <a:spcPct val="90000"/>
              </a:lnSpc>
              <a:spcBef>
                <a:spcPts val="567"/>
              </a:spcBef>
              <a:buClr>
                <a:schemeClr val="dk1"/>
              </a:buClr>
              <a:buFont typeface="Arial"/>
              <a:buNone/>
              <a:defRPr b="0" baseline="0" i="0" sz="1812" u="none" cap="none" strike="noStrike">
                <a:solidFill>
                  <a:schemeClr val="dk1"/>
                </a:solidFill>
                <a:latin typeface="Calibri"/>
                <a:ea typeface="Calibri"/>
                <a:cs typeface="Calibri"/>
                <a:sym typeface="Calibri"/>
              </a:defRPr>
            </a:lvl5pPr>
            <a:lvl6pPr indent="-12624" marL="2590724" marR="0" rtl="0" algn="ctr">
              <a:lnSpc>
                <a:spcPct val="90000"/>
              </a:lnSpc>
              <a:spcBef>
                <a:spcPts val="567"/>
              </a:spcBef>
              <a:buClr>
                <a:schemeClr val="dk1"/>
              </a:buClr>
              <a:buFont typeface="Arial"/>
              <a:buNone/>
              <a:defRPr b="0" baseline="0" i="0" sz="1812" u="none" cap="none" strike="noStrike">
                <a:solidFill>
                  <a:schemeClr val="dk1"/>
                </a:solidFill>
                <a:latin typeface="Calibri"/>
                <a:ea typeface="Calibri"/>
                <a:cs typeface="Calibri"/>
                <a:sym typeface="Calibri"/>
              </a:defRPr>
            </a:lvl6pPr>
            <a:lvl7pPr indent="-10068" marL="3108869" marR="0" rtl="0" algn="ctr">
              <a:lnSpc>
                <a:spcPct val="90000"/>
              </a:lnSpc>
              <a:spcBef>
                <a:spcPts val="567"/>
              </a:spcBef>
              <a:buClr>
                <a:schemeClr val="dk1"/>
              </a:buClr>
              <a:buFont typeface="Arial"/>
              <a:buNone/>
              <a:defRPr b="0" baseline="0" i="0" sz="1812" u="none" cap="none" strike="noStrike">
                <a:solidFill>
                  <a:schemeClr val="dk1"/>
                </a:solidFill>
                <a:latin typeface="Calibri"/>
                <a:ea typeface="Calibri"/>
                <a:cs typeface="Calibri"/>
                <a:sym typeface="Calibri"/>
              </a:defRPr>
            </a:lvl7pPr>
            <a:lvl8pPr indent="-7513" marL="3627013" marR="0" rtl="0" algn="ctr">
              <a:lnSpc>
                <a:spcPct val="90000"/>
              </a:lnSpc>
              <a:spcBef>
                <a:spcPts val="567"/>
              </a:spcBef>
              <a:buClr>
                <a:schemeClr val="dk1"/>
              </a:buClr>
              <a:buFont typeface="Arial"/>
              <a:buNone/>
              <a:defRPr b="0" baseline="0" i="0" sz="1812" u="none" cap="none" strike="noStrike">
                <a:solidFill>
                  <a:schemeClr val="dk1"/>
                </a:solidFill>
                <a:latin typeface="Calibri"/>
                <a:ea typeface="Calibri"/>
                <a:cs typeface="Calibri"/>
                <a:sym typeface="Calibri"/>
              </a:defRPr>
            </a:lvl8pPr>
            <a:lvl9pPr indent="-4957" marL="4145157" marR="0" rtl="0" algn="ctr">
              <a:lnSpc>
                <a:spcPct val="90000"/>
              </a:lnSpc>
              <a:spcBef>
                <a:spcPts val="567"/>
              </a:spcBef>
              <a:buClr>
                <a:schemeClr val="dk1"/>
              </a:buClr>
              <a:buFont typeface="Arial"/>
              <a:buNone/>
              <a:defRPr b="0" baseline="0" i="0" sz="1812" u="none" cap="none" strike="noStrike">
                <a:solidFill>
                  <a:schemeClr val="dk1"/>
                </a:solidFill>
                <a:latin typeface="Calibri"/>
                <a:ea typeface="Calibri"/>
                <a:cs typeface="Calibri"/>
                <a:sym typeface="Calibri"/>
              </a:defRPr>
            </a:lvl9pPr>
          </a:lstStyle>
          <a:p/>
        </p:txBody>
      </p:sp>
      <p:sp>
        <p:nvSpPr>
          <p:cNvPr id="17" name="Shape 17"/>
          <p:cNvSpPr txBox="1"/>
          <p:nvPr>
            <p:ph idx="10" type="dt"/>
          </p:nvPr>
        </p:nvSpPr>
        <p:spPr>
          <a:xfrm>
            <a:off x="949959" y="7203864"/>
            <a:ext cx="3108959" cy="413807"/>
          </a:xfrm>
          <a:prstGeom prst="rect">
            <a:avLst/>
          </a:prstGeom>
          <a:noFill/>
          <a:ln>
            <a:noFill/>
          </a:ln>
        </p:spPr>
        <p:txBody>
          <a:bodyPr anchorCtr="0" anchor="ctr" bIns="91425" lIns="91425" rIns="91425" tIns="91425"/>
          <a:lstStyle>
            <a:lvl1pPr indent="0" marL="0" marR="0" rtl="0" algn="l">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18" name="Shape 18"/>
          <p:cNvSpPr txBox="1"/>
          <p:nvPr>
            <p:ph idx="11" type="ftr"/>
          </p:nvPr>
        </p:nvSpPr>
        <p:spPr>
          <a:xfrm>
            <a:off x="4577080" y="7203864"/>
            <a:ext cx="4663439" cy="413807"/>
          </a:xfrm>
          <a:prstGeom prst="rect">
            <a:avLst/>
          </a:prstGeom>
          <a:noFill/>
          <a:ln>
            <a:noFill/>
          </a:ln>
        </p:spPr>
        <p:txBody>
          <a:bodyPr anchorCtr="0" anchor="ctr" bIns="91425" lIns="91425" rIns="91425" tIns="91425"/>
          <a:lstStyle>
            <a:lvl1pPr indent="0" marL="0" marR="0" rtl="0" algn="ctr">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19" name="Shape 19"/>
          <p:cNvSpPr txBox="1"/>
          <p:nvPr>
            <p:ph idx="12" type="sldNum"/>
          </p:nvPr>
        </p:nvSpPr>
        <p:spPr>
          <a:xfrm>
            <a:off x="9758679" y="7203864"/>
            <a:ext cx="3108959" cy="41380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36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1" name="Shape 71"/>
        <p:cNvGrpSpPr/>
        <p:nvPr/>
      </p:nvGrpSpPr>
      <p:grpSpPr>
        <a:xfrm>
          <a:off x="0" y="0"/>
          <a:ext cx="0" cy="0"/>
          <a:chOff x="0" y="0"/>
          <a:chExt cx="0" cy="0"/>
        </a:xfrm>
      </p:grpSpPr>
      <p:sp>
        <p:nvSpPr>
          <p:cNvPr id="72" name="Shape 72"/>
          <p:cNvSpPr txBox="1"/>
          <p:nvPr>
            <p:ph type="title"/>
          </p:nvPr>
        </p:nvSpPr>
        <p:spPr>
          <a:xfrm>
            <a:off x="949959" y="413808"/>
            <a:ext cx="11917679" cy="1502304"/>
          </a:xfrm>
          <a:prstGeom prst="rect">
            <a:avLst/>
          </a:prstGeom>
          <a:noFill/>
          <a:ln>
            <a:noFill/>
          </a:ln>
        </p:spPr>
        <p:txBody>
          <a:bodyPr anchorCtr="0" anchor="ctr" bIns="91425" lIns="91425" rIns="91425" tIns="91425"/>
          <a:lstStyle>
            <a:lvl1pPr rtl="0" algn="l">
              <a:lnSpc>
                <a:spcPct val="90000"/>
              </a:lnSpc>
              <a:spcBef>
                <a:spcPts val="0"/>
              </a:spcBef>
              <a:buClr>
                <a:schemeClr val="dk1"/>
              </a:buClr>
              <a:buFont typeface="Calibri"/>
              <a:buNone/>
              <a:defRPr sz="4987">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3" name="Shape 73"/>
          <p:cNvSpPr txBox="1"/>
          <p:nvPr>
            <p:ph idx="1" type="body"/>
          </p:nvPr>
        </p:nvSpPr>
        <p:spPr>
          <a:xfrm rot="5400000">
            <a:off x="4443041" y="-1424039"/>
            <a:ext cx="4931515" cy="11917679"/>
          </a:xfrm>
          <a:prstGeom prst="rect">
            <a:avLst/>
          </a:prstGeom>
          <a:noFill/>
          <a:ln>
            <a:noFill/>
          </a:ln>
        </p:spPr>
        <p:txBody>
          <a:bodyPr anchorCtr="0" anchor="t" bIns="91425" lIns="91425" rIns="91425" tIns="91425"/>
          <a:lstStyle>
            <a:lvl1pPr indent="-57586" marL="259072" rtl="0" algn="l">
              <a:lnSpc>
                <a:spcPct val="90000"/>
              </a:lnSpc>
              <a:spcBef>
                <a:spcPts val="1133"/>
              </a:spcBef>
              <a:buClr>
                <a:schemeClr val="dk1"/>
              </a:buClr>
              <a:buFont typeface="Arial"/>
              <a:buChar char="•"/>
              <a:defRPr sz="3173">
                <a:solidFill>
                  <a:schemeClr val="dk1"/>
                </a:solidFill>
                <a:latin typeface="Calibri"/>
                <a:ea typeface="Calibri"/>
                <a:cs typeface="Calibri"/>
                <a:sym typeface="Calibri"/>
              </a:defRPr>
            </a:lvl1pPr>
            <a:lvl2pPr indent="-96497" marL="777217" rtl="0" algn="l">
              <a:lnSpc>
                <a:spcPct val="90000"/>
              </a:lnSpc>
              <a:spcBef>
                <a:spcPts val="567"/>
              </a:spcBef>
              <a:buClr>
                <a:schemeClr val="dk1"/>
              </a:buClr>
              <a:buFont typeface="Arial"/>
              <a:buChar char="•"/>
              <a:defRPr sz="2720">
                <a:solidFill>
                  <a:schemeClr val="dk1"/>
                </a:solidFill>
                <a:latin typeface="Calibri"/>
                <a:ea typeface="Calibri"/>
                <a:cs typeface="Calibri"/>
                <a:sym typeface="Calibri"/>
              </a:defRPr>
            </a:lvl2pPr>
            <a:lvl3pPr indent="-122707" marL="1295362" rtl="0" algn="l">
              <a:lnSpc>
                <a:spcPct val="90000"/>
              </a:lnSpc>
              <a:spcBef>
                <a:spcPts val="567"/>
              </a:spcBef>
              <a:buClr>
                <a:schemeClr val="dk1"/>
              </a:buClr>
              <a:buFont typeface="Arial"/>
              <a:buChar char="•"/>
              <a:defRPr sz="2267">
                <a:solidFill>
                  <a:schemeClr val="dk1"/>
                </a:solidFill>
                <a:latin typeface="Calibri"/>
                <a:ea typeface="Calibri"/>
                <a:cs typeface="Calibri"/>
                <a:sym typeface="Calibri"/>
              </a:defRPr>
            </a:lvl3pPr>
            <a:lvl4pPr indent="-134566" marL="1813507"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4pPr>
            <a:lvl5pPr indent="-132011" marL="2331651"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5pPr>
            <a:lvl6pPr indent="-142156" marL="2849796"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6pPr>
            <a:lvl7pPr indent="-139600" marL="3367941"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7pPr>
            <a:lvl8pPr indent="-137045" marL="3886086"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8pPr>
            <a:lvl9pPr indent="-134489" marL="4404230"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9pPr>
          </a:lstStyle>
          <a:p/>
        </p:txBody>
      </p:sp>
      <p:sp>
        <p:nvSpPr>
          <p:cNvPr id="74" name="Shape 74"/>
          <p:cNvSpPr txBox="1"/>
          <p:nvPr>
            <p:ph idx="10" type="dt"/>
          </p:nvPr>
        </p:nvSpPr>
        <p:spPr>
          <a:xfrm>
            <a:off x="949959" y="7203864"/>
            <a:ext cx="3108959" cy="413807"/>
          </a:xfrm>
          <a:prstGeom prst="rect">
            <a:avLst/>
          </a:prstGeom>
          <a:noFill/>
          <a:ln>
            <a:noFill/>
          </a:ln>
        </p:spPr>
        <p:txBody>
          <a:bodyPr anchorCtr="0" anchor="ctr" bIns="91425" lIns="91425" rIns="91425" tIns="91425"/>
          <a:lstStyle>
            <a:lvl1pPr indent="0" marL="0" marR="0" rtl="0" algn="l">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75" name="Shape 75"/>
          <p:cNvSpPr txBox="1"/>
          <p:nvPr>
            <p:ph idx="11" type="ftr"/>
          </p:nvPr>
        </p:nvSpPr>
        <p:spPr>
          <a:xfrm>
            <a:off x="4577080" y="7203864"/>
            <a:ext cx="4663439" cy="413807"/>
          </a:xfrm>
          <a:prstGeom prst="rect">
            <a:avLst/>
          </a:prstGeom>
          <a:noFill/>
          <a:ln>
            <a:noFill/>
          </a:ln>
        </p:spPr>
        <p:txBody>
          <a:bodyPr anchorCtr="0" anchor="ctr" bIns="91425" lIns="91425" rIns="91425" tIns="91425"/>
          <a:lstStyle>
            <a:lvl1pPr indent="0" marL="0" marR="0" rtl="0" algn="ctr">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76" name="Shape 76"/>
          <p:cNvSpPr txBox="1"/>
          <p:nvPr>
            <p:ph idx="12" type="sldNum"/>
          </p:nvPr>
        </p:nvSpPr>
        <p:spPr>
          <a:xfrm>
            <a:off x="9758679" y="7203864"/>
            <a:ext cx="3108959" cy="41380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36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7" name="Shape 77"/>
        <p:cNvGrpSpPr/>
        <p:nvPr/>
      </p:nvGrpSpPr>
      <p:grpSpPr>
        <a:xfrm>
          <a:off x="0" y="0"/>
          <a:ext cx="0" cy="0"/>
          <a:chOff x="0" y="0"/>
          <a:chExt cx="0" cy="0"/>
        </a:xfrm>
      </p:grpSpPr>
      <p:sp>
        <p:nvSpPr>
          <p:cNvPr id="78" name="Shape 78"/>
          <p:cNvSpPr txBox="1"/>
          <p:nvPr>
            <p:ph type="title"/>
          </p:nvPr>
        </p:nvSpPr>
        <p:spPr>
          <a:xfrm rot="5400000">
            <a:off x="8084554" y="2217473"/>
            <a:ext cx="6586750" cy="2979419"/>
          </a:xfrm>
          <a:prstGeom prst="rect">
            <a:avLst/>
          </a:prstGeom>
          <a:noFill/>
          <a:ln>
            <a:noFill/>
          </a:ln>
        </p:spPr>
        <p:txBody>
          <a:bodyPr anchorCtr="0" anchor="ctr" bIns="91425" lIns="91425" rIns="91425" tIns="91425"/>
          <a:lstStyle>
            <a:lvl1pPr rtl="0" algn="l">
              <a:lnSpc>
                <a:spcPct val="90000"/>
              </a:lnSpc>
              <a:spcBef>
                <a:spcPts val="0"/>
              </a:spcBef>
              <a:buClr>
                <a:schemeClr val="dk1"/>
              </a:buClr>
              <a:buFont typeface="Calibri"/>
              <a:buNone/>
              <a:defRPr sz="4987">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9" name="Shape 79"/>
          <p:cNvSpPr txBox="1"/>
          <p:nvPr>
            <p:ph idx="1" type="body"/>
          </p:nvPr>
        </p:nvSpPr>
        <p:spPr>
          <a:xfrm rot="5400000">
            <a:off x="2039355" y="-675586"/>
            <a:ext cx="6586750" cy="8765539"/>
          </a:xfrm>
          <a:prstGeom prst="rect">
            <a:avLst/>
          </a:prstGeom>
          <a:noFill/>
          <a:ln>
            <a:noFill/>
          </a:ln>
        </p:spPr>
        <p:txBody>
          <a:bodyPr anchorCtr="0" anchor="t" bIns="91425" lIns="91425" rIns="91425" tIns="91425"/>
          <a:lstStyle>
            <a:lvl1pPr indent="-57586" marL="259072" rtl="0" algn="l">
              <a:lnSpc>
                <a:spcPct val="90000"/>
              </a:lnSpc>
              <a:spcBef>
                <a:spcPts val="1133"/>
              </a:spcBef>
              <a:buClr>
                <a:schemeClr val="dk1"/>
              </a:buClr>
              <a:buFont typeface="Arial"/>
              <a:buChar char="•"/>
              <a:defRPr sz="3173">
                <a:solidFill>
                  <a:schemeClr val="dk1"/>
                </a:solidFill>
                <a:latin typeface="Calibri"/>
                <a:ea typeface="Calibri"/>
                <a:cs typeface="Calibri"/>
                <a:sym typeface="Calibri"/>
              </a:defRPr>
            </a:lvl1pPr>
            <a:lvl2pPr indent="-96497" marL="777217" rtl="0" algn="l">
              <a:lnSpc>
                <a:spcPct val="90000"/>
              </a:lnSpc>
              <a:spcBef>
                <a:spcPts val="567"/>
              </a:spcBef>
              <a:buClr>
                <a:schemeClr val="dk1"/>
              </a:buClr>
              <a:buFont typeface="Arial"/>
              <a:buChar char="•"/>
              <a:defRPr sz="2720">
                <a:solidFill>
                  <a:schemeClr val="dk1"/>
                </a:solidFill>
                <a:latin typeface="Calibri"/>
                <a:ea typeface="Calibri"/>
                <a:cs typeface="Calibri"/>
                <a:sym typeface="Calibri"/>
              </a:defRPr>
            </a:lvl2pPr>
            <a:lvl3pPr indent="-122707" marL="1295362" rtl="0" algn="l">
              <a:lnSpc>
                <a:spcPct val="90000"/>
              </a:lnSpc>
              <a:spcBef>
                <a:spcPts val="567"/>
              </a:spcBef>
              <a:buClr>
                <a:schemeClr val="dk1"/>
              </a:buClr>
              <a:buFont typeface="Arial"/>
              <a:buChar char="•"/>
              <a:defRPr sz="2267">
                <a:solidFill>
                  <a:schemeClr val="dk1"/>
                </a:solidFill>
                <a:latin typeface="Calibri"/>
                <a:ea typeface="Calibri"/>
                <a:cs typeface="Calibri"/>
                <a:sym typeface="Calibri"/>
              </a:defRPr>
            </a:lvl3pPr>
            <a:lvl4pPr indent="-134566" marL="1813507"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4pPr>
            <a:lvl5pPr indent="-132011" marL="2331651"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5pPr>
            <a:lvl6pPr indent="-142156" marL="2849796"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6pPr>
            <a:lvl7pPr indent="-139600" marL="3367941"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7pPr>
            <a:lvl8pPr indent="-137045" marL="3886086"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8pPr>
            <a:lvl9pPr indent="-134489" marL="4404230"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9pPr>
          </a:lstStyle>
          <a:p/>
        </p:txBody>
      </p:sp>
      <p:sp>
        <p:nvSpPr>
          <p:cNvPr id="80" name="Shape 80"/>
          <p:cNvSpPr txBox="1"/>
          <p:nvPr>
            <p:ph idx="10" type="dt"/>
          </p:nvPr>
        </p:nvSpPr>
        <p:spPr>
          <a:xfrm>
            <a:off x="949959" y="7203864"/>
            <a:ext cx="3108959" cy="413807"/>
          </a:xfrm>
          <a:prstGeom prst="rect">
            <a:avLst/>
          </a:prstGeom>
          <a:noFill/>
          <a:ln>
            <a:noFill/>
          </a:ln>
        </p:spPr>
        <p:txBody>
          <a:bodyPr anchorCtr="0" anchor="ctr" bIns="91425" lIns="91425" rIns="91425" tIns="91425"/>
          <a:lstStyle>
            <a:lvl1pPr indent="0" marL="0" marR="0" rtl="0" algn="l">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81" name="Shape 81"/>
          <p:cNvSpPr txBox="1"/>
          <p:nvPr>
            <p:ph idx="11" type="ftr"/>
          </p:nvPr>
        </p:nvSpPr>
        <p:spPr>
          <a:xfrm>
            <a:off x="4577080" y="7203864"/>
            <a:ext cx="4663439" cy="413807"/>
          </a:xfrm>
          <a:prstGeom prst="rect">
            <a:avLst/>
          </a:prstGeom>
          <a:noFill/>
          <a:ln>
            <a:noFill/>
          </a:ln>
        </p:spPr>
        <p:txBody>
          <a:bodyPr anchorCtr="0" anchor="ctr" bIns="91425" lIns="91425" rIns="91425" tIns="91425"/>
          <a:lstStyle>
            <a:lvl1pPr indent="0" marL="0" marR="0" rtl="0" algn="ctr">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82" name="Shape 82"/>
          <p:cNvSpPr txBox="1"/>
          <p:nvPr>
            <p:ph idx="12" type="sldNum"/>
          </p:nvPr>
        </p:nvSpPr>
        <p:spPr>
          <a:xfrm>
            <a:off x="9758679" y="7203864"/>
            <a:ext cx="3108959" cy="41380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36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0" name="Shape 20"/>
        <p:cNvGrpSpPr/>
        <p:nvPr/>
      </p:nvGrpSpPr>
      <p:grpSpPr>
        <a:xfrm>
          <a:off x="0" y="0"/>
          <a:ext cx="0" cy="0"/>
          <a:chOff x="0" y="0"/>
          <a:chExt cx="0" cy="0"/>
        </a:xfrm>
      </p:grpSpPr>
      <p:sp>
        <p:nvSpPr>
          <p:cNvPr id="21" name="Shape 21"/>
          <p:cNvSpPr txBox="1"/>
          <p:nvPr>
            <p:ph type="title"/>
          </p:nvPr>
        </p:nvSpPr>
        <p:spPr>
          <a:xfrm>
            <a:off x="949959" y="413808"/>
            <a:ext cx="11917679" cy="1502304"/>
          </a:xfrm>
          <a:prstGeom prst="rect">
            <a:avLst/>
          </a:prstGeom>
          <a:noFill/>
          <a:ln>
            <a:noFill/>
          </a:ln>
        </p:spPr>
        <p:txBody>
          <a:bodyPr anchorCtr="0" anchor="ctr" bIns="91425" lIns="91425" rIns="91425" tIns="91425"/>
          <a:lstStyle>
            <a:lvl1pPr rtl="0" algn="l">
              <a:lnSpc>
                <a:spcPct val="90000"/>
              </a:lnSpc>
              <a:spcBef>
                <a:spcPts val="0"/>
              </a:spcBef>
              <a:buClr>
                <a:schemeClr val="dk1"/>
              </a:buClr>
              <a:buFont typeface="Calibri"/>
              <a:buNone/>
              <a:defRPr sz="4987">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 name="Shape 22"/>
          <p:cNvSpPr txBox="1"/>
          <p:nvPr>
            <p:ph idx="1" type="body"/>
          </p:nvPr>
        </p:nvSpPr>
        <p:spPr>
          <a:xfrm>
            <a:off x="949959" y="2069041"/>
            <a:ext cx="11917679" cy="4931515"/>
          </a:xfrm>
          <a:prstGeom prst="rect">
            <a:avLst/>
          </a:prstGeom>
          <a:noFill/>
          <a:ln>
            <a:noFill/>
          </a:ln>
        </p:spPr>
        <p:txBody>
          <a:bodyPr anchorCtr="0" anchor="t" bIns="91425" lIns="91425" rIns="91425" tIns="91425"/>
          <a:lstStyle>
            <a:lvl1pPr indent="-57586" marL="259072" rtl="0" algn="l">
              <a:lnSpc>
                <a:spcPct val="90000"/>
              </a:lnSpc>
              <a:spcBef>
                <a:spcPts val="1133"/>
              </a:spcBef>
              <a:buClr>
                <a:schemeClr val="dk1"/>
              </a:buClr>
              <a:buFont typeface="Arial"/>
              <a:buChar char="•"/>
              <a:defRPr sz="3173">
                <a:solidFill>
                  <a:schemeClr val="dk1"/>
                </a:solidFill>
                <a:latin typeface="Calibri"/>
                <a:ea typeface="Calibri"/>
                <a:cs typeface="Calibri"/>
                <a:sym typeface="Calibri"/>
              </a:defRPr>
            </a:lvl1pPr>
            <a:lvl2pPr indent="-96497" marL="777217" rtl="0" algn="l">
              <a:lnSpc>
                <a:spcPct val="90000"/>
              </a:lnSpc>
              <a:spcBef>
                <a:spcPts val="567"/>
              </a:spcBef>
              <a:buClr>
                <a:schemeClr val="dk1"/>
              </a:buClr>
              <a:buFont typeface="Arial"/>
              <a:buChar char="•"/>
              <a:defRPr sz="2720">
                <a:solidFill>
                  <a:schemeClr val="dk1"/>
                </a:solidFill>
                <a:latin typeface="Calibri"/>
                <a:ea typeface="Calibri"/>
                <a:cs typeface="Calibri"/>
                <a:sym typeface="Calibri"/>
              </a:defRPr>
            </a:lvl2pPr>
            <a:lvl3pPr indent="-122707" marL="1295362" rtl="0" algn="l">
              <a:lnSpc>
                <a:spcPct val="90000"/>
              </a:lnSpc>
              <a:spcBef>
                <a:spcPts val="567"/>
              </a:spcBef>
              <a:buClr>
                <a:schemeClr val="dk1"/>
              </a:buClr>
              <a:buFont typeface="Arial"/>
              <a:buChar char="•"/>
              <a:defRPr sz="2267">
                <a:solidFill>
                  <a:schemeClr val="dk1"/>
                </a:solidFill>
                <a:latin typeface="Calibri"/>
                <a:ea typeface="Calibri"/>
                <a:cs typeface="Calibri"/>
                <a:sym typeface="Calibri"/>
              </a:defRPr>
            </a:lvl3pPr>
            <a:lvl4pPr indent="-134566" marL="1813507"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4pPr>
            <a:lvl5pPr indent="-132011" marL="2331651"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5pPr>
            <a:lvl6pPr indent="-142156" marL="2849796"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6pPr>
            <a:lvl7pPr indent="-139600" marL="3367941"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7pPr>
            <a:lvl8pPr indent="-137045" marL="3886086"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8pPr>
            <a:lvl9pPr indent="-134489" marL="4404230"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9pPr>
          </a:lstStyle>
          <a:p/>
        </p:txBody>
      </p:sp>
      <p:sp>
        <p:nvSpPr>
          <p:cNvPr id="23" name="Shape 23"/>
          <p:cNvSpPr txBox="1"/>
          <p:nvPr>
            <p:ph idx="10" type="dt"/>
          </p:nvPr>
        </p:nvSpPr>
        <p:spPr>
          <a:xfrm>
            <a:off x="949959" y="7203864"/>
            <a:ext cx="3108959" cy="413807"/>
          </a:xfrm>
          <a:prstGeom prst="rect">
            <a:avLst/>
          </a:prstGeom>
          <a:noFill/>
          <a:ln>
            <a:noFill/>
          </a:ln>
        </p:spPr>
        <p:txBody>
          <a:bodyPr anchorCtr="0" anchor="ctr" bIns="91425" lIns="91425" rIns="91425" tIns="91425"/>
          <a:lstStyle>
            <a:lvl1pPr indent="0" marL="0" marR="0" rtl="0" algn="l">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24" name="Shape 24"/>
          <p:cNvSpPr txBox="1"/>
          <p:nvPr>
            <p:ph idx="11" type="ftr"/>
          </p:nvPr>
        </p:nvSpPr>
        <p:spPr>
          <a:xfrm>
            <a:off x="4577080" y="7203864"/>
            <a:ext cx="4663439" cy="413807"/>
          </a:xfrm>
          <a:prstGeom prst="rect">
            <a:avLst/>
          </a:prstGeom>
          <a:noFill/>
          <a:ln>
            <a:noFill/>
          </a:ln>
        </p:spPr>
        <p:txBody>
          <a:bodyPr anchorCtr="0" anchor="ctr" bIns="91425" lIns="91425" rIns="91425" tIns="91425"/>
          <a:lstStyle>
            <a:lvl1pPr indent="0" marL="0" marR="0" rtl="0" algn="ctr">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25" name="Shape 25"/>
          <p:cNvSpPr txBox="1"/>
          <p:nvPr>
            <p:ph idx="12" type="sldNum"/>
          </p:nvPr>
        </p:nvSpPr>
        <p:spPr>
          <a:xfrm>
            <a:off x="9758679" y="7203864"/>
            <a:ext cx="3108959" cy="41380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36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6" name="Shape 26"/>
        <p:cNvGrpSpPr/>
        <p:nvPr/>
      </p:nvGrpSpPr>
      <p:grpSpPr>
        <a:xfrm>
          <a:off x="0" y="0"/>
          <a:ext cx="0" cy="0"/>
          <a:chOff x="0" y="0"/>
          <a:chExt cx="0" cy="0"/>
        </a:xfrm>
      </p:grpSpPr>
      <p:sp>
        <p:nvSpPr>
          <p:cNvPr id="27" name="Shape 27"/>
          <p:cNvSpPr txBox="1"/>
          <p:nvPr>
            <p:ph idx="10" type="dt"/>
          </p:nvPr>
        </p:nvSpPr>
        <p:spPr>
          <a:xfrm>
            <a:off x="949959" y="7203864"/>
            <a:ext cx="3108959" cy="413807"/>
          </a:xfrm>
          <a:prstGeom prst="rect">
            <a:avLst/>
          </a:prstGeom>
          <a:noFill/>
          <a:ln>
            <a:noFill/>
          </a:ln>
        </p:spPr>
        <p:txBody>
          <a:bodyPr anchorCtr="0" anchor="ctr" bIns="91425" lIns="91425" rIns="91425" tIns="91425"/>
          <a:lstStyle>
            <a:lvl1pPr indent="0" marL="0" marR="0" rtl="0" algn="l">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28" name="Shape 28"/>
          <p:cNvSpPr txBox="1"/>
          <p:nvPr>
            <p:ph idx="11" type="ftr"/>
          </p:nvPr>
        </p:nvSpPr>
        <p:spPr>
          <a:xfrm>
            <a:off x="4577080" y="7203864"/>
            <a:ext cx="4663439" cy="413807"/>
          </a:xfrm>
          <a:prstGeom prst="rect">
            <a:avLst/>
          </a:prstGeom>
          <a:noFill/>
          <a:ln>
            <a:noFill/>
          </a:ln>
        </p:spPr>
        <p:txBody>
          <a:bodyPr anchorCtr="0" anchor="ctr" bIns="91425" lIns="91425" rIns="91425" tIns="91425"/>
          <a:lstStyle>
            <a:lvl1pPr indent="0" marL="0" marR="0" rtl="0" algn="ctr">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29" name="Shape 29"/>
          <p:cNvSpPr txBox="1"/>
          <p:nvPr>
            <p:ph idx="12" type="sldNum"/>
          </p:nvPr>
        </p:nvSpPr>
        <p:spPr>
          <a:xfrm>
            <a:off x="9758679" y="7203864"/>
            <a:ext cx="3108959" cy="41380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36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0" name="Shape 30"/>
        <p:cNvGrpSpPr/>
        <p:nvPr/>
      </p:nvGrpSpPr>
      <p:grpSpPr>
        <a:xfrm>
          <a:off x="0" y="0"/>
          <a:ext cx="0" cy="0"/>
          <a:chOff x="0" y="0"/>
          <a:chExt cx="0" cy="0"/>
        </a:xfrm>
      </p:grpSpPr>
      <p:sp>
        <p:nvSpPr>
          <p:cNvPr id="31" name="Shape 31"/>
          <p:cNvSpPr txBox="1"/>
          <p:nvPr>
            <p:ph type="title"/>
          </p:nvPr>
        </p:nvSpPr>
        <p:spPr>
          <a:xfrm>
            <a:off x="942762" y="1937703"/>
            <a:ext cx="11917679" cy="3233101"/>
          </a:xfrm>
          <a:prstGeom prst="rect">
            <a:avLst/>
          </a:prstGeom>
          <a:noFill/>
          <a:ln>
            <a:noFill/>
          </a:ln>
        </p:spPr>
        <p:txBody>
          <a:bodyPr anchorCtr="0" anchor="b" bIns="91425" lIns="91425" rIns="91425" tIns="91425"/>
          <a:lstStyle>
            <a:lvl1pPr rtl="0">
              <a:spcBef>
                <a:spcPts val="0"/>
              </a:spcBef>
              <a:defRPr sz="68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2" name="Shape 32"/>
          <p:cNvSpPr txBox="1"/>
          <p:nvPr>
            <p:ph idx="1" type="body"/>
          </p:nvPr>
        </p:nvSpPr>
        <p:spPr>
          <a:xfrm>
            <a:off x="942762" y="5201392"/>
            <a:ext cx="11917679" cy="1700212"/>
          </a:xfrm>
          <a:prstGeom prst="rect">
            <a:avLst/>
          </a:prstGeom>
          <a:noFill/>
          <a:ln>
            <a:noFill/>
          </a:ln>
        </p:spPr>
        <p:txBody>
          <a:bodyPr anchorCtr="0" anchor="t" bIns="91425" lIns="91425" rIns="91425" tIns="91425"/>
          <a:lstStyle>
            <a:lvl1pPr indent="0" marL="0" rtl="0">
              <a:spcBef>
                <a:spcPts val="0"/>
              </a:spcBef>
              <a:buClr>
                <a:srgbClr val="888888"/>
              </a:buClr>
              <a:buFont typeface="Calibri"/>
              <a:buNone/>
              <a:defRPr sz="2720">
                <a:solidFill>
                  <a:srgbClr val="888888"/>
                </a:solidFill>
              </a:defRPr>
            </a:lvl1pPr>
            <a:lvl2pPr indent="-10145" marL="518145" rtl="0">
              <a:spcBef>
                <a:spcPts val="0"/>
              </a:spcBef>
              <a:buClr>
                <a:srgbClr val="888888"/>
              </a:buClr>
              <a:buFont typeface="Calibri"/>
              <a:buNone/>
              <a:defRPr sz="2267">
                <a:solidFill>
                  <a:srgbClr val="888888"/>
                </a:solidFill>
              </a:defRPr>
            </a:lvl2pPr>
            <a:lvl3pPr indent="-7590" marL="1036290" rtl="0">
              <a:spcBef>
                <a:spcPts val="0"/>
              </a:spcBef>
              <a:buClr>
                <a:srgbClr val="888888"/>
              </a:buClr>
              <a:buFont typeface="Calibri"/>
              <a:buNone/>
              <a:defRPr sz="2040">
                <a:solidFill>
                  <a:srgbClr val="888888"/>
                </a:solidFill>
              </a:defRPr>
            </a:lvl3pPr>
            <a:lvl4pPr indent="-5033" marL="1554434" rtl="0">
              <a:spcBef>
                <a:spcPts val="0"/>
              </a:spcBef>
              <a:buClr>
                <a:srgbClr val="888888"/>
              </a:buClr>
              <a:buFont typeface="Calibri"/>
              <a:buNone/>
              <a:defRPr sz="1812">
                <a:solidFill>
                  <a:srgbClr val="888888"/>
                </a:solidFill>
              </a:defRPr>
            </a:lvl4pPr>
            <a:lvl5pPr indent="-2478" marL="2072578" rtl="0">
              <a:spcBef>
                <a:spcPts val="0"/>
              </a:spcBef>
              <a:buClr>
                <a:srgbClr val="888888"/>
              </a:buClr>
              <a:buFont typeface="Calibri"/>
              <a:buNone/>
              <a:defRPr sz="1812">
                <a:solidFill>
                  <a:srgbClr val="888888"/>
                </a:solidFill>
              </a:defRPr>
            </a:lvl5pPr>
            <a:lvl6pPr indent="-12624" marL="2590724" rtl="0">
              <a:spcBef>
                <a:spcPts val="0"/>
              </a:spcBef>
              <a:buClr>
                <a:srgbClr val="888888"/>
              </a:buClr>
              <a:buFont typeface="Calibri"/>
              <a:buNone/>
              <a:defRPr sz="1812">
                <a:solidFill>
                  <a:srgbClr val="888888"/>
                </a:solidFill>
              </a:defRPr>
            </a:lvl6pPr>
            <a:lvl7pPr indent="-10068" marL="3108869" rtl="0">
              <a:spcBef>
                <a:spcPts val="0"/>
              </a:spcBef>
              <a:buClr>
                <a:srgbClr val="888888"/>
              </a:buClr>
              <a:buFont typeface="Calibri"/>
              <a:buNone/>
              <a:defRPr sz="1812">
                <a:solidFill>
                  <a:srgbClr val="888888"/>
                </a:solidFill>
              </a:defRPr>
            </a:lvl7pPr>
            <a:lvl8pPr indent="-7513" marL="3627013" rtl="0">
              <a:spcBef>
                <a:spcPts val="0"/>
              </a:spcBef>
              <a:buClr>
                <a:srgbClr val="888888"/>
              </a:buClr>
              <a:buFont typeface="Calibri"/>
              <a:buNone/>
              <a:defRPr sz="1812">
                <a:solidFill>
                  <a:srgbClr val="888888"/>
                </a:solidFill>
              </a:defRPr>
            </a:lvl8pPr>
            <a:lvl9pPr indent="-4957" marL="4145157" rtl="0">
              <a:spcBef>
                <a:spcPts val="0"/>
              </a:spcBef>
              <a:buClr>
                <a:srgbClr val="888888"/>
              </a:buClr>
              <a:buFont typeface="Calibri"/>
              <a:buNone/>
              <a:defRPr sz="1812">
                <a:solidFill>
                  <a:srgbClr val="888888"/>
                </a:solidFill>
              </a:defRPr>
            </a:lvl9pPr>
          </a:lstStyle>
          <a:p/>
        </p:txBody>
      </p:sp>
      <p:sp>
        <p:nvSpPr>
          <p:cNvPr id="33" name="Shape 33"/>
          <p:cNvSpPr txBox="1"/>
          <p:nvPr>
            <p:ph idx="10" type="dt"/>
          </p:nvPr>
        </p:nvSpPr>
        <p:spPr>
          <a:xfrm>
            <a:off x="949959" y="7203864"/>
            <a:ext cx="3108959" cy="413807"/>
          </a:xfrm>
          <a:prstGeom prst="rect">
            <a:avLst/>
          </a:prstGeom>
          <a:noFill/>
          <a:ln>
            <a:noFill/>
          </a:ln>
        </p:spPr>
        <p:txBody>
          <a:bodyPr anchorCtr="0" anchor="ctr" bIns="91425" lIns="91425" rIns="91425" tIns="91425"/>
          <a:lstStyle>
            <a:lvl1pPr indent="0" marL="0" marR="0" rtl="0" algn="l">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4577080" y="7203864"/>
            <a:ext cx="4663439" cy="413807"/>
          </a:xfrm>
          <a:prstGeom prst="rect">
            <a:avLst/>
          </a:prstGeom>
          <a:noFill/>
          <a:ln>
            <a:noFill/>
          </a:ln>
        </p:spPr>
        <p:txBody>
          <a:bodyPr anchorCtr="0" anchor="ctr" bIns="91425" lIns="91425" rIns="91425" tIns="91425"/>
          <a:lstStyle>
            <a:lvl1pPr indent="0" marL="0" marR="0" rtl="0" algn="ctr">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9758679" y="7203864"/>
            <a:ext cx="3108959" cy="41380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36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6" name="Shape 36"/>
        <p:cNvGrpSpPr/>
        <p:nvPr/>
      </p:nvGrpSpPr>
      <p:grpSpPr>
        <a:xfrm>
          <a:off x="0" y="0"/>
          <a:ext cx="0" cy="0"/>
          <a:chOff x="0" y="0"/>
          <a:chExt cx="0" cy="0"/>
        </a:xfrm>
      </p:grpSpPr>
      <p:sp>
        <p:nvSpPr>
          <p:cNvPr id="37" name="Shape 37"/>
          <p:cNvSpPr txBox="1"/>
          <p:nvPr>
            <p:ph type="title"/>
          </p:nvPr>
        </p:nvSpPr>
        <p:spPr>
          <a:xfrm>
            <a:off x="949959" y="413808"/>
            <a:ext cx="11917679" cy="1502304"/>
          </a:xfrm>
          <a:prstGeom prst="rect">
            <a:avLst/>
          </a:prstGeom>
          <a:noFill/>
          <a:ln>
            <a:noFill/>
          </a:ln>
        </p:spPr>
        <p:txBody>
          <a:bodyPr anchorCtr="0" anchor="ctr" bIns="91425" lIns="91425" rIns="91425" tIns="91425"/>
          <a:lstStyle>
            <a:lvl1pPr rtl="0" algn="l">
              <a:lnSpc>
                <a:spcPct val="90000"/>
              </a:lnSpc>
              <a:spcBef>
                <a:spcPts val="0"/>
              </a:spcBef>
              <a:buClr>
                <a:schemeClr val="dk1"/>
              </a:buClr>
              <a:buFont typeface="Calibri"/>
              <a:buNone/>
              <a:defRPr sz="4987">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8" name="Shape 38"/>
          <p:cNvSpPr txBox="1"/>
          <p:nvPr>
            <p:ph idx="1" type="body"/>
          </p:nvPr>
        </p:nvSpPr>
        <p:spPr>
          <a:xfrm>
            <a:off x="949959" y="2069041"/>
            <a:ext cx="5872479" cy="4931515"/>
          </a:xfrm>
          <a:prstGeom prst="rect">
            <a:avLst/>
          </a:prstGeom>
          <a:noFill/>
          <a:ln>
            <a:noFill/>
          </a:ln>
        </p:spPr>
        <p:txBody>
          <a:bodyPr anchorCtr="0" anchor="t" bIns="91425" lIns="91425" rIns="91425" tIns="91425"/>
          <a:lstStyle>
            <a:lvl1pPr indent="-57586" marL="259072" rtl="0" algn="l">
              <a:lnSpc>
                <a:spcPct val="90000"/>
              </a:lnSpc>
              <a:spcBef>
                <a:spcPts val="1133"/>
              </a:spcBef>
              <a:buClr>
                <a:schemeClr val="dk1"/>
              </a:buClr>
              <a:buFont typeface="Arial"/>
              <a:buChar char="•"/>
              <a:defRPr sz="3173">
                <a:solidFill>
                  <a:schemeClr val="dk1"/>
                </a:solidFill>
                <a:latin typeface="Calibri"/>
                <a:ea typeface="Calibri"/>
                <a:cs typeface="Calibri"/>
                <a:sym typeface="Calibri"/>
              </a:defRPr>
            </a:lvl1pPr>
            <a:lvl2pPr indent="-96497" marL="777217" rtl="0" algn="l">
              <a:lnSpc>
                <a:spcPct val="90000"/>
              </a:lnSpc>
              <a:spcBef>
                <a:spcPts val="567"/>
              </a:spcBef>
              <a:buClr>
                <a:schemeClr val="dk1"/>
              </a:buClr>
              <a:buFont typeface="Arial"/>
              <a:buChar char="•"/>
              <a:defRPr sz="2720">
                <a:solidFill>
                  <a:schemeClr val="dk1"/>
                </a:solidFill>
                <a:latin typeface="Calibri"/>
                <a:ea typeface="Calibri"/>
                <a:cs typeface="Calibri"/>
                <a:sym typeface="Calibri"/>
              </a:defRPr>
            </a:lvl2pPr>
            <a:lvl3pPr indent="-122707" marL="1295362" rtl="0" algn="l">
              <a:lnSpc>
                <a:spcPct val="90000"/>
              </a:lnSpc>
              <a:spcBef>
                <a:spcPts val="567"/>
              </a:spcBef>
              <a:buClr>
                <a:schemeClr val="dk1"/>
              </a:buClr>
              <a:buFont typeface="Arial"/>
              <a:buChar char="•"/>
              <a:defRPr sz="2267">
                <a:solidFill>
                  <a:schemeClr val="dk1"/>
                </a:solidFill>
                <a:latin typeface="Calibri"/>
                <a:ea typeface="Calibri"/>
                <a:cs typeface="Calibri"/>
                <a:sym typeface="Calibri"/>
              </a:defRPr>
            </a:lvl3pPr>
            <a:lvl4pPr indent="-134566" marL="1813507"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4pPr>
            <a:lvl5pPr indent="-132011" marL="2331651"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5pPr>
            <a:lvl6pPr indent="-142156" marL="2849796"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6pPr>
            <a:lvl7pPr indent="-139600" marL="3367941"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7pPr>
            <a:lvl8pPr indent="-137045" marL="3886086"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8pPr>
            <a:lvl9pPr indent="-134489" marL="4404230"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9pPr>
          </a:lstStyle>
          <a:p/>
        </p:txBody>
      </p:sp>
      <p:sp>
        <p:nvSpPr>
          <p:cNvPr id="39" name="Shape 39"/>
          <p:cNvSpPr txBox="1"/>
          <p:nvPr>
            <p:ph idx="2" type="body"/>
          </p:nvPr>
        </p:nvSpPr>
        <p:spPr>
          <a:xfrm>
            <a:off x="6995160" y="2069041"/>
            <a:ext cx="5872479" cy="4931515"/>
          </a:xfrm>
          <a:prstGeom prst="rect">
            <a:avLst/>
          </a:prstGeom>
          <a:noFill/>
          <a:ln>
            <a:noFill/>
          </a:ln>
        </p:spPr>
        <p:txBody>
          <a:bodyPr anchorCtr="0" anchor="t" bIns="91425" lIns="91425" rIns="91425" tIns="91425"/>
          <a:lstStyle>
            <a:lvl1pPr indent="-57586" marL="259072" rtl="0" algn="l">
              <a:lnSpc>
                <a:spcPct val="90000"/>
              </a:lnSpc>
              <a:spcBef>
                <a:spcPts val="1133"/>
              </a:spcBef>
              <a:buClr>
                <a:schemeClr val="dk1"/>
              </a:buClr>
              <a:buFont typeface="Arial"/>
              <a:buChar char="•"/>
              <a:defRPr sz="3173">
                <a:solidFill>
                  <a:schemeClr val="dk1"/>
                </a:solidFill>
                <a:latin typeface="Calibri"/>
                <a:ea typeface="Calibri"/>
                <a:cs typeface="Calibri"/>
                <a:sym typeface="Calibri"/>
              </a:defRPr>
            </a:lvl1pPr>
            <a:lvl2pPr indent="-96497" marL="777217" rtl="0" algn="l">
              <a:lnSpc>
                <a:spcPct val="90000"/>
              </a:lnSpc>
              <a:spcBef>
                <a:spcPts val="567"/>
              </a:spcBef>
              <a:buClr>
                <a:schemeClr val="dk1"/>
              </a:buClr>
              <a:buFont typeface="Arial"/>
              <a:buChar char="•"/>
              <a:defRPr sz="2720">
                <a:solidFill>
                  <a:schemeClr val="dk1"/>
                </a:solidFill>
                <a:latin typeface="Calibri"/>
                <a:ea typeface="Calibri"/>
                <a:cs typeface="Calibri"/>
                <a:sym typeface="Calibri"/>
              </a:defRPr>
            </a:lvl2pPr>
            <a:lvl3pPr indent="-122707" marL="1295362" rtl="0" algn="l">
              <a:lnSpc>
                <a:spcPct val="90000"/>
              </a:lnSpc>
              <a:spcBef>
                <a:spcPts val="567"/>
              </a:spcBef>
              <a:buClr>
                <a:schemeClr val="dk1"/>
              </a:buClr>
              <a:buFont typeface="Arial"/>
              <a:buChar char="•"/>
              <a:defRPr sz="2267">
                <a:solidFill>
                  <a:schemeClr val="dk1"/>
                </a:solidFill>
                <a:latin typeface="Calibri"/>
                <a:ea typeface="Calibri"/>
                <a:cs typeface="Calibri"/>
                <a:sym typeface="Calibri"/>
              </a:defRPr>
            </a:lvl3pPr>
            <a:lvl4pPr indent="-134566" marL="1813507"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4pPr>
            <a:lvl5pPr indent="-132011" marL="2331651"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5pPr>
            <a:lvl6pPr indent="-142156" marL="2849796"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6pPr>
            <a:lvl7pPr indent="-139600" marL="3367941"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7pPr>
            <a:lvl8pPr indent="-137045" marL="3886086"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8pPr>
            <a:lvl9pPr indent="-134489" marL="4404230"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9pPr>
          </a:lstStyle>
          <a:p/>
        </p:txBody>
      </p:sp>
      <p:sp>
        <p:nvSpPr>
          <p:cNvPr id="40" name="Shape 40"/>
          <p:cNvSpPr txBox="1"/>
          <p:nvPr>
            <p:ph idx="10" type="dt"/>
          </p:nvPr>
        </p:nvSpPr>
        <p:spPr>
          <a:xfrm>
            <a:off x="949959" y="7203864"/>
            <a:ext cx="3108959" cy="413807"/>
          </a:xfrm>
          <a:prstGeom prst="rect">
            <a:avLst/>
          </a:prstGeom>
          <a:noFill/>
          <a:ln>
            <a:noFill/>
          </a:ln>
        </p:spPr>
        <p:txBody>
          <a:bodyPr anchorCtr="0" anchor="ctr" bIns="91425" lIns="91425" rIns="91425" tIns="91425"/>
          <a:lstStyle>
            <a:lvl1pPr indent="0" marL="0" marR="0" rtl="0" algn="l">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41" name="Shape 41"/>
          <p:cNvSpPr txBox="1"/>
          <p:nvPr>
            <p:ph idx="11" type="ftr"/>
          </p:nvPr>
        </p:nvSpPr>
        <p:spPr>
          <a:xfrm>
            <a:off x="4577080" y="7203864"/>
            <a:ext cx="4663439" cy="413807"/>
          </a:xfrm>
          <a:prstGeom prst="rect">
            <a:avLst/>
          </a:prstGeom>
          <a:noFill/>
          <a:ln>
            <a:noFill/>
          </a:ln>
        </p:spPr>
        <p:txBody>
          <a:bodyPr anchorCtr="0" anchor="ctr" bIns="91425" lIns="91425" rIns="91425" tIns="91425"/>
          <a:lstStyle>
            <a:lvl1pPr indent="0" marL="0" marR="0" rtl="0" algn="ctr">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42" name="Shape 42"/>
          <p:cNvSpPr txBox="1"/>
          <p:nvPr>
            <p:ph idx="12" type="sldNum"/>
          </p:nvPr>
        </p:nvSpPr>
        <p:spPr>
          <a:xfrm>
            <a:off x="9758679" y="7203864"/>
            <a:ext cx="3108959" cy="41380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36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3" name="Shape 43"/>
        <p:cNvGrpSpPr/>
        <p:nvPr/>
      </p:nvGrpSpPr>
      <p:grpSpPr>
        <a:xfrm>
          <a:off x="0" y="0"/>
          <a:ext cx="0" cy="0"/>
          <a:chOff x="0" y="0"/>
          <a:chExt cx="0" cy="0"/>
        </a:xfrm>
      </p:grpSpPr>
      <p:sp>
        <p:nvSpPr>
          <p:cNvPr id="44" name="Shape 44"/>
          <p:cNvSpPr txBox="1"/>
          <p:nvPr>
            <p:ph type="title"/>
          </p:nvPr>
        </p:nvSpPr>
        <p:spPr>
          <a:xfrm>
            <a:off x="951759" y="413808"/>
            <a:ext cx="11917679" cy="1502304"/>
          </a:xfrm>
          <a:prstGeom prst="rect">
            <a:avLst/>
          </a:prstGeom>
          <a:noFill/>
          <a:ln>
            <a:noFill/>
          </a:ln>
        </p:spPr>
        <p:txBody>
          <a:bodyPr anchorCtr="0" anchor="ctr" bIns="91425" lIns="91425" rIns="91425" tIns="91425"/>
          <a:lstStyle>
            <a:lvl1pPr rtl="0" algn="l">
              <a:lnSpc>
                <a:spcPct val="90000"/>
              </a:lnSpc>
              <a:spcBef>
                <a:spcPts val="0"/>
              </a:spcBef>
              <a:buClr>
                <a:schemeClr val="dk1"/>
              </a:buClr>
              <a:buFont typeface="Calibri"/>
              <a:buNone/>
              <a:defRPr sz="4987">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5" name="Shape 45"/>
          <p:cNvSpPr txBox="1"/>
          <p:nvPr>
            <p:ph idx="1" type="body"/>
          </p:nvPr>
        </p:nvSpPr>
        <p:spPr>
          <a:xfrm>
            <a:off x="951759" y="1905317"/>
            <a:ext cx="5845491" cy="933766"/>
          </a:xfrm>
          <a:prstGeom prst="rect">
            <a:avLst/>
          </a:prstGeom>
          <a:noFill/>
          <a:ln>
            <a:noFill/>
          </a:ln>
        </p:spPr>
        <p:txBody>
          <a:bodyPr anchorCtr="0" anchor="b" bIns="91425" lIns="91425" rIns="91425" tIns="91425"/>
          <a:lstStyle>
            <a:lvl1pPr indent="0" marL="0" rtl="0">
              <a:spcBef>
                <a:spcPts val="0"/>
              </a:spcBef>
              <a:buFont typeface="Calibri"/>
              <a:buNone/>
              <a:defRPr b="1" sz="2720"/>
            </a:lvl1pPr>
            <a:lvl2pPr indent="-10145" marL="518145" rtl="0">
              <a:spcBef>
                <a:spcPts val="0"/>
              </a:spcBef>
              <a:buFont typeface="Calibri"/>
              <a:buNone/>
              <a:defRPr b="1" sz="2267"/>
            </a:lvl2pPr>
            <a:lvl3pPr indent="-7590" marL="1036290" rtl="0">
              <a:spcBef>
                <a:spcPts val="0"/>
              </a:spcBef>
              <a:buFont typeface="Calibri"/>
              <a:buNone/>
              <a:defRPr b="1" sz="2040"/>
            </a:lvl3pPr>
            <a:lvl4pPr indent="-5033" marL="1554434" rtl="0">
              <a:spcBef>
                <a:spcPts val="0"/>
              </a:spcBef>
              <a:buFont typeface="Calibri"/>
              <a:buNone/>
              <a:defRPr b="1" sz="1812"/>
            </a:lvl4pPr>
            <a:lvl5pPr indent="-2478" marL="2072578" rtl="0">
              <a:spcBef>
                <a:spcPts val="0"/>
              </a:spcBef>
              <a:buFont typeface="Calibri"/>
              <a:buNone/>
              <a:defRPr b="1" sz="1812"/>
            </a:lvl5pPr>
            <a:lvl6pPr indent="-12624" marL="2590724" rtl="0">
              <a:spcBef>
                <a:spcPts val="0"/>
              </a:spcBef>
              <a:buFont typeface="Calibri"/>
              <a:buNone/>
              <a:defRPr b="1" sz="1812"/>
            </a:lvl6pPr>
            <a:lvl7pPr indent="-10068" marL="3108869" rtl="0">
              <a:spcBef>
                <a:spcPts val="0"/>
              </a:spcBef>
              <a:buFont typeface="Calibri"/>
              <a:buNone/>
              <a:defRPr b="1" sz="1812"/>
            </a:lvl7pPr>
            <a:lvl8pPr indent="-7513" marL="3627013" rtl="0">
              <a:spcBef>
                <a:spcPts val="0"/>
              </a:spcBef>
              <a:buFont typeface="Calibri"/>
              <a:buNone/>
              <a:defRPr b="1" sz="1812"/>
            </a:lvl8pPr>
            <a:lvl9pPr indent="-4957" marL="4145157" rtl="0">
              <a:spcBef>
                <a:spcPts val="0"/>
              </a:spcBef>
              <a:buFont typeface="Calibri"/>
              <a:buNone/>
              <a:defRPr b="1" sz="1812"/>
            </a:lvl9pPr>
          </a:lstStyle>
          <a:p/>
        </p:txBody>
      </p:sp>
      <p:sp>
        <p:nvSpPr>
          <p:cNvPr id="46" name="Shape 46"/>
          <p:cNvSpPr txBox="1"/>
          <p:nvPr>
            <p:ph idx="2" type="body"/>
          </p:nvPr>
        </p:nvSpPr>
        <p:spPr>
          <a:xfrm>
            <a:off x="951759" y="2839084"/>
            <a:ext cx="5845491" cy="4175866"/>
          </a:xfrm>
          <a:prstGeom prst="rect">
            <a:avLst/>
          </a:prstGeom>
          <a:noFill/>
          <a:ln>
            <a:noFill/>
          </a:ln>
        </p:spPr>
        <p:txBody>
          <a:bodyPr anchorCtr="0" anchor="t" bIns="91425" lIns="91425" rIns="91425" tIns="91425"/>
          <a:lstStyle>
            <a:lvl1pPr indent="-57586" marL="259072" rtl="0" algn="l">
              <a:lnSpc>
                <a:spcPct val="90000"/>
              </a:lnSpc>
              <a:spcBef>
                <a:spcPts val="1133"/>
              </a:spcBef>
              <a:buClr>
                <a:schemeClr val="dk1"/>
              </a:buClr>
              <a:buFont typeface="Arial"/>
              <a:buChar char="•"/>
              <a:defRPr sz="3173">
                <a:solidFill>
                  <a:schemeClr val="dk1"/>
                </a:solidFill>
                <a:latin typeface="Calibri"/>
                <a:ea typeface="Calibri"/>
                <a:cs typeface="Calibri"/>
                <a:sym typeface="Calibri"/>
              </a:defRPr>
            </a:lvl1pPr>
            <a:lvl2pPr indent="-96497" marL="777217" rtl="0" algn="l">
              <a:lnSpc>
                <a:spcPct val="90000"/>
              </a:lnSpc>
              <a:spcBef>
                <a:spcPts val="567"/>
              </a:spcBef>
              <a:buClr>
                <a:schemeClr val="dk1"/>
              </a:buClr>
              <a:buFont typeface="Arial"/>
              <a:buChar char="•"/>
              <a:defRPr sz="2720">
                <a:solidFill>
                  <a:schemeClr val="dk1"/>
                </a:solidFill>
                <a:latin typeface="Calibri"/>
                <a:ea typeface="Calibri"/>
                <a:cs typeface="Calibri"/>
                <a:sym typeface="Calibri"/>
              </a:defRPr>
            </a:lvl2pPr>
            <a:lvl3pPr indent="-122707" marL="1295362" rtl="0" algn="l">
              <a:lnSpc>
                <a:spcPct val="90000"/>
              </a:lnSpc>
              <a:spcBef>
                <a:spcPts val="567"/>
              </a:spcBef>
              <a:buClr>
                <a:schemeClr val="dk1"/>
              </a:buClr>
              <a:buFont typeface="Arial"/>
              <a:buChar char="•"/>
              <a:defRPr sz="2267">
                <a:solidFill>
                  <a:schemeClr val="dk1"/>
                </a:solidFill>
                <a:latin typeface="Calibri"/>
                <a:ea typeface="Calibri"/>
                <a:cs typeface="Calibri"/>
                <a:sym typeface="Calibri"/>
              </a:defRPr>
            </a:lvl3pPr>
            <a:lvl4pPr indent="-134566" marL="1813507"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4pPr>
            <a:lvl5pPr indent="-132011" marL="2331651"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5pPr>
            <a:lvl6pPr indent="-142156" marL="2849796"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6pPr>
            <a:lvl7pPr indent="-139600" marL="3367941"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7pPr>
            <a:lvl8pPr indent="-137045" marL="3886086"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8pPr>
            <a:lvl9pPr indent="-134489" marL="4404230"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9pPr>
          </a:lstStyle>
          <a:p/>
        </p:txBody>
      </p:sp>
      <p:sp>
        <p:nvSpPr>
          <p:cNvPr id="47" name="Shape 47"/>
          <p:cNvSpPr txBox="1"/>
          <p:nvPr>
            <p:ph idx="3" type="body"/>
          </p:nvPr>
        </p:nvSpPr>
        <p:spPr>
          <a:xfrm>
            <a:off x="6995160" y="1905317"/>
            <a:ext cx="5874279" cy="933766"/>
          </a:xfrm>
          <a:prstGeom prst="rect">
            <a:avLst/>
          </a:prstGeom>
          <a:noFill/>
          <a:ln>
            <a:noFill/>
          </a:ln>
        </p:spPr>
        <p:txBody>
          <a:bodyPr anchorCtr="0" anchor="b" bIns="91425" lIns="91425" rIns="91425" tIns="91425"/>
          <a:lstStyle>
            <a:lvl1pPr indent="0" marL="0" rtl="0">
              <a:spcBef>
                <a:spcPts val="0"/>
              </a:spcBef>
              <a:buFont typeface="Calibri"/>
              <a:buNone/>
              <a:defRPr b="1" sz="2720"/>
            </a:lvl1pPr>
            <a:lvl2pPr indent="-10145" marL="518145" rtl="0">
              <a:spcBef>
                <a:spcPts val="0"/>
              </a:spcBef>
              <a:buFont typeface="Calibri"/>
              <a:buNone/>
              <a:defRPr b="1" sz="2267"/>
            </a:lvl2pPr>
            <a:lvl3pPr indent="-7590" marL="1036290" rtl="0">
              <a:spcBef>
                <a:spcPts val="0"/>
              </a:spcBef>
              <a:buFont typeface="Calibri"/>
              <a:buNone/>
              <a:defRPr b="1" sz="2040"/>
            </a:lvl3pPr>
            <a:lvl4pPr indent="-5033" marL="1554434" rtl="0">
              <a:spcBef>
                <a:spcPts val="0"/>
              </a:spcBef>
              <a:buFont typeface="Calibri"/>
              <a:buNone/>
              <a:defRPr b="1" sz="1812"/>
            </a:lvl4pPr>
            <a:lvl5pPr indent="-2478" marL="2072578" rtl="0">
              <a:spcBef>
                <a:spcPts val="0"/>
              </a:spcBef>
              <a:buFont typeface="Calibri"/>
              <a:buNone/>
              <a:defRPr b="1" sz="1812"/>
            </a:lvl5pPr>
            <a:lvl6pPr indent="-12624" marL="2590724" rtl="0">
              <a:spcBef>
                <a:spcPts val="0"/>
              </a:spcBef>
              <a:buFont typeface="Calibri"/>
              <a:buNone/>
              <a:defRPr b="1" sz="1812"/>
            </a:lvl6pPr>
            <a:lvl7pPr indent="-10068" marL="3108869" rtl="0">
              <a:spcBef>
                <a:spcPts val="0"/>
              </a:spcBef>
              <a:buFont typeface="Calibri"/>
              <a:buNone/>
              <a:defRPr b="1" sz="1812"/>
            </a:lvl7pPr>
            <a:lvl8pPr indent="-7513" marL="3627013" rtl="0">
              <a:spcBef>
                <a:spcPts val="0"/>
              </a:spcBef>
              <a:buFont typeface="Calibri"/>
              <a:buNone/>
              <a:defRPr b="1" sz="1812"/>
            </a:lvl8pPr>
            <a:lvl9pPr indent="-4957" marL="4145157" rtl="0">
              <a:spcBef>
                <a:spcPts val="0"/>
              </a:spcBef>
              <a:buFont typeface="Calibri"/>
              <a:buNone/>
              <a:defRPr b="1" sz="1812"/>
            </a:lvl9pPr>
          </a:lstStyle>
          <a:p/>
        </p:txBody>
      </p:sp>
      <p:sp>
        <p:nvSpPr>
          <p:cNvPr id="48" name="Shape 48"/>
          <p:cNvSpPr txBox="1"/>
          <p:nvPr>
            <p:ph idx="4" type="body"/>
          </p:nvPr>
        </p:nvSpPr>
        <p:spPr>
          <a:xfrm>
            <a:off x="6995160" y="2839084"/>
            <a:ext cx="5874279" cy="4175866"/>
          </a:xfrm>
          <a:prstGeom prst="rect">
            <a:avLst/>
          </a:prstGeom>
          <a:noFill/>
          <a:ln>
            <a:noFill/>
          </a:ln>
        </p:spPr>
        <p:txBody>
          <a:bodyPr anchorCtr="0" anchor="t" bIns="91425" lIns="91425" rIns="91425" tIns="91425"/>
          <a:lstStyle>
            <a:lvl1pPr indent="-57586" marL="259072" rtl="0" algn="l">
              <a:lnSpc>
                <a:spcPct val="90000"/>
              </a:lnSpc>
              <a:spcBef>
                <a:spcPts val="1133"/>
              </a:spcBef>
              <a:buClr>
                <a:schemeClr val="dk1"/>
              </a:buClr>
              <a:buFont typeface="Arial"/>
              <a:buChar char="•"/>
              <a:defRPr sz="3173">
                <a:solidFill>
                  <a:schemeClr val="dk1"/>
                </a:solidFill>
                <a:latin typeface="Calibri"/>
                <a:ea typeface="Calibri"/>
                <a:cs typeface="Calibri"/>
                <a:sym typeface="Calibri"/>
              </a:defRPr>
            </a:lvl1pPr>
            <a:lvl2pPr indent="-96497" marL="777217" rtl="0" algn="l">
              <a:lnSpc>
                <a:spcPct val="90000"/>
              </a:lnSpc>
              <a:spcBef>
                <a:spcPts val="567"/>
              </a:spcBef>
              <a:buClr>
                <a:schemeClr val="dk1"/>
              </a:buClr>
              <a:buFont typeface="Arial"/>
              <a:buChar char="•"/>
              <a:defRPr sz="2720">
                <a:solidFill>
                  <a:schemeClr val="dk1"/>
                </a:solidFill>
                <a:latin typeface="Calibri"/>
                <a:ea typeface="Calibri"/>
                <a:cs typeface="Calibri"/>
                <a:sym typeface="Calibri"/>
              </a:defRPr>
            </a:lvl2pPr>
            <a:lvl3pPr indent="-122707" marL="1295362" rtl="0" algn="l">
              <a:lnSpc>
                <a:spcPct val="90000"/>
              </a:lnSpc>
              <a:spcBef>
                <a:spcPts val="567"/>
              </a:spcBef>
              <a:buClr>
                <a:schemeClr val="dk1"/>
              </a:buClr>
              <a:buFont typeface="Arial"/>
              <a:buChar char="•"/>
              <a:defRPr sz="2267">
                <a:solidFill>
                  <a:schemeClr val="dk1"/>
                </a:solidFill>
                <a:latin typeface="Calibri"/>
                <a:ea typeface="Calibri"/>
                <a:cs typeface="Calibri"/>
                <a:sym typeface="Calibri"/>
              </a:defRPr>
            </a:lvl3pPr>
            <a:lvl4pPr indent="-134566" marL="1813507"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4pPr>
            <a:lvl5pPr indent="-132011" marL="2331651"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5pPr>
            <a:lvl6pPr indent="-142156" marL="2849796"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6pPr>
            <a:lvl7pPr indent="-139600" marL="3367941"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7pPr>
            <a:lvl8pPr indent="-137045" marL="3886086"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8pPr>
            <a:lvl9pPr indent="-134489" marL="4404230" rtl="0" algn="l">
              <a:lnSpc>
                <a:spcPct val="90000"/>
              </a:lnSpc>
              <a:spcBef>
                <a:spcPts val="567"/>
              </a:spcBef>
              <a:buClr>
                <a:schemeClr val="dk1"/>
              </a:buClr>
              <a:buFont typeface="Arial"/>
              <a:buChar char="•"/>
              <a:defRPr sz="2040">
                <a:solidFill>
                  <a:schemeClr val="dk1"/>
                </a:solidFill>
                <a:latin typeface="Calibri"/>
                <a:ea typeface="Calibri"/>
                <a:cs typeface="Calibri"/>
                <a:sym typeface="Calibri"/>
              </a:defRPr>
            </a:lvl9pPr>
          </a:lstStyle>
          <a:p/>
        </p:txBody>
      </p:sp>
      <p:sp>
        <p:nvSpPr>
          <p:cNvPr id="49" name="Shape 49"/>
          <p:cNvSpPr txBox="1"/>
          <p:nvPr>
            <p:ph idx="10" type="dt"/>
          </p:nvPr>
        </p:nvSpPr>
        <p:spPr>
          <a:xfrm>
            <a:off x="949959" y="7203864"/>
            <a:ext cx="3108959" cy="413807"/>
          </a:xfrm>
          <a:prstGeom prst="rect">
            <a:avLst/>
          </a:prstGeom>
          <a:noFill/>
          <a:ln>
            <a:noFill/>
          </a:ln>
        </p:spPr>
        <p:txBody>
          <a:bodyPr anchorCtr="0" anchor="ctr" bIns="91425" lIns="91425" rIns="91425" tIns="91425"/>
          <a:lstStyle>
            <a:lvl1pPr indent="0" marL="0" marR="0" rtl="0" algn="l">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50" name="Shape 50"/>
          <p:cNvSpPr txBox="1"/>
          <p:nvPr>
            <p:ph idx="11" type="ftr"/>
          </p:nvPr>
        </p:nvSpPr>
        <p:spPr>
          <a:xfrm>
            <a:off x="4577080" y="7203864"/>
            <a:ext cx="4663439" cy="413807"/>
          </a:xfrm>
          <a:prstGeom prst="rect">
            <a:avLst/>
          </a:prstGeom>
          <a:noFill/>
          <a:ln>
            <a:noFill/>
          </a:ln>
        </p:spPr>
        <p:txBody>
          <a:bodyPr anchorCtr="0" anchor="ctr" bIns="91425" lIns="91425" rIns="91425" tIns="91425"/>
          <a:lstStyle>
            <a:lvl1pPr indent="0" marL="0" marR="0" rtl="0" algn="ctr">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51" name="Shape 51"/>
          <p:cNvSpPr txBox="1"/>
          <p:nvPr>
            <p:ph idx="12" type="sldNum"/>
          </p:nvPr>
        </p:nvSpPr>
        <p:spPr>
          <a:xfrm>
            <a:off x="9758679" y="7203864"/>
            <a:ext cx="3108959" cy="41380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36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2" name="Shape 52"/>
        <p:cNvGrpSpPr/>
        <p:nvPr/>
      </p:nvGrpSpPr>
      <p:grpSpPr>
        <a:xfrm>
          <a:off x="0" y="0"/>
          <a:ext cx="0" cy="0"/>
          <a:chOff x="0" y="0"/>
          <a:chExt cx="0" cy="0"/>
        </a:xfrm>
      </p:grpSpPr>
      <p:sp>
        <p:nvSpPr>
          <p:cNvPr id="53" name="Shape 53"/>
          <p:cNvSpPr txBox="1"/>
          <p:nvPr>
            <p:ph type="title"/>
          </p:nvPr>
        </p:nvSpPr>
        <p:spPr>
          <a:xfrm>
            <a:off x="949959" y="413808"/>
            <a:ext cx="11917679" cy="1502304"/>
          </a:xfrm>
          <a:prstGeom prst="rect">
            <a:avLst/>
          </a:prstGeom>
          <a:noFill/>
          <a:ln>
            <a:noFill/>
          </a:ln>
        </p:spPr>
        <p:txBody>
          <a:bodyPr anchorCtr="0" anchor="ctr" bIns="91425" lIns="91425" rIns="91425" tIns="91425"/>
          <a:lstStyle>
            <a:lvl1pPr rtl="0" algn="l">
              <a:lnSpc>
                <a:spcPct val="90000"/>
              </a:lnSpc>
              <a:spcBef>
                <a:spcPts val="0"/>
              </a:spcBef>
              <a:buClr>
                <a:schemeClr val="dk1"/>
              </a:buClr>
              <a:buFont typeface="Calibri"/>
              <a:buNone/>
              <a:defRPr sz="4987">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4" name="Shape 54"/>
          <p:cNvSpPr txBox="1"/>
          <p:nvPr>
            <p:ph idx="10" type="dt"/>
          </p:nvPr>
        </p:nvSpPr>
        <p:spPr>
          <a:xfrm>
            <a:off x="949959" y="7203864"/>
            <a:ext cx="3108959" cy="413807"/>
          </a:xfrm>
          <a:prstGeom prst="rect">
            <a:avLst/>
          </a:prstGeom>
          <a:noFill/>
          <a:ln>
            <a:noFill/>
          </a:ln>
        </p:spPr>
        <p:txBody>
          <a:bodyPr anchorCtr="0" anchor="ctr" bIns="91425" lIns="91425" rIns="91425" tIns="91425"/>
          <a:lstStyle>
            <a:lvl1pPr indent="0" marL="0" marR="0" rtl="0" algn="l">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55" name="Shape 55"/>
          <p:cNvSpPr txBox="1"/>
          <p:nvPr>
            <p:ph idx="11" type="ftr"/>
          </p:nvPr>
        </p:nvSpPr>
        <p:spPr>
          <a:xfrm>
            <a:off x="4577080" y="7203864"/>
            <a:ext cx="4663439" cy="413807"/>
          </a:xfrm>
          <a:prstGeom prst="rect">
            <a:avLst/>
          </a:prstGeom>
          <a:noFill/>
          <a:ln>
            <a:noFill/>
          </a:ln>
        </p:spPr>
        <p:txBody>
          <a:bodyPr anchorCtr="0" anchor="ctr" bIns="91425" lIns="91425" rIns="91425" tIns="91425"/>
          <a:lstStyle>
            <a:lvl1pPr indent="0" marL="0" marR="0" rtl="0" algn="ctr">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56" name="Shape 56"/>
          <p:cNvSpPr txBox="1"/>
          <p:nvPr>
            <p:ph idx="12" type="sldNum"/>
          </p:nvPr>
        </p:nvSpPr>
        <p:spPr>
          <a:xfrm>
            <a:off x="9758679" y="7203864"/>
            <a:ext cx="3108959" cy="41380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36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7" name="Shape 57"/>
        <p:cNvGrpSpPr/>
        <p:nvPr/>
      </p:nvGrpSpPr>
      <p:grpSpPr>
        <a:xfrm>
          <a:off x="0" y="0"/>
          <a:ext cx="0" cy="0"/>
          <a:chOff x="0" y="0"/>
          <a:chExt cx="0" cy="0"/>
        </a:xfrm>
      </p:grpSpPr>
      <p:sp>
        <p:nvSpPr>
          <p:cNvPr id="58" name="Shape 58"/>
          <p:cNvSpPr txBox="1"/>
          <p:nvPr>
            <p:ph type="title"/>
          </p:nvPr>
        </p:nvSpPr>
        <p:spPr>
          <a:xfrm>
            <a:off x="951759" y="518160"/>
            <a:ext cx="4456534" cy="1813560"/>
          </a:xfrm>
          <a:prstGeom prst="rect">
            <a:avLst/>
          </a:prstGeom>
          <a:noFill/>
          <a:ln>
            <a:noFill/>
          </a:ln>
        </p:spPr>
        <p:txBody>
          <a:bodyPr anchorCtr="0" anchor="b" bIns="91425" lIns="91425" rIns="91425" tIns="91425"/>
          <a:lstStyle>
            <a:lvl1pPr rtl="0">
              <a:spcBef>
                <a:spcPts val="0"/>
              </a:spcBef>
              <a:defRPr sz="3627"/>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9" name="Shape 59"/>
          <p:cNvSpPr txBox="1"/>
          <p:nvPr>
            <p:ph idx="1" type="body"/>
          </p:nvPr>
        </p:nvSpPr>
        <p:spPr>
          <a:xfrm>
            <a:off x="5874280" y="1119082"/>
            <a:ext cx="6995160" cy="5523441"/>
          </a:xfrm>
          <a:prstGeom prst="rect">
            <a:avLst/>
          </a:prstGeom>
          <a:noFill/>
          <a:ln>
            <a:noFill/>
          </a:ln>
        </p:spPr>
        <p:txBody>
          <a:bodyPr anchorCtr="0" anchor="t" bIns="91425" lIns="91425" rIns="91425" tIns="91425"/>
          <a:lstStyle>
            <a:lvl1pPr rtl="0">
              <a:spcBef>
                <a:spcPts val="0"/>
              </a:spcBef>
              <a:defRPr sz="3627"/>
            </a:lvl1pPr>
            <a:lvl2pPr rtl="0">
              <a:spcBef>
                <a:spcPts val="0"/>
              </a:spcBef>
              <a:defRPr sz="3173"/>
            </a:lvl2pPr>
            <a:lvl3pPr rtl="0">
              <a:spcBef>
                <a:spcPts val="0"/>
              </a:spcBef>
              <a:defRPr sz="2720"/>
            </a:lvl3pPr>
            <a:lvl4pPr rtl="0">
              <a:spcBef>
                <a:spcPts val="0"/>
              </a:spcBef>
              <a:defRPr sz="2267"/>
            </a:lvl4pPr>
            <a:lvl5pPr rtl="0">
              <a:spcBef>
                <a:spcPts val="0"/>
              </a:spcBef>
              <a:defRPr sz="2267"/>
            </a:lvl5pPr>
            <a:lvl6pPr rtl="0">
              <a:spcBef>
                <a:spcPts val="0"/>
              </a:spcBef>
              <a:defRPr sz="2267"/>
            </a:lvl6pPr>
            <a:lvl7pPr rtl="0">
              <a:spcBef>
                <a:spcPts val="0"/>
              </a:spcBef>
              <a:defRPr sz="2267"/>
            </a:lvl7pPr>
            <a:lvl8pPr rtl="0">
              <a:spcBef>
                <a:spcPts val="0"/>
              </a:spcBef>
              <a:defRPr sz="2267"/>
            </a:lvl8pPr>
            <a:lvl9pPr rtl="0">
              <a:spcBef>
                <a:spcPts val="0"/>
              </a:spcBef>
              <a:defRPr sz="2267"/>
            </a:lvl9pPr>
          </a:lstStyle>
          <a:p/>
        </p:txBody>
      </p:sp>
      <p:sp>
        <p:nvSpPr>
          <p:cNvPr id="60" name="Shape 60"/>
          <p:cNvSpPr txBox="1"/>
          <p:nvPr>
            <p:ph idx="2" type="body"/>
          </p:nvPr>
        </p:nvSpPr>
        <p:spPr>
          <a:xfrm>
            <a:off x="951759" y="2331719"/>
            <a:ext cx="4456534" cy="4319799"/>
          </a:xfrm>
          <a:prstGeom prst="rect">
            <a:avLst/>
          </a:prstGeom>
          <a:noFill/>
          <a:ln>
            <a:noFill/>
          </a:ln>
        </p:spPr>
        <p:txBody>
          <a:bodyPr anchorCtr="0" anchor="t" bIns="91425" lIns="91425" rIns="91425" tIns="91425"/>
          <a:lstStyle>
            <a:lvl1pPr indent="0" marL="0" rtl="0">
              <a:spcBef>
                <a:spcPts val="0"/>
              </a:spcBef>
              <a:buFont typeface="Calibri"/>
              <a:buNone/>
              <a:defRPr sz="1812"/>
            </a:lvl1pPr>
            <a:lvl2pPr indent="-10145" marL="518145" rtl="0">
              <a:spcBef>
                <a:spcPts val="0"/>
              </a:spcBef>
              <a:buFont typeface="Calibri"/>
              <a:buNone/>
              <a:defRPr sz="1587"/>
            </a:lvl2pPr>
            <a:lvl3pPr indent="-7590" marL="1036290" rtl="0">
              <a:spcBef>
                <a:spcPts val="0"/>
              </a:spcBef>
              <a:buFont typeface="Calibri"/>
              <a:buNone/>
              <a:defRPr sz="1360"/>
            </a:lvl3pPr>
            <a:lvl4pPr indent="-5033" marL="1554434" rtl="0">
              <a:spcBef>
                <a:spcPts val="0"/>
              </a:spcBef>
              <a:buFont typeface="Calibri"/>
              <a:buNone/>
              <a:defRPr sz="1133"/>
            </a:lvl4pPr>
            <a:lvl5pPr indent="-2478" marL="2072578" rtl="0">
              <a:spcBef>
                <a:spcPts val="0"/>
              </a:spcBef>
              <a:buFont typeface="Calibri"/>
              <a:buNone/>
              <a:defRPr sz="1133"/>
            </a:lvl5pPr>
            <a:lvl6pPr indent="-12624" marL="2590724" rtl="0">
              <a:spcBef>
                <a:spcPts val="0"/>
              </a:spcBef>
              <a:buFont typeface="Calibri"/>
              <a:buNone/>
              <a:defRPr sz="1133"/>
            </a:lvl6pPr>
            <a:lvl7pPr indent="-10068" marL="3108869" rtl="0">
              <a:spcBef>
                <a:spcPts val="0"/>
              </a:spcBef>
              <a:buFont typeface="Calibri"/>
              <a:buNone/>
              <a:defRPr sz="1133"/>
            </a:lvl7pPr>
            <a:lvl8pPr indent="-7513" marL="3627013" rtl="0">
              <a:spcBef>
                <a:spcPts val="0"/>
              </a:spcBef>
              <a:buFont typeface="Calibri"/>
              <a:buNone/>
              <a:defRPr sz="1133"/>
            </a:lvl8pPr>
            <a:lvl9pPr indent="-4957" marL="4145157" rtl="0">
              <a:spcBef>
                <a:spcPts val="0"/>
              </a:spcBef>
              <a:buFont typeface="Calibri"/>
              <a:buNone/>
              <a:defRPr sz="1133"/>
            </a:lvl9pPr>
          </a:lstStyle>
          <a:p/>
        </p:txBody>
      </p:sp>
      <p:sp>
        <p:nvSpPr>
          <p:cNvPr id="61" name="Shape 61"/>
          <p:cNvSpPr txBox="1"/>
          <p:nvPr>
            <p:ph idx="10" type="dt"/>
          </p:nvPr>
        </p:nvSpPr>
        <p:spPr>
          <a:xfrm>
            <a:off x="949959" y="7203864"/>
            <a:ext cx="3108959" cy="413807"/>
          </a:xfrm>
          <a:prstGeom prst="rect">
            <a:avLst/>
          </a:prstGeom>
          <a:noFill/>
          <a:ln>
            <a:noFill/>
          </a:ln>
        </p:spPr>
        <p:txBody>
          <a:bodyPr anchorCtr="0" anchor="ctr" bIns="91425" lIns="91425" rIns="91425" tIns="91425"/>
          <a:lstStyle>
            <a:lvl1pPr indent="0" marL="0" marR="0" rtl="0" algn="l">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62" name="Shape 62"/>
          <p:cNvSpPr txBox="1"/>
          <p:nvPr>
            <p:ph idx="11" type="ftr"/>
          </p:nvPr>
        </p:nvSpPr>
        <p:spPr>
          <a:xfrm>
            <a:off x="4577080" y="7203864"/>
            <a:ext cx="4663439" cy="413807"/>
          </a:xfrm>
          <a:prstGeom prst="rect">
            <a:avLst/>
          </a:prstGeom>
          <a:noFill/>
          <a:ln>
            <a:noFill/>
          </a:ln>
        </p:spPr>
        <p:txBody>
          <a:bodyPr anchorCtr="0" anchor="ctr" bIns="91425" lIns="91425" rIns="91425" tIns="91425"/>
          <a:lstStyle>
            <a:lvl1pPr indent="0" marL="0" marR="0" rtl="0" algn="ctr">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63" name="Shape 63"/>
          <p:cNvSpPr txBox="1"/>
          <p:nvPr>
            <p:ph idx="12" type="sldNum"/>
          </p:nvPr>
        </p:nvSpPr>
        <p:spPr>
          <a:xfrm>
            <a:off x="9758679" y="7203864"/>
            <a:ext cx="3108959" cy="41380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36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4" name="Shape 64"/>
        <p:cNvGrpSpPr/>
        <p:nvPr/>
      </p:nvGrpSpPr>
      <p:grpSpPr>
        <a:xfrm>
          <a:off x="0" y="0"/>
          <a:ext cx="0" cy="0"/>
          <a:chOff x="0" y="0"/>
          <a:chExt cx="0" cy="0"/>
        </a:xfrm>
      </p:grpSpPr>
      <p:sp>
        <p:nvSpPr>
          <p:cNvPr id="65" name="Shape 65"/>
          <p:cNvSpPr txBox="1"/>
          <p:nvPr>
            <p:ph type="title"/>
          </p:nvPr>
        </p:nvSpPr>
        <p:spPr>
          <a:xfrm>
            <a:off x="951759" y="518160"/>
            <a:ext cx="4456534" cy="1813560"/>
          </a:xfrm>
          <a:prstGeom prst="rect">
            <a:avLst/>
          </a:prstGeom>
          <a:noFill/>
          <a:ln>
            <a:noFill/>
          </a:ln>
        </p:spPr>
        <p:txBody>
          <a:bodyPr anchorCtr="0" anchor="b" bIns="91425" lIns="91425" rIns="91425" tIns="91425"/>
          <a:lstStyle>
            <a:lvl1pPr rtl="0">
              <a:spcBef>
                <a:spcPts val="0"/>
              </a:spcBef>
              <a:defRPr sz="3627"/>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6" name="Shape 66"/>
          <p:cNvSpPr/>
          <p:nvPr>
            <p:ph idx="2" type="pic"/>
          </p:nvPr>
        </p:nvSpPr>
        <p:spPr>
          <a:xfrm>
            <a:off x="5874280" y="1119082"/>
            <a:ext cx="6995160" cy="5523441"/>
          </a:xfrm>
          <a:prstGeom prst="rect">
            <a:avLst/>
          </a:prstGeom>
          <a:noFill/>
          <a:ln>
            <a:noFill/>
          </a:ln>
        </p:spPr>
        <p:txBody>
          <a:bodyPr anchorCtr="0" anchor="t" bIns="91425" lIns="91425" rIns="91425" tIns="91425"/>
          <a:lstStyle>
            <a:lvl1pPr indent="0" marL="0" marR="0" rtl="0" algn="l">
              <a:spcBef>
                <a:spcPts val="0"/>
              </a:spcBef>
              <a:buClr>
                <a:srgbClr val="888888"/>
              </a:buClr>
              <a:buFont typeface="Calibri"/>
              <a:buNone/>
              <a:defRPr b="0" baseline="0" i="0" sz="3627" u="none" cap="none" strike="noStrike">
                <a:solidFill>
                  <a:srgbClr val="888888"/>
                </a:solidFill>
                <a:latin typeface="Calibri"/>
                <a:ea typeface="Calibri"/>
                <a:cs typeface="Calibri"/>
                <a:sym typeface="Calibri"/>
              </a:defRPr>
            </a:lvl1pPr>
            <a:lvl2pPr indent="-10145" marL="518145" marR="0" rtl="0" algn="l">
              <a:spcBef>
                <a:spcPts val="0"/>
              </a:spcBef>
              <a:buClr>
                <a:schemeClr val="dk1"/>
              </a:buClr>
              <a:buFont typeface="Calibri"/>
              <a:buNone/>
              <a:defRPr b="0" baseline="0" i="0" sz="3173" u="none" cap="none" strike="noStrike">
                <a:solidFill>
                  <a:schemeClr val="dk1"/>
                </a:solidFill>
                <a:latin typeface="Calibri"/>
                <a:ea typeface="Calibri"/>
                <a:cs typeface="Calibri"/>
                <a:sym typeface="Calibri"/>
              </a:defRPr>
            </a:lvl2pPr>
            <a:lvl3pPr indent="-7590" marL="1036290" marR="0" rtl="0" algn="l">
              <a:spcBef>
                <a:spcPts val="0"/>
              </a:spcBef>
              <a:buClr>
                <a:schemeClr val="dk1"/>
              </a:buClr>
              <a:buFont typeface="Calibri"/>
              <a:buNone/>
              <a:defRPr b="0" baseline="0" i="0" sz="2720" u="none" cap="none" strike="noStrike">
                <a:solidFill>
                  <a:schemeClr val="dk1"/>
                </a:solidFill>
                <a:latin typeface="Calibri"/>
                <a:ea typeface="Calibri"/>
                <a:cs typeface="Calibri"/>
                <a:sym typeface="Calibri"/>
              </a:defRPr>
            </a:lvl3pPr>
            <a:lvl4pPr indent="-5033" marL="1554434" marR="0" rtl="0" algn="l">
              <a:spcBef>
                <a:spcPts val="0"/>
              </a:spcBef>
              <a:buClr>
                <a:schemeClr val="dk1"/>
              </a:buClr>
              <a:buFont typeface="Calibri"/>
              <a:buNone/>
              <a:defRPr b="0" baseline="0" i="0" sz="2267" u="none" cap="none" strike="noStrike">
                <a:solidFill>
                  <a:schemeClr val="dk1"/>
                </a:solidFill>
                <a:latin typeface="Calibri"/>
                <a:ea typeface="Calibri"/>
                <a:cs typeface="Calibri"/>
                <a:sym typeface="Calibri"/>
              </a:defRPr>
            </a:lvl4pPr>
            <a:lvl5pPr indent="-2478" marL="2072578" marR="0" rtl="0" algn="l">
              <a:spcBef>
                <a:spcPts val="0"/>
              </a:spcBef>
              <a:buClr>
                <a:schemeClr val="dk1"/>
              </a:buClr>
              <a:buFont typeface="Calibri"/>
              <a:buNone/>
              <a:defRPr b="0" baseline="0" i="0" sz="2267" u="none" cap="none" strike="noStrike">
                <a:solidFill>
                  <a:schemeClr val="dk1"/>
                </a:solidFill>
                <a:latin typeface="Calibri"/>
                <a:ea typeface="Calibri"/>
                <a:cs typeface="Calibri"/>
                <a:sym typeface="Calibri"/>
              </a:defRPr>
            </a:lvl5pPr>
            <a:lvl6pPr indent="-12624" marL="2590724" marR="0" rtl="0" algn="l">
              <a:spcBef>
                <a:spcPts val="0"/>
              </a:spcBef>
              <a:buClr>
                <a:schemeClr val="dk1"/>
              </a:buClr>
              <a:buFont typeface="Calibri"/>
              <a:buNone/>
              <a:defRPr b="0" baseline="0" i="0" sz="2267" u="none" cap="none" strike="noStrike">
                <a:solidFill>
                  <a:schemeClr val="dk1"/>
                </a:solidFill>
                <a:latin typeface="Calibri"/>
                <a:ea typeface="Calibri"/>
                <a:cs typeface="Calibri"/>
                <a:sym typeface="Calibri"/>
              </a:defRPr>
            </a:lvl6pPr>
            <a:lvl7pPr indent="-10068" marL="3108869" marR="0" rtl="0" algn="l">
              <a:spcBef>
                <a:spcPts val="0"/>
              </a:spcBef>
              <a:buClr>
                <a:schemeClr val="dk1"/>
              </a:buClr>
              <a:buFont typeface="Calibri"/>
              <a:buNone/>
              <a:defRPr b="0" baseline="0" i="0" sz="2267" u="none" cap="none" strike="noStrike">
                <a:solidFill>
                  <a:schemeClr val="dk1"/>
                </a:solidFill>
                <a:latin typeface="Calibri"/>
                <a:ea typeface="Calibri"/>
                <a:cs typeface="Calibri"/>
                <a:sym typeface="Calibri"/>
              </a:defRPr>
            </a:lvl7pPr>
            <a:lvl8pPr indent="-7513" marL="3627013" marR="0" rtl="0" algn="l">
              <a:spcBef>
                <a:spcPts val="0"/>
              </a:spcBef>
              <a:buClr>
                <a:schemeClr val="dk1"/>
              </a:buClr>
              <a:buFont typeface="Calibri"/>
              <a:buNone/>
              <a:defRPr b="0" baseline="0" i="0" sz="2267" u="none" cap="none" strike="noStrike">
                <a:solidFill>
                  <a:schemeClr val="dk1"/>
                </a:solidFill>
                <a:latin typeface="Calibri"/>
                <a:ea typeface="Calibri"/>
                <a:cs typeface="Calibri"/>
                <a:sym typeface="Calibri"/>
              </a:defRPr>
            </a:lvl8pPr>
            <a:lvl9pPr indent="-4957" marL="4145157" marR="0" rtl="0" algn="l">
              <a:spcBef>
                <a:spcPts val="0"/>
              </a:spcBef>
              <a:buClr>
                <a:schemeClr val="dk1"/>
              </a:buClr>
              <a:buFont typeface="Calibri"/>
              <a:buNone/>
              <a:defRPr b="0" baseline="0" i="0" sz="2267" u="none" cap="none" strike="noStrike">
                <a:solidFill>
                  <a:schemeClr val="dk1"/>
                </a:solidFill>
                <a:latin typeface="Calibri"/>
                <a:ea typeface="Calibri"/>
                <a:cs typeface="Calibri"/>
                <a:sym typeface="Calibri"/>
              </a:defRPr>
            </a:lvl9pPr>
          </a:lstStyle>
          <a:p/>
        </p:txBody>
      </p:sp>
      <p:sp>
        <p:nvSpPr>
          <p:cNvPr id="67" name="Shape 67"/>
          <p:cNvSpPr txBox="1"/>
          <p:nvPr>
            <p:ph idx="1" type="body"/>
          </p:nvPr>
        </p:nvSpPr>
        <p:spPr>
          <a:xfrm>
            <a:off x="951759" y="2331719"/>
            <a:ext cx="4456534" cy="4319799"/>
          </a:xfrm>
          <a:prstGeom prst="rect">
            <a:avLst/>
          </a:prstGeom>
          <a:noFill/>
          <a:ln>
            <a:noFill/>
          </a:ln>
        </p:spPr>
        <p:txBody>
          <a:bodyPr anchorCtr="0" anchor="t" bIns="91425" lIns="91425" rIns="91425" tIns="91425"/>
          <a:lstStyle>
            <a:lvl1pPr indent="0" marL="0" rtl="0">
              <a:spcBef>
                <a:spcPts val="0"/>
              </a:spcBef>
              <a:buFont typeface="Calibri"/>
              <a:buNone/>
              <a:defRPr sz="1812"/>
            </a:lvl1pPr>
            <a:lvl2pPr indent="-10145" marL="518145" rtl="0">
              <a:spcBef>
                <a:spcPts val="0"/>
              </a:spcBef>
              <a:buFont typeface="Calibri"/>
              <a:buNone/>
              <a:defRPr sz="1587"/>
            </a:lvl2pPr>
            <a:lvl3pPr indent="-7590" marL="1036290" rtl="0">
              <a:spcBef>
                <a:spcPts val="0"/>
              </a:spcBef>
              <a:buFont typeface="Calibri"/>
              <a:buNone/>
              <a:defRPr sz="1360"/>
            </a:lvl3pPr>
            <a:lvl4pPr indent="-5033" marL="1554434" rtl="0">
              <a:spcBef>
                <a:spcPts val="0"/>
              </a:spcBef>
              <a:buFont typeface="Calibri"/>
              <a:buNone/>
              <a:defRPr sz="1133"/>
            </a:lvl4pPr>
            <a:lvl5pPr indent="-2478" marL="2072578" rtl="0">
              <a:spcBef>
                <a:spcPts val="0"/>
              </a:spcBef>
              <a:buFont typeface="Calibri"/>
              <a:buNone/>
              <a:defRPr sz="1133"/>
            </a:lvl5pPr>
            <a:lvl6pPr indent="-12624" marL="2590724" rtl="0">
              <a:spcBef>
                <a:spcPts val="0"/>
              </a:spcBef>
              <a:buFont typeface="Calibri"/>
              <a:buNone/>
              <a:defRPr sz="1133"/>
            </a:lvl6pPr>
            <a:lvl7pPr indent="-10068" marL="3108869" rtl="0">
              <a:spcBef>
                <a:spcPts val="0"/>
              </a:spcBef>
              <a:buFont typeface="Calibri"/>
              <a:buNone/>
              <a:defRPr sz="1133"/>
            </a:lvl7pPr>
            <a:lvl8pPr indent="-7513" marL="3627013" rtl="0">
              <a:spcBef>
                <a:spcPts val="0"/>
              </a:spcBef>
              <a:buFont typeface="Calibri"/>
              <a:buNone/>
              <a:defRPr sz="1133"/>
            </a:lvl8pPr>
            <a:lvl9pPr indent="-4957" marL="4145157" rtl="0">
              <a:spcBef>
                <a:spcPts val="0"/>
              </a:spcBef>
              <a:buFont typeface="Calibri"/>
              <a:buNone/>
              <a:defRPr sz="1133"/>
            </a:lvl9pPr>
          </a:lstStyle>
          <a:p/>
        </p:txBody>
      </p:sp>
      <p:sp>
        <p:nvSpPr>
          <p:cNvPr id="68" name="Shape 68"/>
          <p:cNvSpPr txBox="1"/>
          <p:nvPr>
            <p:ph idx="10" type="dt"/>
          </p:nvPr>
        </p:nvSpPr>
        <p:spPr>
          <a:xfrm>
            <a:off x="949959" y="7203864"/>
            <a:ext cx="3108959" cy="413807"/>
          </a:xfrm>
          <a:prstGeom prst="rect">
            <a:avLst/>
          </a:prstGeom>
          <a:noFill/>
          <a:ln>
            <a:noFill/>
          </a:ln>
        </p:spPr>
        <p:txBody>
          <a:bodyPr anchorCtr="0" anchor="ctr" bIns="91425" lIns="91425" rIns="91425" tIns="91425"/>
          <a:lstStyle>
            <a:lvl1pPr indent="0" marL="0" marR="0" rtl="0" algn="l">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69" name="Shape 69"/>
          <p:cNvSpPr txBox="1"/>
          <p:nvPr>
            <p:ph idx="11" type="ftr"/>
          </p:nvPr>
        </p:nvSpPr>
        <p:spPr>
          <a:xfrm>
            <a:off x="4577080" y="7203864"/>
            <a:ext cx="4663439" cy="413807"/>
          </a:xfrm>
          <a:prstGeom prst="rect">
            <a:avLst/>
          </a:prstGeom>
          <a:noFill/>
          <a:ln>
            <a:noFill/>
          </a:ln>
        </p:spPr>
        <p:txBody>
          <a:bodyPr anchorCtr="0" anchor="ctr" bIns="91425" lIns="91425" rIns="91425" tIns="91425"/>
          <a:lstStyle>
            <a:lvl1pPr indent="0" marL="0" marR="0" rtl="0" algn="ctr">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70" name="Shape 70"/>
          <p:cNvSpPr txBox="1"/>
          <p:nvPr>
            <p:ph idx="12" type="sldNum"/>
          </p:nvPr>
        </p:nvSpPr>
        <p:spPr>
          <a:xfrm>
            <a:off x="9758679" y="7203864"/>
            <a:ext cx="3108959" cy="41380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36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 name="Shape 8"/>
        <p:cNvGrpSpPr/>
        <p:nvPr/>
      </p:nvGrpSpPr>
      <p:grpSpPr>
        <a:xfrm>
          <a:off x="0" y="0"/>
          <a:ext cx="0" cy="0"/>
          <a:chOff x="0" y="0"/>
          <a:chExt cx="0" cy="0"/>
        </a:xfrm>
      </p:grpSpPr>
      <p:sp>
        <p:nvSpPr>
          <p:cNvPr id="9" name="Shape 9"/>
          <p:cNvSpPr txBox="1"/>
          <p:nvPr>
            <p:ph type="title"/>
          </p:nvPr>
        </p:nvSpPr>
        <p:spPr>
          <a:xfrm>
            <a:off x="949959" y="413808"/>
            <a:ext cx="11917679" cy="1502304"/>
          </a:xfrm>
          <a:prstGeom prst="rect">
            <a:avLst/>
          </a:prstGeom>
          <a:noFill/>
          <a:ln>
            <a:noFill/>
          </a:ln>
        </p:spPr>
        <p:txBody>
          <a:bodyPr anchorCtr="0" anchor="ctr" bIns="91425" lIns="91425" rIns="91425" tIns="91425"/>
          <a:lstStyle>
            <a:lvl1pPr indent="0" marL="0" marR="0" rtl="0" algn="l">
              <a:lnSpc>
                <a:spcPct val="90000"/>
              </a:lnSpc>
              <a:spcBef>
                <a:spcPts val="0"/>
              </a:spcBef>
              <a:buClr>
                <a:schemeClr val="dk1"/>
              </a:buClr>
              <a:buFont typeface="Calibri"/>
              <a:buNone/>
              <a:defRPr b="0" baseline="0" i="0" sz="4987" u="none" cap="none" strike="noStrike">
                <a:solidFill>
                  <a:schemeClr val="dk1"/>
                </a:solidFill>
                <a:latin typeface="Calibri"/>
                <a:ea typeface="Calibri"/>
                <a:cs typeface="Calibri"/>
                <a:sym typeface="Calibri"/>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0" name="Shape 10"/>
          <p:cNvSpPr txBox="1"/>
          <p:nvPr>
            <p:ph idx="1" type="body"/>
          </p:nvPr>
        </p:nvSpPr>
        <p:spPr>
          <a:xfrm>
            <a:off x="949959" y="2069041"/>
            <a:ext cx="11917679" cy="4931515"/>
          </a:xfrm>
          <a:prstGeom prst="rect">
            <a:avLst/>
          </a:prstGeom>
          <a:noFill/>
          <a:ln>
            <a:noFill/>
          </a:ln>
        </p:spPr>
        <p:txBody>
          <a:bodyPr anchorCtr="0" anchor="t" bIns="91425" lIns="91425" rIns="91425" tIns="91425"/>
          <a:lstStyle>
            <a:lvl1pPr indent="-57586" marL="259072" marR="0" rtl="0" algn="l">
              <a:lnSpc>
                <a:spcPct val="90000"/>
              </a:lnSpc>
              <a:spcBef>
                <a:spcPts val="1133"/>
              </a:spcBef>
              <a:buClr>
                <a:schemeClr val="dk1"/>
              </a:buClr>
              <a:buFont typeface="Arial"/>
              <a:buChar char="•"/>
              <a:defRPr b="0" baseline="0" i="0" sz="3173" u="none" cap="none" strike="noStrike">
                <a:solidFill>
                  <a:schemeClr val="dk1"/>
                </a:solidFill>
                <a:latin typeface="Calibri"/>
                <a:ea typeface="Calibri"/>
                <a:cs typeface="Calibri"/>
                <a:sym typeface="Calibri"/>
              </a:defRPr>
            </a:lvl1pPr>
            <a:lvl2pPr indent="-96497" marL="777217" marR="0" rtl="0" algn="l">
              <a:lnSpc>
                <a:spcPct val="90000"/>
              </a:lnSpc>
              <a:spcBef>
                <a:spcPts val="567"/>
              </a:spcBef>
              <a:buClr>
                <a:schemeClr val="dk1"/>
              </a:buClr>
              <a:buFont typeface="Arial"/>
              <a:buChar char="•"/>
              <a:defRPr b="0" baseline="0" i="0" sz="2720" u="none" cap="none" strike="noStrike">
                <a:solidFill>
                  <a:schemeClr val="dk1"/>
                </a:solidFill>
                <a:latin typeface="Calibri"/>
                <a:ea typeface="Calibri"/>
                <a:cs typeface="Calibri"/>
                <a:sym typeface="Calibri"/>
              </a:defRPr>
            </a:lvl2pPr>
            <a:lvl3pPr indent="-122707" marL="1295362" marR="0" rtl="0" algn="l">
              <a:lnSpc>
                <a:spcPct val="90000"/>
              </a:lnSpc>
              <a:spcBef>
                <a:spcPts val="567"/>
              </a:spcBef>
              <a:buClr>
                <a:schemeClr val="dk1"/>
              </a:buClr>
              <a:buFont typeface="Arial"/>
              <a:buChar char="•"/>
              <a:defRPr b="0" baseline="0" i="0" sz="2267" u="none" cap="none" strike="noStrike">
                <a:solidFill>
                  <a:schemeClr val="dk1"/>
                </a:solidFill>
                <a:latin typeface="Calibri"/>
                <a:ea typeface="Calibri"/>
                <a:cs typeface="Calibri"/>
                <a:sym typeface="Calibri"/>
              </a:defRPr>
            </a:lvl3pPr>
            <a:lvl4pPr indent="-134566" marL="1813507" marR="0" rtl="0" algn="l">
              <a:lnSpc>
                <a:spcPct val="90000"/>
              </a:lnSpc>
              <a:spcBef>
                <a:spcPts val="567"/>
              </a:spcBef>
              <a:buClr>
                <a:schemeClr val="dk1"/>
              </a:buClr>
              <a:buFont typeface="Arial"/>
              <a:buChar char="•"/>
              <a:defRPr b="0" baseline="0" i="0" sz="2040" u="none" cap="none" strike="noStrike">
                <a:solidFill>
                  <a:schemeClr val="dk1"/>
                </a:solidFill>
                <a:latin typeface="Calibri"/>
                <a:ea typeface="Calibri"/>
                <a:cs typeface="Calibri"/>
                <a:sym typeface="Calibri"/>
              </a:defRPr>
            </a:lvl4pPr>
            <a:lvl5pPr indent="-132011" marL="2331651" marR="0" rtl="0" algn="l">
              <a:lnSpc>
                <a:spcPct val="90000"/>
              </a:lnSpc>
              <a:spcBef>
                <a:spcPts val="567"/>
              </a:spcBef>
              <a:buClr>
                <a:schemeClr val="dk1"/>
              </a:buClr>
              <a:buFont typeface="Arial"/>
              <a:buChar char="•"/>
              <a:defRPr b="0" baseline="0" i="0" sz="2040" u="none" cap="none" strike="noStrike">
                <a:solidFill>
                  <a:schemeClr val="dk1"/>
                </a:solidFill>
                <a:latin typeface="Calibri"/>
                <a:ea typeface="Calibri"/>
                <a:cs typeface="Calibri"/>
                <a:sym typeface="Calibri"/>
              </a:defRPr>
            </a:lvl5pPr>
            <a:lvl6pPr indent="-142156" marL="2849796" marR="0" rtl="0" algn="l">
              <a:lnSpc>
                <a:spcPct val="90000"/>
              </a:lnSpc>
              <a:spcBef>
                <a:spcPts val="567"/>
              </a:spcBef>
              <a:buClr>
                <a:schemeClr val="dk1"/>
              </a:buClr>
              <a:buFont typeface="Arial"/>
              <a:buChar char="•"/>
              <a:defRPr b="0" baseline="0" i="0" sz="2040" u="none" cap="none" strike="noStrike">
                <a:solidFill>
                  <a:schemeClr val="dk1"/>
                </a:solidFill>
                <a:latin typeface="Calibri"/>
                <a:ea typeface="Calibri"/>
                <a:cs typeface="Calibri"/>
                <a:sym typeface="Calibri"/>
              </a:defRPr>
            </a:lvl6pPr>
            <a:lvl7pPr indent="-139600" marL="3367941" marR="0" rtl="0" algn="l">
              <a:lnSpc>
                <a:spcPct val="90000"/>
              </a:lnSpc>
              <a:spcBef>
                <a:spcPts val="567"/>
              </a:spcBef>
              <a:buClr>
                <a:schemeClr val="dk1"/>
              </a:buClr>
              <a:buFont typeface="Arial"/>
              <a:buChar char="•"/>
              <a:defRPr b="0" baseline="0" i="0" sz="2040" u="none" cap="none" strike="noStrike">
                <a:solidFill>
                  <a:schemeClr val="dk1"/>
                </a:solidFill>
                <a:latin typeface="Calibri"/>
                <a:ea typeface="Calibri"/>
                <a:cs typeface="Calibri"/>
                <a:sym typeface="Calibri"/>
              </a:defRPr>
            </a:lvl7pPr>
            <a:lvl8pPr indent="-137045" marL="3886086" marR="0" rtl="0" algn="l">
              <a:lnSpc>
                <a:spcPct val="90000"/>
              </a:lnSpc>
              <a:spcBef>
                <a:spcPts val="567"/>
              </a:spcBef>
              <a:buClr>
                <a:schemeClr val="dk1"/>
              </a:buClr>
              <a:buFont typeface="Arial"/>
              <a:buChar char="•"/>
              <a:defRPr b="0" baseline="0" i="0" sz="2040" u="none" cap="none" strike="noStrike">
                <a:solidFill>
                  <a:schemeClr val="dk1"/>
                </a:solidFill>
                <a:latin typeface="Calibri"/>
                <a:ea typeface="Calibri"/>
                <a:cs typeface="Calibri"/>
                <a:sym typeface="Calibri"/>
              </a:defRPr>
            </a:lvl8pPr>
            <a:lvl9pPr indent="-134489" marL="4404230" marR="0" rtl="0" algn="l">
              <a:lnSpc>
                <a:spcPct val="90000"/>
              </a:lnSpc>
              <a:spcBef>
                <a:spcPts val="567"/>
              </a:spcBef>
              <a:buClr>
                <a:schemeClr val="dk1"/>
              </a:buClr>
              <a:buFont typeface="Arial"/>
              <a:buChar char="•"/>
              <a:defRPr b="0" baseline="0" i="0" sz="2040" u="none" cap="none" strike="noStrike">
                <a:solidFill>
                  <a:schemeClr val="dk1"/>
                </a:solidFill>
                <a:latin typeface="Calibri"/>
                <a:ea typeface="Calibri"/>
                <a:cs typeface="Calibri"/>
                <a:sym typeface="Calibri"/>
              </a:defRPr>
            </a:lvl9pPr>
          </a:lstStyle>
          <a:p/>
        </p:txBody>
      </p:sp>
      <p:sp>
        <p:nvSpPr>
          <p:cNvPr id="11" name="Shape 11"/>
          <p:cNvSpPr txBox="1"/>
          <p:nvPr>
            <p:ph idx="10" type="dt"/>
          </p:nvPr>
        </p:nvSpPr>
        <p:spPr>
          <a:xfrm>
            <a:off x="949959" y="7203864"/>
            <a:ext cx="3108959" cy="413807"/>
          </a:xfrm>
          <a:prstGeom prst="rect">
            <a:avLst/>
          </a:prstGeom>
          <a:noFill/>
          <a:ln>
            <a:noFill/>
          </a:ln>
        </p:spPr>
        <p:txBody>
          <a:bodyPr anchorCtr="0" anchor="ctr" bIns="91425" lIns="91425" rIns="91425" tIns="91425"/>
          <a:lstStyle>
            <a:lvl1pPr indent="0" marL="0" marR="0" rtl="0" algn="l">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12" name="Shape 12"/>
          <p:cNvSpPr txBox="1"/>
          <p:nvPr>
            <p:ph idx="11" type="ftr"/>
          </p:nvPr>
        </p:nvSpPr>
        <p:spPr>
          <a:xfrm>
            <a:off x="4577080" y="7203864"/>
            <a:ext cx="4663439" cy="413807"/>
          </a:xfrm>
          <a:prstGeom prst="rect">
            <a:avLst/>
          </a:prstGeom>
          <a:noFill/>
          <a:ln>
            <a:noFill/>
          </a:ln>
        </p:spPr>
        <p:txBody>
          <a:bodyPr anchorCtr="0" anchor="ctr" bIns="91425" lIns="91425" rIns="91425" tIns="91425"/>
          <a:lstStyle>
            <a:lvl1pPr indent="0" marL="0" marR="0" rtl="0" algn="ctr">
              <a:spcBef>
                <a:spcPts val="0"/>
              </a:spcBef>
              <a:defRPr b="0" baseline="0" i="0" sz="136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13" name="Shape 13"/>
          <p:cNvSpPr txBox="1"/>
          <p:nvPr>
            <p:ph idx="12" type="sldNum"/>
          </p:nvPr>
        </p:nvSpPr>
        <p:spPr>
          <a:xfrm>
            <a:off x="9758679" y="7203864"/>
            <a:ext cx="3108959" cy="413807"/>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36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0.png"/><Relationship Id="rId4" Type="http://schemas.openxmlformats.org/officeDocument/2006/relationships/image" Target="../media/image0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2.png"/><Relationship Id="rId4" Type="http://schemas.openxmlformats.org/officeDocument/2006/relationships/image" Target="../media/image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4.jpg"/><Relationship Id="rId4" Type="http://schemas.openxmlformats.org/officeDocument/2006/relationships/image" Target="../media/image0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pic>
        <p:nvPicPr>
          <p:cNvPr id="84" name="Shape 84"/>
          <p:cNvPicPr preferRelativeResize="0"/>
          <p:nvPr/>
        </p:nvPicPr>
        <p:blipFill rotWithShape="1">
          <a:blip r:embed="rId3">
            <a:alphaModFix/>
          </a:blip>
          <a:srcRect b="0" l="0" r="0" t="0"/>
          <a:stretch/>
        </p:blipFill>
        <p:spPr>
          <a:xfrm>
            <a:off x="0" y="-1452417"/>
            <a:ext cx="13817599" cy="10677236"/>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949959" y="413808"/>
            <a:ext cx="11917679" cy="1502304"/>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Lato"/>
              <a:buNone/>
            </a:pPr>
            <a:r>
              <a:rPr b="0" baseline="0" i="0" lang="en-US" sz="4987" u="none" cap="none" strike="noStrike">
                <a:solidFill>
                  <a:schemeClr val="dk1"/>
                </a:solidFill>
                <a:latin typeface="Lato"/>
                <a:ea typeface="Lato"/>
                <a:cs typeface="Lato"/>
                <a:sym typeface="Lato"/>
              </a:rPr>
              <a:t>Purpose</a:t>
            </a:r>
          </a:p>
        </p:txBody>
      </p:sp>
      <p:sp>
        <p:nvSpPr>
          <p:cNvPr id="90" name="Shape 90"/>
          <p:cNvSpPr txBox="1"/>
          <p:nvPr>
            <p:ph idx="1" type="body"/>
          </p:nvPr>
        </p:nvSpPr>
        <p:spPr>
          <a:xfrm>
            <a:off x="949959" y="2069041"/>
            <a:ext cx="11917799" cy="4931400"/>
          </a:xfrm>
          <a:prstGeom prst="rect">
            <a:avLst/>
          </a:prstGeom>
          <a:noFill/>
          <a:ln>
            <a:noFill/>
          </a:ln>
        </p:spPr>
        <p:txBody>
          <a:bodyPr anchorCtr="0" anchor="t" bIns="45700" lIns="91425" rIns="91425" tIns="45700">
            <a:noAutofit/>
          </a:bodyPr>
          <a:lstStyle/>
          <a:p>
            <a:pPr indent="-259072" lvl="0" marL="259072" marR="0" rtl="0" algn="l">
              <a:lnSpc>
                <a:spcPct val="90000"/>
              </a:lnSpc>
              <a:spcBef>
                <a:spcPts val="0"/>
              </a:spcBef>
              <a:buClr>
                <a:schemeClr val="dk1"/>
              </a:buClr>
              <a:buSzPct val="99156"/>
              <a:buFont typeface="Arial"/>
              <a:buChar char="•"/>
            </a:pPr>
            <a:r>
              <a:rPr lang="en-US">
                <a:latin typeface="Lato"/>
                <a:ea typeface="Lato"/>
                <a:cs typeface="Lato"/>
                <a:sym typeface="Lato"/>
              </a:rPr>
              <a:t>Foster growth of a</a:t>
            </a:r>
            <a:r>
              <a:rPr b="0" baseline="0" i="0" lang="en-US" sz="3173" u="none" cap="none" strike="noStrike">
                <a:solidFill>
                  <a:schemeClr val="dk1"/>
                </a:solidFill>
                <a:latin typeface="Lato"/>
                <a:ea typeface="Lato"/>
                <a:cs typeface="Lato"/>
                <a:sym typeface="Lato"/>
              </a:rPr>
              <a:t> community while </a:t>
            </a:r>
            <a:r>
              <a:rPr lang="en-US">
                <a:latin typeface="Lato"/>
                <a:ea typeface="Lato"/>
                <a:cs typeface="Lato"/>
                <a:sym typeface="Lato"/>
              </a:rPr>
              <a:t>allowing optional privacy</a:t>
            </a:r>
          </a:p>
          <a:p>
            <a:pPr indent="-259072" lvl="0" marL="259072" marR="0" rtl="0" algn="l">
              <a:lnSpc>
                <a:spcPct val="90000"/>
              </a:lnSpc>
              <a:spcBef>
                <a:spcPts val="1133"/>
              </a:spcBef>
              <a:buClr>
                <a:schemeClr val="dk1"/>
              </a:buClr>
              <a:buSzPct val="99156"/>
              <a:buFont typeface="Arial"/>
              <a:buChar char="•"/>
            </a:pPr>
            <a:r>
              <a:rPr lang="en-US">
                <a:latin typeface="Lato"/>
                <a:ea typeface="Lato"/>
                <a:cs typeface="Lato"/>
                <a:sym typeface="Lato"/>
              </a:rPr>
              <a:t>Encourage development of </a:t>
            </a:r>
            <a:r>
              <a:rPr b="0" baseline="0" i="0" lang="en-US" sz="3173" u="none" cap="none" strike="noStrike">
                <a:solidFill>
                  <a:schemeClr val="dk1"/>
                </a:solidFill>
                <a:latin typeface="Lato"/>
                <a:ea typeface="Lato"/>
                <a:cs typeface="Lato"/>
                <a:sym typeface="Lato"/>
              </a:rPr>
              <a:t>healthy habits </a:t>
            </a:r>
          </a:p>
          <a:p>
            <a:pPr lvl="1" marL="777217" marR="0" rtl="0" algn="l">
              <a:lnSpc>
                <a:spcPct val="90000"/>
              </a:lnSpc>
              <a:spcBef>
                <a:spcPts val="1133"/>
              </a:spcBef>
              <a:buFont typeface="Lato"/>
            </a:pPr>
            <a:r>
              <a:rPr lang="en-US">
                <a:latin typeface="Lato"/>
                <a:ea typeface="Lato"/>
                <a:cs typeface="Lato"/>
                <a:sym typeface="Lato"/>
              </a:rPr>
              <a:t>Gamify (explain)</a:t>
            </a:r>
          </a:p>
          <a:p>
            <a:pPr indent="-259072" lvl="0" marL="259072" marR="0" rtl="0" algn="l">
              <a:lnSpc>
                <a:spcPct val="90000"/>
              </a:lnSpc>
              <a:spcBef>
                <a:spcPts val="1133"/>
              </a:spcBef>
              <a:buClr>
                <a:schemeClr val="dk1"/>
              </a:buClr>
              <a:buSzPct val="99156"/>
              <a:buFont typeface="Arial"/>
              <a:buChar char="•"/>
            </a:pPr>
            <a:r>
              <a:rPr lang="en-US">
                <a:latin typeface="Lato"/>
                <a:ea typeface="Lato"/>
                <a:cs typeface="Lato"/>
                <a:sym typeface="Lato"/>
              </a:rPr>
              <a:t>Provide a</a:t>
            </a:r>
            <a:r>
              <a:rPr b="0" baseline="0" i="0" lang="en-US" sz="3173" u="none" cap="none" strike="noStrike">
                <a:solidFill>
                  <a:schemeClr val="dk1"/>
                </a:solidFill>
                <a:latin typeface="Lato"/>
                <a:ea typeface="Lato"/>
                <a:cs typeface="Lato"/>
                <a:sym typeface="Lato"/>
              </a:rPr>
              <a:t>bility to reach out to peers and medical professionals</a:t>
            </a:r>
          </a:p>
        </p:txBody>
      </p:sp>
      <p:pic>
        <p:nvPicPr>
          <p:cNvPr id="91" name="Shape 91"/>
          <p:cNvPicPr preferRelativeResize="0"/>
          <p:nvPr/>
        </p:nvPicPr>
        <p:blipFill>
          <a:blip r:embed="rId3">
            <a:alphaModFix/>
          </a:blip>
          <a:stretch>
            <a:fillRect/>
          </a:stretch>
        </p:blipFill>
        <p:spPr>
          <a:xfrm>
            <a:off x="12151521" y="7000445"/>
            <a:ext cx="1666079" cy="77195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pic>
        <p:nvPicPr>
          <p:cNvPr id="97" name="Shape 97"/>
          <p:cNvPicPr preferRelativeResize="0"/>
          <p:nvPr/>
        </p:nvPicPr>
        <p:blipFill rotWithShape="1">
          <a:blip r:embed="rId3">
            <a:alphaModFix/>
          </a:blip>
          <a:srcRect b="0" l="0" r="0" t="0"/>
          <a:stretch/>
        </p:blipFill>
        <p:spPr>
          <a:xfrm>
            <a:off x="194329" y="1792941"/>
            <a:ext cx="13610112" cy="4285128"/>
          </a:xfrm>
          <a:prstGeom prst="rect">
            <a:avLst/>
          </a:prstGeom>
          <a:noFill/>
          <a:ln>
            <a:noFill/>
          </a:ln>
        </p:spPr>
      </p:pic>
      <p:sp>
        <p:nvSpPr>
          <p:cNvPr id="98" name="Shape 98"/>
          <p:cNvSpPr txBox="1"/>
          <p:nvPr>
            <p:ph type="title"/>
          </p:nvPr>
        </p:nvSpPr>
        <p:spPr>
          <a:xfrm>
            <a:off x="949959" y="413808"/>
            <a:ext cx="11917679" cy="1502304"/>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Lato"/>
              <a:buNone/>
            </a:pPr>
            <a:r>
              <a:rPr b="0" baseline="0" i="0" lang="en-US" sz="4987" u="none" cap="none" strike="noStrike">
                <a:solidFill>
                  <a:schemeClr val="dk1"/>
                </a:solidFill>
                <a:latin typeface="Lato"/>
                <a:ea typeface="Lato"/>
                <a:cs typeface="Lato"/>
                <a:sym typeface="Lato"/>
              </a:rPr>
              <a:t>Planning</a:t>
            </a:r>
          </a:p>
        </p:txBody>
      </p:sp>
      <p:pic>
        <p:nvPicPr>
          <p:cNvPr id="99" name="Shape 99"/>
          <p:cNvPicPr preferRelativeResize="0"/>
          <p:nvPr/>
        </p:nvPicPr>
        <p:blipFill>
          <a:blip r:embed="rId4">
            <a:alphaModFix/>
          </a:blip>
          <a:stretch>
            <a:fillRect/>
          </a:stretch>
        </p:blipFill>
        <p:spPr>
          <a:xfrm>
            <a:off x="12151521" y="7000445"/>
            <a:ext cx="1666079" cy="77195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pic>
        <p:nvPicPr>
          <p:cNvPr id="105" name="Shape 105"/>
          <p:cNvPicPr preferRelativeResize="0"/>
          <p:nvPr/>
        </p:nvPicPr>
        <p:blipFill rotWithShape="1">
          <a:blip r:embed="rId3">
            <a:alphaModFix/>
          </a:blip>
          <a:srcRect b="0" l="0" r="0" t="0"/>
          <a:stretch/>
        </p:blipFill>
        <p:spPr>
          <a:xfrm>
            <a:off x="250934" y="190444"/>
            <a:ext cx="8945616" cy="7439261"/>
          </a:xfrm>
          <a:prstGeom prst="rect">
            <a:avLst/>
          </a:prstGeom>
          <a:noFill/>
          <a:ln>
            <a:noFill/>
          </a:ln>
        </p:spPr>
      </p:pic>
      <p:sp>
        <p:nvSpPr>
          <p:cNvPr id="106" name="Shape 106"/>
          <p:cNvSpPr txBox="1"/>
          <p:nvPr>
            <p:ph type="title"/>
          </p:nvPr>
        </p:nvSpPr>
        <p:spPr>
          <a:xfrm>
            <a:off x="949959" y="413808"/>
            <a:ext cx="11917679" cy="1502304"/>
          </a:xfrm>
          <a:prstGeom prst="rect">
            <a:avLst/>
          </a:prstGeom>
          <a:noFill/>
          <a:ln>
            <a:noFill/>
          </a:ln>
        </p:spPr>
        <p:txBody>
          <a:bodyPr anchorCtr="0" anchor="ctr" bIns="45700" lIns="91425" rIns="91425" tIns="45700">
            <a:noAutofit/>
          </a:bodyPr>
          <a:lstStyle/>
          <a:p>
            <a:pPr indent="0" lvl="0" marL="0" marR="0" rtl="0" algn="r">
              <a:lnSpc>
                <a:spcPct val="90000"/>
              </a:lnSpc>
              <a:spcBef>
                <a:spcPts val="0"/>
              </a:spcBef>
              <a:buClr>
                <a:schemeClr val="dk1"/>
              </a:buClr>
              <a:buSzPct val="25000"/>
              <a:buFont typeface="Lato"/>
              <a:buNone/>
            </a:pPr>
            <a:r>
              <a:rPr b="0" baseline="0" i="0" lang="en-US" sz="4987" u="none" cap="none" strike="noStrike">
                <a:solidFill>
                  <a:schemeClr val="dk1"/>
                </a:solidFill>
                <a:latin typeface="Lato"/>
                <a:ea typeface="Lato"/>
                <a:cs typeface="Lato"/>
                <a:sym typeface="Lato"/>
              </a:rPr>
              <a:t>Planning cont.</a:t>
            </a:r>
          </a:p>
        </p:txBody>
      </p:sp>
      <p:pic>
        <p:nvPicPr>
          <p:cNvPr id="107" name="Shape 107"/>
          <p:cNvPicPr preferRelativeResize="0"/>
          <p:nvPr/>
        </p:nvPicPr>
        <p:blipFill>
          <a:blip r:embed="rId4">
            <a:alphaModFix/>
          </a:blip>
          <a:stretch>
            <a:fillRect/>
          </a:stretch>
        </p:blipFill>
        <p:spPr>
          <a:xfrm>
            <a:off x="12151521" y="7000445"/>
            <a:ext cx="1666079" cy="77195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949959" y="413808"/>
            <a:ext cx="11917799" cy="1502400"/>
          </a:xfrm>
          <a:prstGeom prst="rect">
            <a:avLst/>
          </a:prstGeom>
        </p:spPr>
        <p:txBody>
          <a:bodyPr anchorCtr="0" anchor="ctr" bIns="91425" lIns="91425" rIns="91425" tIns="91425">
            <a:noAutofit/>
          </a:bodyPr>
          <a:lstStyle/>
          <a:p>
            <a:pPr>
              <a:spcBef>
                <a:spcPts val="0"/>
              </a:spcBef>
              <a:buNone/>
            </a:pPr>
            <a:r>
              <a:rPr lang="en-US"/>
              <a:t>Core Features</a:t>
            </a:r>
          </a:p>
        </p:txBody>
      </p:sp>
      <p:sp>
        <p:nvSpPr>
          <p:cNvPr id="114" name="Shape 114"/>
          <p:cNvSpPr txBox="1"/>
          <p:nvPr>
            <p:ph idx="1" type="body"/>
          </p:nvPr>
        </p:nvSpPr>
        <p:spPr>
          <a:xfrm>
            <a:off x="949959" y="2069041"/>
            <a:ext cx="11917799" cy="4931400"/>
          </a:xfrm>
          <a:prstGeom prst="rect">
            <a:avLst/>
          </a:prstGeom>
        </p:spPr>
        <p:txBody>
          <a:bodyPr anchorCtr="0" anchor="t" bIns="91425" lIns="91425" rIns="91425" tIns="91425">
            <a:noAutofit/>
          </a:bodyPr>
          <a:lstStyle/>
          <a:p>
            <a:pPr rtl="0">
              <a:spcBef>
                <a:spcPts val="0"/>
              </a:spcBef>
              <a:buNone/>
            </a:pPr>
            <a:r>
              <a:rPr lang="en-US"/>
              <a:t>Region-based open forum</a:t>
            </a:r>
          </a:p>
          <a:p>
            <a:pPr lvl="0" rtl="0">
              <a:spcBef>
                <a:spcPts val="0"/>
              </a:spcBef>
              <a:buNone/>
            </a:pPr>
            <a:r>
              <a:rPr lang="en-US"/>
              <a:t>Displaying nearby events &amp; hubs to promote growth for community</a:t>
            </a:r>
          </a:p>
          <a:p>
            <a:pPr rtl="0">
              <a:spcBef>
                <a:spcPts val="0"/>
              </a:spcBef>
              <a:buNone/>
            </a:pPr>
            <a:r>
              <a:rPr lang="en-US"/>
              <a:t>Establishing relationships between members &amp; their nearby clinics</a:t>
            </a:r>
          </a:p>
          <a:p>
            <a:pPr rtl="0">
              <a:spcBef>
                <a:spcPts val="0"/>
              </a:spcBef>
              <a:buNone/>
            </a:pPr>
            <a:r>
              <a:rPr lang="en-US"/>
              <a:t>Provide facts for those newly</a:t>
            </a:r>
          </a:p>
          <a:p>
            <a:pPr rtl="0">
              <a:spcBef>
                <a:spcPts val="0"/>
              </a:spcBef>
              <a:buNone/>
            </a:pPr>
            <a:r>
              <a:t/>
            </a:r>
            <a:endParaRPr/>
          </a:p>
          <a:p>
            <a:pPr>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pic>
        <p:nvPicPr>
          <p:cNvPr id="120" name="Shape 120"/>
          <p:cNvPicPr preferRelativeResize="0"/>
          <p:nvPr/>
        </p:nvPicPr>
        <p:blipFill rotWithShape="1">
          <a:blip r:embed="rId3">
            <a:alphaModFix/>
          </a:blip>
          <a:srcRect b="0" l="0" r="0" t="0"/>
          <a:stretch/>
        </p:blipFill>
        <p:spPr>
          <a:xfrm>
            <a:off x="0" y="0"/>
            <a:ext cx="4371974" cy="7772400"/>
          </a:xfrm>
          <a:prstGeom prst="rect">
            <a:avLst/>
          </a:prstGeom>
          <a:noFill/>
          <a:ln>
            <a:noFill/>
          </a:ln>
        </p:spPr>
      </p:pic>
      <p:pic>
        <p:nvPicPr>
          <p:cNvPr id="121" name="Shape 121"/>
          <p:cNvPicPr preferRelativeResize="0"/>
          <p:nvPr/>
        </p:nvPicPr>
        <p:blipFill>
          <a:blip r:embed="rId4">
            <a:alphaModFix/>
          </a:blip>
          <a:stretch>
            <a:fillRect/>
          </a:stretch>
        </p:blipFill>
        <p:spPr>
          <a:xfrm>
            <a:off x="12151521" y="7000445"/>
            <a:ext cx="1666079" cy="77195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