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7"/>
  </p:notesMasterIdLst>
  <p:sldIdLst>
    <p:sldId id="256" r:id="rId2"/>
    <p:sldId id="257" r:id="rId3"/>
    <p:sldId id="258" r:id="rId4"/>
    <p:sldId id="259" r:id="rId5"/>
    <p:sldId id="260" r:id="rId6"/>
  </p:sldIdLst>
  <p:sldSz cx="13817600" cy="7772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2" autoAdjust="0"/>
    <p:restoredTop sz="77335" autoAdjust="0"/>
  </p:normalViewPr>
  <p:slideViewPr>
    <p:cSldViewPr snapToGrid="0">
      <p:cViewPr>
        <p:scale>
          <a:sx n="61" d="100"/>
          <a:sy n="61" d="100"/>
        </p:scale>
        <p:origin x="-964" y="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5141E9-CDFD-46AA-AA7D-0DA9EED8E8A4}" type="datetimeFigureOut">
              <a:rPr lang="en-US" smtClean="0"/>
              <a:t>10/17/2015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D4BABD-6DF0-4491-8076-48B90EDF6EF4}" type="slidenum">
              <a:rPr lang="en-US" smtClean="0"/>
              <a:t>‹#›</a:t>
            </a:fld>
            <a:endParaRPr lang="en-US"/>
          </a:p>
        </p:txBody>
      </p:sp>
    </p:spTree>
    <p:extLst>
      <p:ext uri="{BB962C8B-B14F-4D97-AF65-F5344CB8AC3E}">
        <p14:creationId xmlns:p14="http://schemas.microsoft.com/office/powerpoint/2010/main" val="26992383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a:t>
            </a:r>
            <a:r>
              <a:rPr lang="en-US" baseline="0" dirty="0" smtClean="0"/>
              <a:t> really stuck with us was the statement “there are more interesting things about me than my disease”</a:t>
            </a:r>
          </a:p>
          <a:p>
            <a:r>
              <a:rPr lang="en-US" baseline="0" dirty="0" smtClean="0"/>
              <a:t>Well we want to make it easier to manage your disease so that you can focus and continue developing the things that are unique about yourself</a:t>
            </a:r>
          </a:p>
          <a:p>
            <a:r>
              <a:rPr lang="en-US" baseline="0" dirty="0" smtClean="0"/>
              <a:t>We made it easy to find people and events by implementing Google Maps and adding filters to select information most pertinent to you at the moment</a:t>
            </a:r>
          </a:p>
          <a:p>
            <a:r>
              <a:rPr lang="en-US" baseline="0" dirty="0" smtClean="0"/>
              <a:t>Through reminders, community badges, and facilitating appointment making, we empower our users to continuously make healthy choices</a:t>
            </a:r>
          </a:p>
          <a:p>
            <a:r>
              <a:rPr lang="en-US" baseline="0" dirty="0" smtClean="0"/>
              <a:t>And we enabled these young adults to take charge of their life by simplifying the means by which they connect to their community of peers and medical professionals </a:t>
            </a:r>
          </a:p>
          <a:p>
            <a:endParaRPr lang="en-US" dirty="0"/>
          </a:p>
        </p:txBody>
      </p:sp>
      <p:sp>
        <p:nvSpPr>
          <p:cNvPr id="4" name="Slide Number Placeholder 3"/>
          <p:cNvSpPr>
            <a:spLocks noGrp="1"/>
          </p:cNvSpPr>
          <p:nvPr>
            <p:ph type="sldNum" sz="quarter" idx="10"/>
          </p:nvPr>
        </p:nvSpPr>
        <p:spPr/>
        <p:txBody>
          <a:bodyPr/>
          <a:lstStyle/>
          <a:p>
            <a:fld id="{17D4BABD-6DF0-4491-8076-48B90EDF6EF4}" type="slidenum">
              <a:rPr lang="en-US" smtClean="0"/>
              <a:t>2</a:t>
            </a:fld>
            <a:endParaRPr lang="en-US"/>
          </a:p>
        </p:txBody>
      </p:sp>
    </p:spTree>
    <p:extLst>
      <p:ext uri="{BB962C8B-B14F-4D97-AF65-F5344CB8AC3E}">
        <p14:creationId xmlns:p14="http://schemas.microsoft.com/office/powerpoint/2010/main" val="1574128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broke our plans down into comprehensible</a:t>
            </a:r>
            <a:r>
              <a:rPr lang="en-US" baseline="0" dirty="0" smtClean="0"/>
              <a:t> chunks that will be easy for others with some skill to understand and make their own</a:t>
            </a:r>
          </a:p>
          <a:p>
            <a:r>
              <a:rPr lang="en-US" baseline="0" dirty="0" smtClean="0"/>
              <a:t>After authentication, we enable profile services specifically to the type of user which changes their accessibility to certain functionality</a:t>
            </a:r>
          </a:p>
          <a:p>
            <a:r>
              <a:rPr lang="en-US" baseline="0" dirty="0" smtClean="0"/>
              <a:t>All services have the ability to send some kind of message and all but the admin include a geo </a:t>
            </a:r>
            <a:r>
              <a:rPr lang="en-US" baseline="0" dirty="0" err="1" smtClean="0"/>
              <a:t>loction</a:t>
            </a:r>
            <a:r>
              <a:rPr lang="en-US" baseline="0" dirty="0" smtClean="0"/>
              <a:t> service as well</a:t>
            </a:r>
            <a:endParaRPr lang="en-US" dirty="0"/>
          </a:p>
        </p:txBody>
      </p:sp>
      <p:sp>
        <p:nvSpPr>
          <p:cNvPr id="4" name="Slide Number Placeholder 3"/>
          <p:cNvSpPr>
            <a:spLocks noGrp="1"/>
          </p:cNvSpPr>
          <p:nvPr>
            <p:ph type="sldNum" sz="quarter" idx="10"/>
          </p:nvPr>
        </p:nvSpPr>
        <p:spPr/>
        <p:txBody>
          <a:bodyPr/>
          <a:lstStyle/>
          <a:p>
            <a:fld id="{17D4BABD-6DF0-4491-8076-48B90EDF6EF4}" type="slidenum">
              <a:rPr lang="en-US" smtClean="0"/>
              <a:t>3</a:t>
            </a:fld>
            <a:endParaRPr lang="en-US"/>
          </a:p>
        </p:txBody>
      </p:sp>
    </p:spTree>
    <p:extLst>
      <p:ext uri="{BB962C8B-B14F-4D97-AF65-F5344CB8AC3E}">
        <p14:creationId xmlns:p14="http://schemas.microsoft.com/office/powerpoint/2010/main" val="2973759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also went ahead and broke down each</a:t>
            </a:r>
            <a:r>
              <a:rPr lang="en-US" baseline="0" dirty="0" smtClean="0"/>
              <a:t> page into it’s simplest form so that new programmers could discern each page’s purpose and from there add more functionality if needed, or keep it basic because this form is still completely comprehensive</a:t>
            </a:r>
            <a:endParaRPr lang="en-US" dirty="0"/>
          </a:p>
        </p:txBody>
      </p:sp>
      <p:sp>
        <p:nvSpPr>
          <p:cNvPr id="4" name="Slide Number Placeholder 3"/>
          <p:cNvSpPr>
            <a:spLocks noGrp="1"/>
          </p:cNvSpPr>
          <p:nvPr>
            <p:ph type="sldNum" sz="quarter" idx="10"/>
          </p:nvPr>
        </p:nvSpPr>
        <p:spPr/>
        <p:txBody>
          <a:bodyPr/>
          <a:lstStyle/>
          <a:p>
            <a:fld id="{17D4BABD-6DF0-4491-8076-48B90EDF6EF4}" type="slidenum">
              <a:rPr lang="en-US" smtClean="0"/>
              <a:t>4</a:t>
            </a:fld>
            <a:endParaRPr lang="en-US"/>
          </a:p>
        </p:txBody>
      </p:sp>
    </p:spTree>
    <p:extLst>
      <p:ext uri="{BB962C8B-B14F-4D97-AF65-F5344CB8AC3E}">
        <p14:creationId xmlns:p14="http://schemas.microsoft.com/office/powerpoint/2010/main" val="2987166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27200" y="1272011"/>
            <a:ext cx="10363200" cy="2705947"/>
          </a:xfrm>
        </p:spPr>
        <p:txBody>
          <a:bodyPr anchor="b"/>
          <a:lstStyle>
            <a:lvl1pPr algn="ctr">
              <a:defRPr sz="6800"/>
            </a:lvl1pPr>
          </a:lstStyle>
          <a:p>
            <a:r>
              <a:rPr lang="en-US" smtClean="0"/>
              <a:t>Click to edit Master title style</a:t>
            </a:r>
            <a:endParaRPr lang="en-US" dirty="0"/>
          </a:p>
        </p:txBody>
      </p:sp>
      <p:sp>
        <p:nvSpPr>
          <p:cNvPr id="3" name="Subtitle 2"/>
          <p:cNvSpPr>
            <a:spLocks noGrp="1"/>
          </p:cNvSpPr>
          <p:nvPr>
            <p:ph type="subTitle" idx="1"/>
          </p:nvPr>
        </p:nvSpPr>
        <p:spPr>
          <a:xfrm>
            <a:off x="1727200" y="4082310"/>
            <a:ext cx="10363200" cy="1876530"/>
          </a:xfrm>
        </p:spPr>
        <p:txBody>
          <a:bodyPr/>
          <a:lstStyle>
            <a:lvl1pPr marL="0" indent="0" algn="ctr">
              <a:buNone/>
              <a:defRPr sz="2720"/>
            </a:lvl1pPr>
            <a:lvl2pPr marL="518145" indent="0" algn="ctr">
              <a:buNone/>
              <a:defRPr sz="2267"/>
            </a:lvl2pPr>
            <a:lvl3pPr marL="1036290" indent="0" algn="ctr">
              <a:buNone/>
              <a:defRPr sz="2040"/>
            </a:lvl3pPr>
            <a:lvl4pPr marL="1554434" indent="0" algn="ctr">
              <a:buNone/>
              <a:defRPr sz="1813"/>
            </a:lvl4pPr>
            <a:lvl5pPr marL="2072579" indent="0" algn="ctr">
              <a:buNone/>
              <a:defRPr sz="1813"/>
            </a:lvl5pPr>
            <a:lvl6pPr marL="2590724" indent="0" algn="ctr">
              <a:buNone/>
              <a:defRPr sz="1813"/>
            </a:lvl6pPr>
            <a:lvl7pPr marL="3108869" indent="0" algn="ctr">
              <a:buNone/>
              <a:defRPr sz="1813"/>
            </a:lvl7pPr>
            <a:lvl8pPr marL="3627013" indent="0" algn="ctr">
              <a:buNone/>
              <a:defRPr sz="1813"/>
            </a:lvl8pPr>
            <a:lvl9pPr marL="4145158" indent="0" algn="ctr">
              <a:buNone/>
              <a:defRPr sz="1813"/>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43CD663-6282-4605-94D4-20ABD4E5FE05}" type="datetimeFigureOut">
              <a:rPr lang="en-US" smtClean="0"/>
              <a:t>10/17/2015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9A0F54-396E-4FD2-9027-03CAC04A2EA2}" type="slidenum">
              <a:rPr lang="en-US" smtClean="0"/>
              <a:t>‹#›</a:t>
            </a:fld>
            <a:endParaRPr lang="en-US"/>
          </a:p>
        </p:txBody>
      </p:sp>
    </p:spTree>
    <p:extLst>
      <p:ext uri="{BB962C8B-B14F-4D97-AF65-F5344CB8AC3E}">
        <p14:creationId xmlns:p14="http://schemas.microsoft.com/office/powerpoint/2010/main" val="1181754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43CD663-6282-4605-94D4-20ABD4E5FE05}" type="datetimeFigureOut">
              <a:rPr lang="en-US" smtClean="0"/>
              <a:t>10/17/2015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9A0F54-396E-4FD2-9027-03CAC04A2EA2}" type="slidenum">
              <a:rPr lang="en-US" smtClean="0"/>
              <a:t>‹#›</a:t>
            </a:fld>
            <a:endParaRPr lang="en-US"/>
          </a:p>
        </p:txBody>
      </p:sp>
    </p:spTree>
    <p:extLst>
      <p:ext uri="{BB962C8B-B14F-4D97-AF65-F5344CB8AC3E}">
        <p14:creationId xmlns:p14="http://schemas.microsoft.com/office/powerpoint/2010/main" val="3092556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88220" y="413808"/>
            <a:ext cx="2979420" cy="65867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49960" y="413808"/>
            <a:ext cx="8765540" cy="65867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43CD663-6282-4605-94D4-20ABD4E5FE05}" type="datetimeFigureOut">
              <a:rPr lang="en-US" smtClean="0"/>
              <a:t>10/17/2015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9A0F54-396E-4FD2-9027-03CAC04A2EA2}" type="slidenum">
              <a:rPr lang="en-US" smtClean="0"/>
              <a:t>‹#›</a:t>
            </a:fld>
            <a:endParaRPr lang="en-US"/>
          </a:p>
        </p:txBody>
      </p:sp>
    </p:spTree>
    <p:extLst>
      <p:ext uri="{BB962C8B-B14F-4D97-AF65-F5344CB8AC3E}">
        <p14:creationId xmlns:p14="http://schemas.microsoft.com/office/powerpoint/2010/main" val="2339851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43CD663-6282-4605-94D4-20ABD4E5FE05}" type="datetimeFigureOut">
              <a:rPr lang="en-US" smtClean="0"/>
              <a:t>10/17/2015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9A0F54-396E-4FD2-9027-03CAC04A2EA2}" type="slidenum">
              <a:rPr lang="en-US" smtClean="0"/>
              <a:t>‹#›</a:t>
            </a:fld>
            <a:endParaRPr lang="en-US"/>
          </a:p>
        </p:txBody>
      </p:sp>
    </p:spTree>
    <p:extLst>
      <p:ext uri="{BB962C8B-B14F-4D97-AF65-F5344CB8AC3E}">
        <p14:creationId xmlns:p14="http://schemas.microsoft.com/office/powerpoint/2010/main" val="78853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2763" y="1937704"/>
            <a:ext cx="11917680" cy="3233102"/>
          </a:xfrm>
        </p:spPr>
        <p:txBody>
          <a:bodyPr anchor="b"/>
          <a:lstStyle>
            <a:lvl1pPr>
              <a:defRPr sz="6800"/>
            </a:lvl1pPr>
          </a:lstStyle>
          <a:p>
            <a:r>
              <a:rPr lang="en-US" smtClean="0"/>
              <a:t>Click to edit Master title style</a:t>
            </a:r>
            <a:endParaRPr lang="en-US" dirty="0"/>
          </a:p>
        </p:txBody>
      </p:sp>
      <p:sp>
        <p:nvSpPr>
          <p:cNvPr id="3" name="Text Placeholder 2"/>
          <p:cNvSpPr>
            <a:spLocks noGrp="1"/>
          </p:cNvSpPr>
          <p:nvPr>
            <p:ph type="body" idx="1"/>
          </p:nvPr>
        </p:nvSpPr>
        <p:spPr>
          <a:xfrm>
            <a:off x="942763" y="5201392"/>
            <a:ext cx="11917680" cy="1700212"/>
          </a:xfrm>
        </p:spPr>
        <p:txBody>
          <a:bodyPr/>
          <a:lstStyle>
            <a:lvl1pPr marL="0" indent="0">
              <a:buNone/>
              <a:defRPr sz="2720">
                <a:solidFill>
                  <a:schemeClr val="tx1">
                    <a:tint val="75000"/>
                  </a:schemeClr>
                </a:solidFill>
              </a:defRPr>
            </a:lvl1pPr>
            <a:lvl2pPr marL="518145" indent="0">
              <a:buNone/>
              <a:defRPr sz="2267">
                <a:solidFill>
                  <a:schemeClr val="tx1">
                    <a:tint val="75000"/>
                  </a:schemeClr>
                </a:solidFill>
              </a:defRPr>
            </a:lvl2pPr>
            <a:lvl3pPr marL="1036290" indent="0">
              <a:buNone/>
              <a:defRPr sz="2040">
                <a:solidFill>
                  <a:schemeClr val="tx1">
                    <a:tint val="75000"/>
                  </a:schemeClr>
                </a:solidFill>
              </a:defRPr>
            </a:lvl3pPr>
            <a:lvl4pPr marL="1554434" indent="0">
              <a:buNone/>
              <a:defRPr sz="1813">
                <a:solidFill>
                  <a:schemeClr val="tx1">
                    <a:tint val="75000"/>
                  </a:schemeClr>
                </a:solidFill>
              </a:defRPr>
            </a:lvl4pPr>
            <a:lvl5pPr marL="2072579" indent="0">
              <a:buNone/>
              <a:defRPr sz="1813">
                <a:solidFill>
                  <a:schemeClr val="tx1">
                    <a:tint val="75000"/>
                  </a:schemeClr>
                </a:solidFill>
              </a:defRPr>
            </a:lvl5pPr>
            <a:lvl6pPr marL="2590724" indent="0">
              <a:buNone/>
              <a:defRPr sz="1813">
                <a:solidFill>
                  <a:schemeClr val="tx1">
                    <a:tint val="75000"/>
                  </a:schemeClr>
                </a:solidFill>
              </a:defRPr>
            </a:lvl6pPr>
            <a:lvl7pPr marL="3108869" indent="0">
              <a:buNone/>
              <a:defRPr sz="1813">
                <a:solidFill>
                  <a:schemeClr val="tx1">
                    <a:tint val="75000"/>
                  </a:schemeClr>
                </a:solidFill>
              </a:defRPr>
            </a:lvl7pPr>
            <a:lvl8pPr marL="3627013" indent="0">
              <a:buNone/>
              <a:defRPr sz="1813">
                <a:solidFill>
                  <a:schemeClr val="tx1">
                    <a:tint val="75000"/>
                  </a:schemeClr>
                </a:solidFill>
              </a:defRPr>
            </a:lvl8pPr>
            <a:lvl9pPr marL="4145158" indent="0">
              <a:buNone/>
              <a:defRPr sz="1813">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3CD663-6282-4605-94D4-20ABD4E5FE05}" type="datetimeFigureOut">
              <a:rPr lang="en-US" smtClean="0"/>
              <a:t>10/17/2015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9A0F54-396E-4FD2-9027-03CAC04A2EA2}" type="slidenum">
              <a:rPr lang="en-US" smtClean="0"/>
              <a:t>‹#›</a:t>
            </a:fld>
            <a:endParaRPr lang="en-US"/>
          </a:p>
        </p:txBody>
      </p:sp>
    </p:spTree>
    <p:extLst>
      <p:ext uri="{BB962C8B-B14F-4D97-AF65-F5344CB8AC3E}">
        <p14:creationId xmlns:p14="http://schemas.microsoft.com/office/powerpoint/2010/main" val="1107506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49960" y="2069042"/>
            <a:ext cx="5872480" cy="49315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995160" y="2069042"/>
            <a:ext cx="5872480" cy="49315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43CD663-6282-4605-94D4-20ABD4E5FE05}" type="datetimeFigureOut">
              <a:rPr lang="en-US" smtClean="0"/>
              <a:t>10/17/2015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9A0F54-396E-4FD2-9027-03CAC04A2EA2}" type="slidenum">
              <a:rPr lang="en-US" smtClean="0"/>
              <a:t>‹#›</a:t>
            </a:fld>
            <a:endParaRPr lang="en-US"/>
          </a:p>
        </p:txBody>
      </p:sp>
    </p:spTree>
    <p:extLst>
      <p:ext uri="{BB962C8B-B14F-4D97-AF65-F5344CB8AC3E}">
        <p14:creationId xmlns:p14="http://schemas.microsoft.com/office/powerpoint/2010/main" val="2633274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51760" y="413809"/>
            <a:ext cx="11917680" cy="1502305"/>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51760" y="1905318"/>
            <a:ext cx="5845492" cy="933767"/>
          </a:xfrm>
        </p:spPr>
        <p:txBody>
          <a:bodyPr anchor="b"/>
          <a:lstStyle>
            <a:lvl1pPr marL="0" indent="0">
              <a:buNone/>
              <a:defRPr sz="2720" b="1"/>
            </a:lvl1pPr>
            <a:lvl2pPr marL="518145" indent="0">
              <a:buNone/>
              <a:defRPr sz="2267" b="1"/>
            </a:lvl2pPr>
            <a:lvl3pPr marL="1036290" indent="0">
              <a:buNone/>
              <a:defRPr sz="2040" b="1"/>
            </a:lvl3pPr>
            <a:lvl4pPr marL="1554434" indent="0">
              <a:buNone/>
              <a:defRPr sz="1813" b="1"/>
            </a:lvl4pPr>
            <a:lvl5pPr marL="2072579" indent="0">
              <a:buNone/>
              <a:defRPr sz="1813" b="1"/>
            </a:lvl5pPr>
            <a:lvl6pPr marL="2590724" indent="0">
              <a:buNone/>
              <a:defRPr sz="1813" b="1"/>
            </a:lvl6pPr>
            <a:lvl7pPr marL="3108869" indent="0">
              <a:buNone/>
              <a:defRPr sz="1813" b="1"/>
            </a:lvl7pPr>
            <a:lvl8pPr marL="3627013" indent="0">
              <a:buNone/>
              <a:defRPr sz="1813" b="1"/>
            </a:lvl8pPr>
            <a:lvl9pPr marL="4145158" indent="0">
              <a:buNone/>
              <a:defRPr sz="1813" b="1"/>
            </a:lvl9pPr>
          </a:lstStyle>
          <a:p>
            <a:pPr lvl="0"/>
            <a:r>
              <a:rPr lang="en-US" smtClean="0"/>
              <a:t>Click to edit Master text styles</a:t>
            </a:r>
          </a:p>
        </p:txBody>
      </p:sp>
      <p:sp>
        <p:nvSpPr>
          <p:cNvPr id="4" name="Content Placeholder 3"/>
          <p:cNvSpPr>
            <a:spLocks noGrp="1"/>
          </p:cNvSpPr>
          <p:nvPr>
            <p:ph sz="half" idx="2"/>
          </p:nvPr>
        </p:nvSpPr>
        <p:spPr>
          <a:xfrm>
            <a:off x="951760" y="2839085"/>
            <a:ext cx="5845492" cy="41758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995160" y="1905318"/>
            <a:ext cx="5874280" cy="933767"/>
          </a:xfrm>
        </p:spPr>
        <p:txBody>
          <a:bodyPr anchor="b"/>
          <a:lstStyle>
            <a:lvl1pPr marL="0" indent="0">
              <a:buNone/>
              <a:defRPr sz="2720" b="1"/>
            </a:lvl1pPr>
            <a:lvl2pPr marL="518145" indent="0">
              <a:buNone/>
              <a:defRPr sz="2267" b="1"/>
            </a:lvl2pPr>
            <a:lvl3pPr marL="1036290" indent="0">
              <a:buNone/>
              <a:defRPr sz="2040" b="1"/>
            </a:lvl3pPr>
            <a:lvl4pPr marL="1554434" indent="0">
              <a:buNone/>
              <a:defRPr sz="1813" b="1"/>
            </a:lvl4pPr>
            <a:lvl5pPr marL="2072579" indent="0">
              <a:buNone/>
              <a:defRPr sz="1813" b="1"/>
            </a:lvl5pPr>
            <a:lvl6pPr marL="2590724" indent="0">
              <a:buNone/>
              <a:defRPr sz="1813" b="1"/>
            </a:lvl6pPr>
            <a:lvl7pPr marL="3108869" indent="0">
              <a:buNone/>
              <a:defRPr sz="1813" b="1"/>
            </a:lvl7pPr>
            <a:lvl8pPr marL="3627013" indent="0">
              <a:buNone/>
              <a:defRPr sz="1813" b="1"/>
            </a:lvl8pPr>
            <a:lvl9pPr marL="4145158" indent="0">
              <a:buNone/>
              <a:defRPr sz="1813" b="1"/>
            </a:lvl9pPr>
          </a:lstStyle>
          <a:p>
            <a:pPr lvl="0"/>
            <a:r>
              <a:rPr lang="en-US" smtClean="0"/>
              <a:t>Click to edit Master text styles</a:t>
            </a:r>
          </a:p>
        </p:txBody>
      </p:sp>
      <p:sp>
        <p:nvSpPr>
          <p:cNvPr id="6" name="Content Placeholder 5"/>
          <p:cNvSpPr>
            <a:spLocks noGrp="1"/>
          </p:cNvSpPr>
          <p:nvPr>
            <p:ph sz="quarter" idx="4"/>
          </p:nvPr>
        </p:nvSpPr>
        <p:spPr>
          <a:xfrm>
            <a:off x="6995160" y="2839085"/>
            <a:ext cx="5874280" cy="41758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43CD663-6282-4605-94D4-20ABD4E5FE05}" type="datetimeFigureOut">
              <a:rPr lang="en-US" smtClean="0"/>
              <a:t>10/17/2015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9A0F54-396E-4FD2-9027-03CAC04A2EA2}" type="slidenum">
              <a:rPr lang="en-US" smtClean="0"/>
              <a:t>‹#›</a:t>
            </a:fld>
            <a:endParaRPr lang="en-US"/>
          </a:p>
        </p:txBody>
      </p:sp>
    </p:spTree>
    <p:extLst>
      <p:ext uri="{BB962C8B-B14F-4D97-AF65-F5344CB8AC3E}">
        <p14:creationId xmlns:p14="http://schemas.microsoft.com/office/powerpoint/2010/main" val="2254356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43CD663-6282-4605-94D4-20ABD4E5FE05}" type="datetimeFigureOut">
              <a:rPr lang="en-US" smtClean="0"/>
              <a:t>10/17/2015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9A0F54-396E-4FD2-9027-03CAC04A2EA2}" type="slidenum">
              <a:rPr lang="en-US" smtClean="0"/>
              <a:t>‹#›</a:t>
            </a:fld>
            <a:endParaRPr lang="en-US"/>
          </a:p>
        </p:txBody>
      </p:sp>
    </p:spTree>
    <p:extLst>
      <p:ext uri="{BB962C8B-B14F-4D97-AF65-F5344CB8AC3E}">
        <p14:creationId xmlns:p14="http://schemas.microsoft.com/office/powerpoint/2010/main" val="1997076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3CD663-6282-4605-94D4-20ABD4E5FE05}" type="datetimeFigureOut">
              <a:rPr lang="en-US" smtClean="0"/>
              <a:t>10/17/2015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9A0F54-396E-4FD2-9027-03CAC04A2EA2}" type="slidenum">
              <a:rPr lang="en-US" smtClean="0"/>
              <a:t>‹#›</a:t>
            </a:fld>
            <a:endParaRPr lang="en-US"/>
          </a:p>
        </p:txBody>
      </p:sp>
    </p:spTree>
    <p:extLst>
      <p:ext uri="{BB962C8B-B14F-4D97-AF65-F5344CB8AC3E}">
        <p14:creationId xmlns:p14="http://schemas.microsoft.com/office/powerpoint/2010/main" val="4043501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51760" y="518160"/>
            <a:ext cx="4456535" cy="1813560"/>
          </a:xfrm>
        </p:spPr>
        <p:txBody>
          <a:bodyPr anchor="b"/>
          <a:lstStyle>
            <a:lvl1pPr>
              <a:defRPr sz="3627"/>
            </a:lvl1pPr>
          </a:lstStyle>
          <a:p>
            <a:r>
              <a:rPr lang="en-US" smtClean="0"/>
              <a:t>Click to edit Master title style</a:t>
            </a:r>
            <a:endParaRPr lang="en-US" dirty="0"/>
          </a:p>
        </p:txBody>
      </p:sp>
      <p:sp>
        <p:nvSpPr>
          <p:cNvPr id="3" name="Content Placeholder 2"/>
          <p:cNvSpPr>
            <a:spLocks noGrp="1"/>
          </p:cNvSpPr>
          <p:nvPr>
            <p:ph idx="1"/>
          </p:nvPr>
        </p:nvSpPr>
        <p:spPr>
          <a:xfrm>
            <a:off x="5874280" y="1119082"/>
            <a:ext cx="6995160" cy="5523442"/>
          </a:xfrm>
        </p:spPr>
        <p:txBody>
          <a:bodyPr/>
          <a:lstStyle>
            <a:lvl1pPr>
              <a:defRPr sz="3627"/>
            </a:lvl1pPr>
            <a:lvl2pPr>
              <a:defRPr sz="3173"/>
            </a:lvl2pPr>
            <a:lvl3pPr>
              <a:defRPr sz="2720"/>
            </a:lvl3pPr>
            <a:lvl4pPr>
              <a:defRPr sz="2267"/>
            </a:lvl4pPr>
            <a:lvl5pPr>
              <a:defRPr sz="2267"/>
            </a:lvl5pPr>
            <a:lvl6pPr>
              <a:defRPr sz="2267"/>
            </a:lvl6pPr>
            <a:lvl7pPr>
              <a:defRPr sz="2267"/>
            </a:lvl7pPr>
            <a:lvl8pPr>
              <a:defRPr sz="2267"/>
            </a:lvl8pPr>
            <a:lvl9pPr>
              <a:defRPr sz="226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51760" y="2331720"/>
            <a:ext cx="4456535" cy="4319800"/>
          </a:xfrm>
        </p:spPr>
        <p:txBody>
          <a:bodyPr/>
          <a:lstStyle>
            <a:lvl1pPr marL="0" indent="0">
              <a:buNone/>
              <a:defRPr sz="1813"/>
            </a:lvl1pPr>
            <a:lvl2pPr marL="518145" indent="0">
              <a:buNone/>
              <a:defRPr sz="1587"/>
            </a:lvl2pPr>
            <a:lvl3pPr marL="1036290" indent="0">
              <a:buNone/>
              <a:defRPr sz="1360"/>
            </a:lvl3pPr>
            <a:lvl4pPr marL="1554434" indent="0">
              <a:buNone/>
              <a:defRPr sz="1133"/>
            </a:lvl4pPr>
            <a:lvl5pPr marL="2072579" indent="0">
              <a:buNone/>
              <a:defRPr sz="1133"/>
            </a:lvl5pPr>
            <a:lvl6pPr marL="2590724" indent="0">
              <a:buNone/>
              <a:defRPr sz="1133"/>
            </a:lvl6pPr>
            <a:lvl7pPr marL="3108869" indent="0">
              <a:buNone/>
              <a:defRPr sz="1133"/>
            </a:lvl7pPr>
            <a:lvl8pPr marL="3627013" indent="0">
              <a:buNone/>
              <a:defRPr sz="1133"/>
            </a:lvl8pPr>
            <a:lvl9pPr marL="4145158" indent="0">
              <a:buNone/>
              <a:defRPr sz="1133"/>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3CD663-6282-4605-94D4-20ABD4E5FE05}" type="datetimeFigureOut">
              <a:rPr lang="en-US" smtClean="0"/>
              <a:t>10/17/2015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9A0F54-396E-4FD2-9027-03CAC04A2EA2}" type="slidenum">
              <a:rPr lang="en-US" smtClean="0"/>
              <a:t>‹#›</a:t>
            </a:fld>
            <a:endParaRPr lang="en-US"/>
          </a:p>
        </p:txBody>
      </p:sp>
    </p:spTree>
    <p:extLst>
      <p:ext uri="{BB962C8B-B14F-4D97-AF65-F5344CB8AC3E}">
        <p14:creationId xmlns:p14="http://schemas.microsoft.com/office/powerpoint/2010/main" val="2498208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51760" y="518160"/>
            <a:ext cx="4456535" cy="1813560"/>
          </a:xfrm>
        </p:spPr>
        <p:txBody>
          <a:bodyPr anchor="b"/>
          <a:lstStyle>
            <a:lvl1pPr>
              <a:defRPr sz="3627"/>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874280" y="1119082"/>
            <a:ext cx="6995160" cy="5523442"/>
          </a:xfrm>
        </p:spPr>
        <p:txBody>
          <a:bodyPr anchor="t"/>
          <a:lstStyle>
            <a:lvl1pPr marL="0" indent="0">
              <a:buNone/>
              <a:defRPr sz="3627"/>
            </a:lvl1pPr>
            <a:lvl2pPr marL="518145" indent="0">
              <a:buNone/>
              <a:defRPr sz="3173"/>
            </a:lvl2pPr>
            <a:lvl3pPr marL="1036290" indent="0">
              <a:buNone/>
              <a:defRPr sz="2720"/>
            </a:lvl3pPr>
            <a:lvl4pPr marL="1554434" indent="0">
              <a:buNone/>
              <a:defRPr sz="2267"/>
            </a:lvl4pPr>
            <a:lvl5pPr marL="2072579" indent="0">
              <a:buNone/>
              <a:defRPr sz="2267"/>
            </a:lvl5pPr>
            <a:lvl6pPr marL="2590724" indent="0">
              <a:buNone/>
              <a:defRPr sz="2267"/>
            </a:lvl6pPr>
            <a:lvl7pPr marL="3108869" indent="0">
              <a:buNone/>
              <a:defRPr sz="2267"/>
            </a:lvl7pPr>
            <a:lvl8pPr marL="3627013" indent="0">
              <a:buNone/>
              <a:defRPr sz="2267"/>
            </a:lvl8pPr>
            <a:lvl9pPr marL="4145158" indent="0">
              <a:buNone/>
              <a:defRPr sz="2267"/>
            </a:lvl9pPr>
          </a:lstStyle>
          <a:p>
            <a:r>
              <a:rPr lang="en-US" smtClean="0"/>
              <a:t>Click icon to add picture</a:t>
            </a:r>
            <a:endParaRPr lang="en-US" dirty="0"/>
          </a:p>
        </p:txBody>
      </p:sp>
      <p:sp>
        <p:nvSpPr>
          <p:cNvPr id="4" name="Text Placeholder 3"/>
          <p:cNvSpPr>
            <a:spLocks noGrp="1"/>
          </p:cNvSpPr>
          <p:nvPr>
            <p:ph type="body" sz="half" idx="2"/>
          </p:nvPr>
        </p:nvSpPr>
        <p:spPr>
          <a:xfrm>
            <a:off x="951760" y="2331720"/>
            <a:ext cx="4456535" cy="4319800"/>
          </a:xfrm>
        </p:spPr>
        <p:txBody>
          <a:bodyPr/>
          <a:lstStyle>
            <a:lvl1pPr marL="0" indent="0">
              <a:buNone/>
              <a:defRPr sz="1813"/>
            </a:lvl1pPr>
            <a:lvl2pPr marL="518145" indent="0">
              <a:buNone/>
              <a:defRPr sz="1587"/>
            </a:lvl2pPr>
            <a:lvl3pPr marL="1036290" indent="0">
              <a:buNone/>
              <a:defRPr sz="1360"/>
            </a:lvl3pPr>
            <a:lvl4pPr marL="1554434" indent="0">
              <a:buNone/>
              <a:defRPr sz="1133"/>
            </a:lvl4pPr>
            <a:lvl5pPr marL="2072579" indent="0">
              <a:buNone/>
              <a:defRPr sz="1133"/>
            </a:lvl5pPr>
            <a:lvl6pPr marL="2590724" indent="0">
              <a:buNone/>
              <a:defRPr sz="1133"/>
            </a:lvl6pPr>
            <a:lvl7pPr marL="3108869" indent="0">
              <a:buNone/>
              <a:defRPr sz="1133"/>
            </a:lvl7pPr>
            <a:lvl8pPr marL="3627013" indent="0">
              <a:buNone/>
              <a:defRPr sz="1133"/>
            </a:lvl8pPr>
            <a:lvl9pPr marL="4145158" indent="0">
              <a:buNone/>
              <a:defRPr sz="1133"/>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3CD663-6282-4605-94D4-20ABD4E5FE05}" type="datetimeFigureOut">
              <a:rPr lang="en-US" smtClean="0"/>
              <a:t>10/17/2015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9A0F54-396E-4FD2-9027-03CAC04A2EA2}" type="slidenum">
              <a:rPr lang="en-US" smtClean="0"/>
              <a:t>‹#›</a:t>
            </a:fld>
            <a:endParaRPr lang="en-US"/>
          </a:p>
        </p:txBody>
      </p:sp>
    </p:spTree>
    <p:extLst>
      <p:ext uri="{BB962C8B-B14F-4D97-AF65-F5344CB8AC3E}">
        <p14:creationId xmlns:p14="http://schemas.microsoft.com/office/powerpoint/2010/main" val="1113930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49960" y="413809"/>
            <a:ext cx="11917680" cy="150230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49960" y="2069042"/>
            <a:ext cx="11917680" cy="49315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49960" y="7203864"/>
            <a:ext cx="3108960" cy="413808"/>
          </a:xfrm>
          <a:prstGeom prst="rect">
            <a:avLst/>
          </a:prstGeom>
        </p:spPr>
        <p:txBody>
          <a:bodyPr vert="horz" lIns="91440" tIns="45720" rIns="91440" bIns="45720" rtlCol="0" anchor="ctr"/>
          <a:lstStyle>
            <a:lvl1pPr algn="l">
              <a:defRPr sz="1360">
                <a:solidFill>
                  <a:schemeClr val="tx1">
                    <a:tint val="75000"/>
                  </a:schemeClr>
                </a:solidFill>
              </a:defRPr>
            </a:lvl1pPr>
          </a:lstStyle>
          <a:p>
            <a:fld id="{C43CD663-6282-4605-94D4-20ABD4E5FE05}" type="datetimeFigureOut">
              <a:rPr lang="en-US" smtClean="0"/>
              <a:t>10/17/2015</a:t>
            </a:fld>
            <a:endParaRPr lang="en-US"/>
          </a:p>
        </p:txBody>
      </p:sp>
      <p:sp>
        <p:nvSpPr>
          <p:cNvPr id="5" name="Footer Placeholder 4"/>
          <p:cNvSpPr>
            <a:spLocks noGrp="1"/>
          </p:cNvSpPr>
          <p:nvPr>
            <p:ph type="ftr" sz="quarter" idx="3"/>
          </p:nvPr>
        </p:nvSpPr>
        <p:spPr>
          <a:xfrm>
            <a:off x="4577080" y="7203864"/>
            <a:ext cx="4663440" cy="413808"/>
          </a:xfrm>
          <a:prstGeom prst="rect">
            <a:avLst/>
          </a:prstGeom>
        </p:spPr>
        <p:txBody>
          <a:bodyPr vert="horz" lIns="91440" tIns="45720" rIns="91440" bIns="45720" rtlCol="0" anchor="ctr"/>
          <a:lstStyle>
            <a:lvl1pPr algn="ctr">
              <a:defRPr sz="13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758680" y="7203864"/>
            <a:ext cx="3108960" cy="413808"/>
          </a:xfrm>
          <a:prstGeom prst="rect">
            <a:avLst/>
          </a:prstGeom>
        </p:spPr>
        <p:txBody>
          <a:bodyPr vert="horz" lIns="91440" tIns="45720" rIns="91440" bIns="45720" rtlCol="0" anchor="ctr"/>
          <a:lstStyle>
            <a:lvl1pPr algn="r">
              <a:defRPr sz="1360">
                <a:solidFill>
                  <a:schemeClr val="tx1">
                    <a:tint val="75000"/>
                  </a:schemeClr>
                </a:solidFill>
              </a:defRPr>
            </a:lvl1pPr>
          </a:lstStyle>
          <a:p>
            <a:fld id="{F09A0F54-396E-4FD2-9027-03CAC04A2EA2}" type="slidenum">
              <a:rPr lang="en-US" smtClean="0"/>
              <a:t>‹#›</a:t>
            </a:fld>
            <a:endParaRPr lang="en-US"/>
          </a:p>
        </p:txBody>
      </p:sp>
    </p:spTree>
    <p:extLst>
      <p:ext uri="{BB962C8B-B14F-4D97-AF65-F5344CB8AC3E}">
        <p14:creationId xmlns:p14="http://schemas.microsoft.com/office/powerpoint/2010/main" val="241195542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036290" rtl="0" eaLnBrk="1" latinLnBrk="0" hangingPunct="1">
        <a:lnSpc>
          <a:spcPct val="90000"/>
        </a:lnSpc>
        <a:spcBef>
          <a:spcPct val="0"/>
        </a:spcBef>
        <a:buNone/>
        <a:defRPr sz="4987" kern="1200">
          <a:solidFill>
            <a:schemeClr val="tx1"/>
          </a:solidFill>
          <a:latin typeface="+mj-lt"/>
          <a:ea typeface="+mj-ea"/>
          <a:cs typeface="+mj-cs"/>
        </a:defRPr>
      </a:lvl1pPr>
    </p:titleStyle>
    <p:bodyStyle>
      <a:lvl1pPr marL="259072" indent="-259072" algn="l" defTabSz="1036290" rtl="0" eaLnBrk="1" latinLnBrk="0" hangingPunct="1">
        <a:lnSpc>
          <a:spcPct val="90000"/>
        </a:lnSpc>
        <a:spcBef>
          <a:spcPts val="1133"/>
        </a:spcBef>
        <a:buFont typeface="Arial" panose="020B0604020202020204" pitchFamily="34" charset="0"/>
        <a:buChar char="•"/>
        <a:defRPr sz="3173" kern="1200">
          <a:solidFill>
            <a:schemeClr val="tx1"/>
          </a:solidFill>
          <a:latin typeface="+mn-lt"/>
          <a:ea typeface="+mn-ea"/>
          <a:cs typeface="+mn-cs"/>
        </a:defRPr>
      </a:lvl1pPr>
      <a:lvl2pPr marL="777217" indent="-259072" algn="l" defTabSz="1036290" rtl="0" eaLnBrk="1" latinLnBrk="0" hangingPunct="1">
        <a:lnSpc>
          <a:spcPct val="90000"/>
        </a:lnSpc>
        <a:spcBef>
          <a:spcPts val="567"/>
        </a:spcBef>
        <a:buFont typeface="Arial" panose="020B0604020202020204" pitchFamily="34" charset="0"/>
        <a:buChar char="•"/>
        <a:defRPr sz="2720" kern="1200">
          <a:solidFill>
            <a:schemeClr val="tx1"/>
          </a:solidFill>
          <a:latin typeface="+mn-lt"/>
          <a:ea typeface="+mn-ea"/>
          <a:cs typeface="+mn-cs"/>
        </a:defRPr>
      </a:lvl2pPr>
      <a:lvl3pPr marL="1295362" indent="-259072" algn="l" defTabSz="1036290" rtl="0" eaLnBrk="1" latinLnBrk="0" hangingPunct="1">
        <a:lnSpc>
          <a:spcPct val="90000"/>
        </a:lnSpc>
        <a:spcBef>
          <a:spcPts val="567"/>
        </a:spcBef>
        <a:buFont typeface="Arial" panose="020B0604020202020204" pitchFamily="34" charset="0"/>
        <a:buChar char="•"/>
        <a:defRPr sz="2267" kern="1200">
          <a:solidFill>
            <a:schemeClr val="tx1"/>
          </a:solidFill>
          <a:latin typeface="+mn-lt"/>
          <a:ea typeface="+mn-ea"/>
          <a:cs typeface="+mn-cs"/>
        </a:defRPr>
      </a:lvl3pPr>
      <a:lvl4pPr marL="1813507" indent="-259072" algn="l" defTabSz="1036290" rtl="0" eaLnBrk="1" latinLnBrk="0" hangingPunct="1">
        <a:lnSpc>
          <a:spcPct val="90000"/>
        </a:lnSpc>
        <a:spcBef>
          <a:spcPts val="567"/>
        </a:spcBef>
        <a:buFont typeface="Arial" panose="020B0604020202020204" pitchFamily="34" charset="0"/>
        <a:buChar char="•"/>
        <a:defRPr sz="2040" kern="1200">
          <a:solidFill>
            <a:schemeClr val="tx1"/>
          </a:solidFill>
          <a:latin typeface="+mn-lt"/>
          <a:ea typeface="+mn-ea"/>
          <a:cs typeface="+mn-cs"/>
        </a:defRPr>
      </a:lvl4pPr>
      <a:lvl5pPr marL="2331651" indent="-259072" algn="l" defTabSz="1036290" rtl="0" eaLnBrk="1" latinLnBrk="0" hangingPunct="1">
        <a:lnSpc>
          <a:spcPct val="90000"/>
        </a:lnSpc>
        <a:spcBef>
          <a:spcPts val="567"/>
        </a:spcBef>
        <a:buFont typeface="Arial" panose="020B0604020202020204" pitchFamily="34" charset="0"/>
        <a:buChar char="•"/>
        <a:defRPr sz="2040" kern="1200">
          <a:solidFill>
            <a:schemeClr val="tx1"/>
          </a:solidFill>
          <a:latin typeface="+mn-lt"/>
          <a:ea typeface="+mn-ea"/>
          <a:cs typeface="+mn-cs"/>
        </a:defRPr>
      </a:lvl5pPr>
      <a:lvl6pPr marL="2849796" indent="-259072" algn="l" defTabSz="1036290" rtl="0" eaLnBrk="1" latinLnBrk="0" hangingPunct="1">
        <a:lnSpc>
          <a:spcPct val="90000"/>
        </a:lnSpc>
        <a:spcBef>
          <a:spcPts val="567"/>
        </a:spcBef>
        <a:buFont typeface="Arial" panose="020B0604020202020204" pitchFamily="34" charset="0"/>
        <a:buChar char="•"/>
        <a:defRPr sz="2040" kern="1200">
          <a:solidFill>
            <a:schemeClr val="tx1"/>
          </a:solidFill>
          <a:latin typeface="+mn-lt"/>
          <a:ea typeface="+mn-ea"/>
          <a:cs typeface="+mn-cs"/>
        </a:defRPr>
      </a:lvl6pPr>
      <a:lvl7pPr marL="3367941" indent="-259072" algn="l" defTabSz="1036290" rtl="0" eaLnBrk="1" latinLnBrk="0" hangingPunct="1">
        <a:lnSpc>
          <a:spcPct val="90000"/>
        </a:lnSpc>
        <a:spcBef>
          <a:spcPts val="567"/>
        </a:spcBef>
        <a:buFont typeface="Arial" panose="020B0604020202020204" pitchFamily="34" charset="0"/>
        <a:buChar char="•"/>
        <a:defRPr sz="2040" kern="1200">
          <a:solidFill>
            <a:schemeClr val="tx1"/>
          </a:solidFill>
          <a:latin typeface="+mn-lt"/>
          <a:ea typeface="+mn-ea"/>
          <a:cs typeface="+mn-cs"/>
        </a:defRPr>
      </a:lvl7pPr>
      <a:lvl8pPr marL="3886086" indent="-259072" algn="l" defTabSz="1036290" rtl="0" eaLnBrk="1" latinLnBrk="0" hangingPunct="1">
        <a:lnSpc>
          <a:spcPct val="90000"/>
        </a:lnSpc>
        <a:spcBef>
          <a:spcPts val="567"/>
        </a:spcBef>
        <a:buFont typeface="Arial" panose="020B0604020202020204" pitchFamily="34" charset="0"/>
        <a:buChar char="•"/>
        <a:defRPr sz="2040" kern="1200">
          <a:solidFill>
            <a:schemeClr val="tx1"/>
          </a:solidFill>
          <a:latin typeface="+mn-lt"/>
          <a:ea typeface="+mn-ea"/>
          <a:cs typeface="+mn-cs"/>
        </a:defRPr>
      </a:lvl8pPr>
      <a:lvl9pPr marL="4404230" indent="-259072" algn="l" defTabSz="1036290" rtl="0" eaLnBrk="1" latinLnBrk="0" hangingPunct="1">
        <a:lnSpc>
          <a:spcPct val="90000"/>
        </a:lnSpc>
        <a:spcBef>
          <a:spcPts val="567"/>
        </a:spcBef>
        <a:buFont typeface="Arial" panose="020B0604020202020204" pitchFamily="34" charset="0"/>
        <a:buChar char="•"/>
        <a:defRPr sz="2040" kern="1200">
          <a:solidFill>
            <a:schemeClr val="tx1"/>
          </a:solidFill>
          <a:latin typeface="+mn-lt"/>
          <a:ea typeface="+mn-ea"/>
          <a:cs typeface="+mn-cs"/>
        </a:defRPr>
      </a:lvl9pPr>
    </p:bodyStyle>
    <p:otherStyle>
      <a:defPPr>
        <a:defRPr lang="en-US"/>
      </a:defPPr>
      <a:lvl1pPr marL="0" algn="l" defTabSz="1036290" rtl="0" eaLnBrk="1" latinLnBrk="0" hangingPunct="1">
        <a:defRPr sz="2040" kern="1200">
          <a:solidFill>
            <a:schemeClr val="tx1"/>
          </a:solidFill>
          <a:latin typeface="+mn-lt"/>
          <a:ea typeface="+mn-ea"/>
          <a:cs typeface="+mn-cs"/>
        </a:defRPr>
      </a:lvl1pPr>
      <a:lvl2pPr marL="518145" algn="l" defTabSz="1036290" rtl="0" eaLnBrk="1" latinLnBrk="0" hangingPunct="1">
        <a:defRPr sz="2040" kern="1200">
          <a:solidFill>
            <a:schemeClr val="tx1"/>
          </a:solidFill>
          <a:latin typeface="+mn-lt"/>
          <a:ea typeface="+mn-ea"/>
          <a:cs typeface="+mn-cs"/>
        </a:defRPr>
      </a:lvl2pPr>
      <a:lvl3pPr marL="1036290" algn="l" defTabSz="1036290" rtl="0" eaLnBrk="1" latinLnBrk="0" hangingPunct="1">
        <a:defRPr sz="2040" kern="1200">
          <a:solidFill>
            <a:schemeClr val="tx1"/>
          </a:solidFill>
          <a:latin typeface="+mn-lt"/>
          <a:ea typeface="+mn-ea"/>
          <a:cs typeface="+mn-cs"/>
        </a:defRPr>
      </a:lvl3pPr>
      <a:lvl4pPr marL="1554434" algn="l" defTabSz="1036290" rtl="0" eaLnBrk="1" latinLnBrk="0" hangingPunct="1">
        <a:defRPr sz="2040" kern="1200">
          <a:solidFill>
            <a:schemeClr val="tx1"/>
          </a:solidFill>
          <a:latin typeface="+mn-lt"/>
          <a:ea typeface="+mn-ea"/>
          <a:cs typeface="+mn-cs"/>
        </a:defRPr>
      </a:lvl4pPr>
      <a:lvl5pPr marL="2072579" algn="l" defTabSz="1036290" rtl="0" eaLnBrk="1" latinLnBrk="0" hangingPunct="1">
        <a:defRPr sz="2040" kern="1200">
          <a:solidFill>
            <a:schemeClr val="tx1"/>
          </a:solidFill>
          <a:latin typeface="+mn-lt"/>
          <a:ea typeface="+mn-ea"/>
          <a:cs typeface="+mn-cs"/>
        </a:defRPr>
      </a:lvl5pPr>
      <a:lvl6pPr marL="2590724" algn="l" defTabSz="1036290" rtl="0" eaLnBrk="1" latinLnBrk="0" hangingPunct="1">
        <a:defRPr sz="2040" kern="1200">
          <a:solidFill>
            <a:schemeClr val="tx1"/>
          </a:solidFill>
          <a:latin typeface="+mn-lt"/>
          <a:ea typeface="+mn-ea"/>
          <a:cs typeface="+mn-cs"/>
        </a:defRPr>
      </a:lvl6pPr>
      <a:lvl7pPr marL="3108869" algn="l" defTabSz="1036290" rtl="0" eaLnBrk="1" latinLnBrk="0" hangingPunct="1">
        <a:defRPr sz="2040" kern="1200">
          <a:solidFill>
            <a:schemeClr val="tx1"/>
          </a:solidFill>
          <a:latin typeface="+mn-lt"/>
          <a:ea typeface="+mn-ea"/>
          <a:cs typeface="+mn-cs"/>
        </a:defRPr>
      </a:lvl7pPr>
      <a:lvl8pPr marL="3627013" algn="l" defTabSz="1036290" rtl="0" eaLnBrk="1" latinLnBrk="0" hangingPunct="1">
        <a:defRPr sz="2040" kern="1200">
          <a:solidFill>
            <a:schemeClr val="tx1"/>
          </a:solidFill>
          <a:latin typeface="+mn-lt"/>
          <a:ea typeface="+mn-ea"/>
          <a:cs typeface="+mn-cs"/>
        </a:defRPr>
      </a:lvl8pPr>
      <a:lvl9pPr marL="4145158" algn="l" defTabSz="1036290" rtl="0" eaLnBrk="1" latinLnBrk="0" hangingPunct="1">
        <a:defRPr sz="20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wmf"/><Relationship Id="rId4"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452418"/>
            <a:ext cx="13817600" cy="10677236"/>
          </a:xfrm>
          <a:prstGeom prst="rect">
            <a:avLst/>
          </a:prstGeom>
        </p:spPr>
      </p:pic>
    </p:spTree>
    <p:extLst>
      <p:ext uri="{BB962C8B-B14F-4D97-AF65-F5344CB8AC3E}">
        <p14:creationId xmlns:p14="http://schemas.microsoft.com/office/powerpoint/2010/main" val="17652337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Lato Black" panose="020F0A02020204030203" pitchFamily="34" charset="0"/>
              </a:rPr>
              <a:t>Purpose</a:t>
            </a:r>
            <a:endParaRPr lang="en-US" dirty="0">
              <a:latin typeface="Lato Black" panose="020F0A02020204030203" pitchFamily="34" charset="0"/>
            </a:endParaRPr>
          </a:p>
        </p:txBody>
      </p:sp>
      <p:sp>
        <p:nvSpPr>
          <p:cNvPr id="3" name="Content Placeholder 2"/>
          <p:cNvSpPr>
            <a:spLocks noGrp="1"/>
          </p:cNvSpPr>
          <p:nvPr>
            <p:ph idx="1"/>
          </p:nvPr>
        </p:nvSpPr>
        <p:spPr/>
        <p:txBody>
          <a:bodyPr/>
          <a:lstStyle/>
          <a:p>
            <a:r>
              <a:rPr lang="en-US" dirty="0" smtClean="0">
                <a:latin typeface="Lato" panose="020F0502020204030203" pitchFamily="34" charset="0"/>
              </a:rPr>
              <a:t>Promotes community while giving one’s desired privacy</a:t>
            </a:r>
          </a:p>
          <a:p>
            <a:r>
              <a:rPr lang="en-US" dirty="0" smtClean="0">
                <a:latin typeface="Lato" panose="020F0502020204030203" pitchFamily="34" charset="0"/>
              </a:rPr>
              <a:t>Inspires continuous healthy habits</a:t>
            </a:r>
          </a:p>
          <a:p>
            <a:r>
              <a:rPr lang="en-US" dirty="0" smtClean="0">
                <a:latin typeface="Lato" panose="020F0502020204030203" pitchFamily="34" charset="0"/>
              </a:rPr>
              <a:t>Ability to reach out to peers and medical professionals</a:t>
            </a:r>
            <a:endParaRPr lang="en-US" dirty="0">
              <a:latin typeface="Lato" panose="020F0502020204030203" pitchFamily="34" charset="0"/>
            </a:endParaRPr>
          </a:p>
        </p:txBody>
      </p:sp>
    </p:spTree>
    <p:extLst>
      <p:ext uri="{BB962C8B-B14F-4D97-AF65-F5344CB8AC3E}">
        <p14:creationId xmlns:p14="http://schemas.microsoft.com/office/powerpoint/2010/main" val="32736291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Object 22"/>
          <p:cNvGraphicFramePr>
            <a:graphicFrameLocks noChangeAspect="1"/>
          </p:cNvGraphicFramePr>
          <p:nvPr>
            <p:extLst>
              <p:ext uri="{D42A27DB-BD31-4B8C-83A1-F6EECF244321}">
                <p14:modId xmlns:p14="http://schemas.microsoft.com/office/powerpoint/2010/main" val="1833171174"/>
              </p:ext>
            </p:extLst>
          </p:nvPr>
        </p:nvGraphicFramePr>
        <p:xfrm>
          <a:off x="194329" y="1792941"/>
          <a:ext cx="13610112" cy="4285129"/>
        </p:xfrm>
        <a:graphic>
          <a:graphicData uri="http://schemas.openxmlformats.org/presentationml/2006/ole">
            <mc:AlternateContent xmlns:mc="http://schemas.openxmlformats.org/markup-compatibility/2006">
              <mc:Choice xmlns:v="urn:schemas-microsoft-com:vml" Requires="v">
                <p:oleObj spid="_x0000_s1030" name="Image" r:id="rId4" imgW="6040800" imgH="1901880" progId="Photoshop.Image.13">
                  <p:embed/>
                </p:oleObj>
              </mc:Choice>
              <mc:Fallback>
                <p:oleObj name="Image" r:id="rId4" imgW="6040800" imgH="1901880" progId="Photoshop.Image.13">
                  <p:embed/>
                  <p:pic>
                    <p:nvPicPr>
                      <p:cNvPr id="0" name=""/>
                      <p:cNvPicPr/>
                      <p:nvPr/>
                    </p:nvPicPr>
                    <p:blipFill>
                      <a:blip r:embed="rId5"/>
                      <a:stretch>
                        <a:fillRect/>
                      </a:stretch>
                    </p:blipFill>
                    <p:spPr>
                      <a:xfrm>
                        <a:off x="194329" y="1792941"/>
                        <a:ext cx="13610112" cy="4285129"/>
                      </a:xfrm>
                      <a:prstGeom prst="rect">
                        <a:avLst/>
                      </a:prstGeom>
                    </p:spPr>
                  </p:pic>
                </p:oleObj>
              </mc:Fallback>
            </mc:AlternateContent>
          </a:graphicData>
        </a:graphic>
      </p:graphicFrame>
      <p:sp>
        <p:nvSpPr>
          <p:cNvPr id="24" name="Title 1"/>
          <p:cNvSpPr>
            <a:spLocks noGrp="1"/>
          </p:cNvSpPr>
          <p:nvPr>
            <p:ph type="title"/>
          </p:nvPr>
        </p:nvSpPr>
        <p:spPr>
          <a:xfrm>
            <a:off x="949960" y="413809"/>
            <a:ext cx="11917680" cy="1502305"/>
          </a:xfrm>
        </p:spPr>
        <p:txBody>
          <a:bodyPr/>
          <a:lstStyle/>
          <a:p>
            <a:r>
              <a:rPr lang="en-US" dirty="0" smtClean="0">
                <a:latin typeface="Lato Black" panose="020F0A02020204030203" pitchFamily="34" charset="0"/>
              </a:rPr>
              <a:t>Planning</a:t>
            </a:r>
            <a:endParaRPr lang="en-US" dirty="0">
              <a:latin typeface="Lato Black" panose="020F0A02020204030203" pitchFamily="34" charset="0"/>
            </a:endParaRPr>
          </a:p>
        </p:txBody>
      </p:sp>
    </p:spTree>
    <p:extLst>
      <p:ext uri="{BB962C8B-B14F-4D97-AF65-F5344CB8AC3E}">
        <p14:creationId xmlns:p14="http://schemas.microsoft.com/office/powerpoint/2010/main" val="745268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p:cNvGraphicFramePr>
            <a:graphicFrameLocks noChangeAspect="1"/>
          </p:cNvGraphicFramePr>
          <p:nvPr>
            <p:extLst>
              <p:ext uri="{D42A27DB-BD31-4B8C-83A1-F6EECF244321}">
                <p14:modId xmlns:p14="http://schemas.microsoft.com/office/powerpoint/2010/main" val="1769708069"/>
              </p:ext>
            </p:extLst>
          </p:nvPr>
        </p:nvGraphicFramePr>
        <p:xfrm>
          <a:off x="250934" y="190445"/>
          <a:ext cx="8945617" cy="7439262"/>
        </p:xfrm>
        <a:graphic>
          <a:graphicData uri="http://schemas.openxmlformats.org/presentationml/2006/ole">
            <mc:AlternateContent xmlns:mc="http://schemas.openxmlformats.org/markup-compatibility/2006">
              <mc:Choice xmlns:v="urn:schemas-microsoft-com:vml" Requires="v">
                <p:oleObj spid="_x0000_s2055" name="Image" r:id="rId4" imgW="3224520" imgH="2682000" progId="Photoshop.Image.13">
                  <p:embed/>
                </p:oleObj>
              </mc:Choice>
              <mc:Fallback>
                <p:oleObj name="Image" r:id="rId4" imgW="3224520" imgH="2682000" progId="Photoshop.Image.13">
                  <p:embed/>
                  <p:pic>
                    <p:nvPicPr>
                      <p:cNvPr id="0" name=""/>
                      <p:cNvPicPr/>
                      <p:nvPr/>
                    </p:nvPicPr>
                    <p:blipFill>
                      <a:blip r:embed="rId5"/>
                      <a:stretch>
                        <a:fillRect/>
                      </a:stretch>
                    </p:blipFill>
                    <p:spPr>
                      <a:xfrm>
                        <a:off x="250934" y="190445"/>
                        <a:ext cx="8945617" cy="7439262"/>
                      </a:xfrm>
                      <a:prstGeom prst="rect">
                        <a:avLst/>
                      </a:prstGeom>
                    </p:spPr>
                  </p:pic>
                </p:oleObj>
              </mc:Fallback>
            </mc:AlternateContent>
          </a:graphicData>
        </a:graphic>
      </p:graphicFrame>
      <p:sp>
        <p:nvSpPr>
          <p:cNvPr id="6" name="Title 1"/>
          <p:cNvSpPr>
            <a:spLocks noGrp="1"/>
          </p:cNvSpPr>
          <p:nvPr>
            <p:ph type="title"/>
          </p:nvPr>
        </p:nvSpPr>
        <p:spPr>
          <a:xfrm>
            <a:off x="949960" y="413809"/>
            <a:ext cx="11917680" cy="1502305"/>
          </a:xfrm>
        </p:spPr>
        <p:txBody>
          <a:bodyPr/>
          <a:lstStyle/>
          <a:p>
            <a:pPr algn="r"/>
            <a:r>
              <a:rPr lang="en-US" dirty="0" smtClean="0">
                <a:latin typeface="Lato Black" panose="020F0A02020204030203" pitchFamily="34" charset="0"/>
              </a:rPr>
              <a:t>Planning cont.</a:t>
            </a:r>
            <a:endParaRPr lang="en-US" dirty="0">
              <a:latin typeface="Lato Black" panose="020F0A02020204030203" pitchFamily="34" charset="0"/>
            </a:endParaRPr>
          </a:p>
        </p:txBody>
      </p:sp>
    </p:spTree>
    <p:extLst>
      <p:ext uri="{BB962C8B-B14F-4D97-AF65-F5344CB8AC3E}">
        <p14:creationId xmlns:p14="http://schemas.microsoft.com/office/powerpoint/2010/main" val="17112208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371975" cy="7772400"/>
          </a:xfrm>
          <a:prstGeom prst="rect">
            <a:avLst/>
          </a:prstGeom>
        </p:spPr>
      </p:pic>
    </p:spTree>
    <p:extLst>
      <p:ext uri="{BB962C8B-B14F-4D97-AF65-F5344CB8AC3E}">
        <p14:creationId xmlns:p14="http://schemas.microsoft.com/office/powerpoint/2010/main" val="405738418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203</TotalTime>
  <Words>256</Words>
  <Application>Microsoft Office PowerPoint</Application>
  <PresentationFormat>Custom</PresentationFormat>
  <Paragraphs>18</Paragraphs>
  <Slides>5</Slides>
  <Notes>3</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5</vt:i4>
      </vt:variant>
    </vt:vector>
  </HeadingPairs>
  <TitlesOfParts>
    <vt:vector size="12" baseType="lpstr">
      <vt:lpstr>Arial</vt:lpstr>
      <vt:lpstr>Calibri</vt:lpstr>
      <vt:lpstr>Calibri Light</vt:lpstr>
      <vt:lpstr>Lato</vt:lpstr>
      <vt:lpstr>Lato Black</vt:lpstr>
      <vt:lpstr>Office Theme</vt:lpstr>
      <vt:lpstr>Adobe Photoshop Image</vt:lpstr>
      <vt:lpstr>PowerPoint Presentation</vt:lpstr>
      <vt:lpstr>Purpose</vt:lpstr>
      <vt:lpstr>Planning</vt:lpstr>
      <vt:lpstr>Planning cont.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Luisa Botelho</dc:creator>
  <cp:lastModifiedBy>Luisa Botelho</cp:lastModifiedBy>
  <cp:revision>11</cp:revision>
  <dcterms:created xsi:type="dcterms:W3CDTF">2015-10-17T08:37:27Z</dcterms:created>
  <dcterms:modified xsi:type="dcterms:W3CDTF">2015-10-17T12:01:11Z</dcterms:modified>
</cp:coreProperties>
</file>