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4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42AC7-B51F-9F48-853E-24253CE8EADF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DFFBA-A8E6-074B-8E2D-BF61DBB64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6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Pam</a:t>
            </a:r>
          </a:p>
          <a:p>
            <a:endParaRPr lang="en-US" dirty="0" smtClean="0"/>
          </a:p>
          <a:p>
            <a:r>
              <a:rPr lang="en-US" dirty="0" smtClean="0"/>
              <a:t>Thrown away not necessarily</a:t>
            </a:r>
            <a:r>
              <a:rPr lang="en-US" baseline="0" dirty="0" smtClean="0"/>
              <a:t> on purpose, but because they have to or donating it otherwise would be too much of a hassle/expensive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DFFBA-A8E6-074B-8E2D-BF61DBB64B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33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Derek</a:t>
            </a:r>
          </a:p>
          <a:p>
            <a:endParaRPr lang="en-US" dirty="0" smtClean="0"/>
          </a:p>
          <a:p>
            <a:r>
              <a:rPr lang="en-US" dirty="0" smtClean="0"/>
              <a:t>Why we chose to</a:t>
            </a:r>
            <a:r>
              <a:rPr lang="en-US" baseline="0" dirty="0" smtClean="0"/>
              <a:t> do web app instead?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DFFBA-A8E6-074B-8E2D-BF61DBB64B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3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Derek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DFFBA-A8E6-074B-8E2D-BF61DBB64B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Yuyu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DFFBA-A8E6-074B-8E2D-BF61DBB64B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3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DFFBA-A8E6-074B-8E2D-BF61DBB64B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11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Yuyu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DFFBA-A8E6-074B-8E2D-BF61DBB64B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24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DFFBA-A8E6-074B-8E2D-BF61DBB64B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67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10/17/15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10/17/15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10/17/15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10/17/15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10/17/15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10/17/15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10/17/15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10/17/15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10/17/15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10/17/15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10/17/15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10/17/15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10/17/15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10/17/15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10/17/15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10/17/15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10/17/15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10/17/15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1184484" y="3499934"/>
            <a:ext cx="9551963" cy="486777"/>
          </a:xfrm>
        </p:spPr>
        <p:txBody>
          <a:bodyPr/>
          <a:lstStyle/>
          <a:p>
            <a:r>
              <a:rPr lang="en-US" dirty="0" smtClean="0"/>
              <a:t>Team 5 – </a:t>
            </a:r>
            <a:r>
              <a:rPr lang="en-US" dirty="0" err="1" smtClean="0"/>
              <a:t>pamela</a:t>
            </a:r>
            <a:r>
              <a:rPr lang="en-US" dirty="0" smtClean="0"/>
              <a:t> </a:t>
            </a:r>
            <a:r>
              <a:rPr lang="en-US" dirty="0" err="1" smtClean="0"/>
              <a:t>wang</a:t>
            </a:r>
            <a:r>
              <a:rPr lang="en-US" dirty="0" smtClean="0"/>
              <a:t>, </a:t>
            </a:r>
            <a:r>
              <a:rPr lang="en-US" dirty="0" err="1" smtClean="0"/>
              <a:t>yuyu</a:t>
            </a:r>
            <a:r>
              <a:rPr lang="en-US" dirty="0" smtClean="0"/>
              <a:t> li, </a:t>
            </a:r>
            <a:r>
              <a:rPr lang="en-US" dirty="0" err="1" smtClean="0"/>
              <a:t>bing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derek</a:t>
            </a:r>
            <a:r>
              <a:rPr lang="en-US" dirty="0" smtClean="0"/>
              <a:t> </a:t>
            </a:r>
            <a:r>
              <a:rPr lang="en-US" dirty="0" err="1" smtClean="0"/>
              <a:t>yu</a:t>
            </a:r>
            <a:r>
              <a:rPr lang="en-US" dirty="0" smtClean="0"/>
              <a:t>, </a:t>
            </a:r>
            <a:r>
              <a:rPr lang="en-US" dirty="0" err="1" smtClean="0"/>
              <a:t>stephen</a:t>
            </a:r>
            <a:r>
              <a:rPr lang="en-US" dirty="0" smtClean="0"/>
              <a:t> </a:t>
            </a:r>
            <a:r>
              <a:rPr lang="en-US" dirty="0" err="1" smtClean="0"/>
              <a:t>luk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8467"/>
          <a:stretch/>
        </p:blipFill>
        <p:spPr>
          <a:xfrm rot="21422840">
            <a:off x="4071174" y="1177561"/>
            <a:ext cx="5779625" cy="160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2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40% of all food goes to waste</a:t>
            </a:r>
          </a:p>
          <a:p>
            <a:r>
              <a:rPr lang="en-US" sz="3000" dirty="0" smtClean="0"/>
              <a:t>Malnourished individuals/families on snap program</a:t>
            </a:r>
          </a:p>
          <a:p>
            <a:r>
              <a:rPr lang="en-US" sz="3000" dirty="0" smtClean="0"/>
              <a:t>Need an efficient way to bring food to the people who need it</a:t>
            </a:r>
          </a:p>
          <a:p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38467"/>
          <a:stretch/>
        </p:blipFill>
        <p:spPr>
          <a:xfrm>
            <a:off x="8980496" y="100538"/>
            <a:ext cx="2597578" cy="71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51076"/>
            <a:ext cx="10396882" cy="1151965"/>
          </a:xfrm>
        </p:spPr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Connects users to charitable grocers around their area </a:t>
            </a:r>
          </a:p>
          <a:p>
            <a:r>
              <a:rPr lang="en-US" sz="2600" dirty="0" smtClean="0"/>
              <a:t>Easy way to notify users about available groceries</a:t>
            </a:r>
          </a:p>
          <a:p>
            <a:r>
              <a:rPr lang="en-US" sz="2600" dirty="0" err="1" smtClean="0"/>
              <a:t>USers</a:t>
            </a:r>
            <a:r>
              <a:rPr lang="en-US" sz="2600" dirty="0" smtClean="0"/>
              <a:t> make reservations that expire after a certain timeframe</a:t>
            </a:r>
          </a:p>
          <a:p>
            <a:r>
              <a:rPr lang="en-US" sz="2600" dirty="0" smtClean="0"/>
              <a:t>Displays donations available for reservation by category</a:t>
            </a:r>
          </a:p>
          <a:p>
            <a:endParaRPr lang="en-US" sz="2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38467"/>
          <a:stretch/>
        </p:blipFill>
        <p:spPr>
          <a:xfrm>
            <a:off x="8980496" y="100538"/>
            <a:ext cx="2597578" cy="71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7976" y="1779476"/>
            <a:ext cx="10394707" cy="3311189"/>
          </a:xfrm>
        </p:spPr>
        <p:txBody>
          <a:bodyPr anchor="t"/>
          <a:lstStyle/>
          <a:p>
            <a:pPr marL="0" indent="0">
              <a:buNone/>
            </a:pPr>
            <a:endParaRPr lang="en-US" dirty="0"/>
          </a:p>
          <a:p>
            <a:r>
              <a:rPr lang="en-US" sz="2800" dirty="0" smtClean="0"/>
              <a:t>Html5/</a:t>
            </a:r>
            <a:r>
              <a:rPr lang="en-US" sz="2800" dirty="0" err="1" smtClean="0"/>
              <a:t>Jquery</a:t>
            </a:r>
            <a:r>
              <a:rPr lang="en-US" sz="2800" dirty="0" smtClean="0"/>
              <a:t> mobile front-end</a:t>
            </a:r>
          </a:p>
          <a:p>
            <a:r>
              <a:rPr lang="en-US" sz="2800" dirty="0" smtClean="0"/>
              <a:t>python - </a:t>
            </a:r>
            <a:r>
              <a:rPr lang="en-US" sz="2800" dirty="0" err="1" smtClean="0"/>
              <a:t>Django</a:t>
            </a:r>
            <a:r>
              <a:rPr lang="en-US" sz="2800" dirty="0" smtClean="0"/>
              <a:t> back-end 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668" y="3782565"/>
            <a:ext cx="7620000" cy="1308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38467"/>
          <a:stretch/>
        </p:blipFill>
        <p:spPr>
          <a:xfrm>
            <a:off x="8980496" y="100538"/>
            <a:ext cx="2597578" cy="71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9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38467"/>
          <a:stretch/>
        </p:blipFill>
        <p:spPr>
          <a:xfrm>
            <a:off x="8980496" y="100538"/>
            <a:ext cx="2597578" cy="71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1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anchor="t">
            <a:normAutofit/>
          </a:bodyPr>
          <a:lstStyle/>
          <a:p>
            <a:r>
              <a:rPr lang="en-US" sz="3000" dirty="0" smtClean="0"/>
              <a:t>Integration of google maps with </a:t>
            </a:r>
            <a:r>
              <a:rPr lang="en-US" sz="3000" dirty="0" err="1" smtClean="0"/>
              <a:t>jquery</a:t>
            </a:r>
            <a:r>
              <a:rPr lang="en-US" sz="3000" dirty="0" smtClean="0"/>
              <a:t>-mobile</a:t>
            </a:r>
          </a:p>
          <a:p>
            <a:r>
              <a:rPr lang="en-US" sz="3000" dirty="0" smtClean="0"/>
              <a:t>Implementation of food pickup system on ground</a:t>
            </a:r>
          </a:p>
          <a:p>
            <a:r>
              <a:rPr lang="en-US" sz="3000" dirty="0" smtClean="0"/>
              <a:t>real-time integration points with the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38467"/>
          <a:stretch/>
        </p:blipFill>
        <p:spPr>
          <a:xfrm>
            <a:off x="8980496" y="100538"/>
            <a:ext cx="2597578" cy="71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4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7976" y="1936075"/>
            <a:ext cx="10394707" cy="3311189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Enhance current Secure login system</a:t>
            </a:r>
          </a:p>
          <a:p>
            <a:r>
              <a:rPr lang="en-US" sz="3000" dirty="0" smtClean="0"/>
              <a:t>Connectivity with snap </a:t>
            </a:r>
            <a:r>
              <a:rPr lang="en-US" sz="3000" dirty="0" err="1" smtClean="0"/>
              <a:t>db</a:t>
            </a:r>
            <a:endParaRPr lang="en-US" sz="3000" dirty="0" smtClean="0"/>
          </a:p>
          <a:p>
            <a:r>
              <a:rPr lang="en-US" sz="3000" dirty="0" smtClean="0"/>
              <a:t>Promotions  and Verification with </a:t>
            </a:r>
            <a:r>
              <a:rPr lang="en-US" sz="3000" dirty="0" err="1" smtClean="0"/>
              <a:t>qr</a:t>
            </a:r>
            <a:r>
              <a:rPr lang="en-US" sz="3000" dirty="0" smtClean="0"/>
              <a:t> codes</a:t>
            </a:r>
          </a:p>
          <a:p>
            <a:r>
              <a:rPr lang="en-US" sz="3000" dirty="0" smtClean="0"/>
              <a:t>Calculation of received food quantity based on snap Profile</a:t>
            </a:r>
            <a:endParaRPr lang="en-US" sz="3000" dirty="0"/>
          </a:p>
          <a:p>
            <a:r>
              <a:rPr lang="en-US" sz="3000" dirty="0" smtClean="0"/>
              <a:t>Results Filtered based on </a:t>
            </a:r>
            <a:r>
              <a:rPr lang="en-US" sz="3000" dirty="0"/>
              <a:t>user </a:t>
            </a:r>
            <a:r>
              <a:rPr lang="en-US" sz="3000" dirty="0" smtClean="0"/>
              <a:t>preferences</a:t>
            </a:r>
          </a:p>
          <a:p>
            <a:r>
              <a:rPr lang="en-US" sz="3000" dirty="0" smtClean="0"/>
              <a:t>View statistics of food postings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38467"/>
          <a:stretch/>
        </p:blipFill>
        <p:spPr>
          <a:xfrm>
            <a:off x="8980496" y="100538"/>
            <a:ext cx="2597578" cy="71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3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JP Morgan and Chase</a:t>
            </a:r>
          </a:p>
          <a:p>
            <a:r>
              <a:rPr lang="en-US" sz="3000" dirty="0" smtClean="0"/>
              <a:t>Kelly, </a:t>
            </a:r>
            <a:r>
              <a:rPr lang="en-US" sz="3000" dirty="0" err="1" smtClean="0"/>
              <a:t>trevor</a:t>
            </a:r>
            <a:r>
              <a:rPr lang="en-US" sz="3000" dirty="0" smtClean="0"/>
              <a:t> and tony from feed the children</a:t>
            </a:r>
          </a:p>
          <a:p>
            <a:r>
              <a:rPr lang="en-US" sz="3000" dirty="0" smtClean="0"/>
              <a:t>Our mentors </a:t>
            </a:r>
            <a:r>
              <a:rPr lang="en-US" sz="3000" dirty="0" err="1" smtClean="0"/>
              <a:t>siani</a:t>
            </a:r>
            <a:r>
              <a:rPr lang="en-US" sz="3000" dirty="0" smtClean="0"/>
              <a:t> and raja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38467"/>
          <a:stretch/>
        </p:blipFill>
        <p:spPr>
          <a:xfrm>
            <a:off x="8980496" y="100538"/>
            <a:ext cx="2597578" cy="71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4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164</TotalTime>
  <Words>215</Words>
  <Application>Microsoft Macintosh PowerPoint</Application>
  <PresentationFormat>Widescreen</PresentationFormat>
  <Paragraphs>48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Impact</vt:lpstr>
      <vt:lpstr>Arial</vt:lpstr>
      <vt:lpstr>Main Event</vt:lpstr>
      <vt:lpstr>PowerPoint Presentation</vt:lpstr>
      <vt:lpstr>Problem </vt:lpstr>
      <vt:lpstr>Our solution</vt:lpstr>
      <vt:lpstr>Our solution (cont.)</vt:lpstr>
      <vt:lpstr>demo</vt:lpstr>
      <vt:lpstr>challenges</vt:lpstr>
      <vt:lpstr>Future work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 the children</dc:title>
  <dc:creator>Derek Yu</dc:creator>
  <cp:lastModifiedBy>Derek Yu</cp:lastModifiedBy>
  <cp:revision>19</cp:revision>
  <dcterms:created xsi:type="dcterms:W3CDTF">2015-10-17T12:43:23Z</dcterms:created>
  <dcterms:modified xsi:type="dcterms:W3CDTF">2015-10-17T15:27:45Z</dcterms:modified>
</cp:coreProperties>
</file>