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83" r:id="rId3"/>
    <p:sldId id="258" r:id="rId4"/>
    <p:sldId id="263" r:id="rId5"/>
    <p:sldId id="288" r:id="rId6"/>
    <p:sldId id="289" r:id="rId7"/>
    <p:sldId id="287" r:id="rId8"/>
    <p:sldId id="272" r:id="rId9"/>
    <p:sldId id="281" r:id="rId10"/>
    <p:sldId id="278" r:id="rId11"/>
    <p:sldId id="268" r:id="rId12"/>
    <p:sldId id="270" r:id="rId13"/>
    <p:sldId id="285" r:id="rId14"/>
    <p:sldId id="262" r:id="rId15"/>
    <p:sldId id="260"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51" d="100"/>
          <a:sy n="151" d="100"/>
        </p:scale>
        <p:origin x="174"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193364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383347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189751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2725605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71628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NYCDotNetDevs/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jetbrains.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jeremybyte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hyperlink" Target="https://bit.ly/3pl4vGd" TargetMode="External"/><Relationship Id="rId3" Type="http://schemas.openxmlformats.org/officeDocument/2006/relationships/hyperlink" Target="https://twitter.com/NYCDotNetDevs" TargetMode="External"/><Relationship Id="rId7" Type="http://schemas.openxmlformats.org/officeDocument/2006/relationships/hyperlink" Target="https://bit.ly/35nJ6U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IwxbLN" TargetMode="External"/><Relationship Id="rId5" Type="http://schemas.openxmlformats.org/officeDocument/2006/relationships/hyperlink" Target="https://bit.ly/2IyQjZD" TargetMode="External"/><Relationship Id="rId10" Type="http://schemas.openxmlformats.org/officeDocument/2006/relationships/hyperlink" Target="https://bit.ly/3kjR6us" TargetMode="External"/><Relationship Id="rId4" Type="http://schemas.openxmlformats.org/officeDocument/2006/relationships/hyperlink" Target="https://bit.ly/3ppn8Ji" TargetMode="External"/><Relationship Id="rId9" Type="http://schemas.openxmlformats.org/officeDocument/2006/relationships/hyperlink" Target="https://bit.ly/3kuszT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meetup.com/NycPowershellMeetup/"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dotnetconf.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Uq4qyHi3sYM" TargetMode="External"/><Relationship Id="rId4" Type="http://schemas.openxmlformats.org/officeDocument/2006/relationships/hyperlink" Target="https://www.youtube.com/watch?v=mS6ykjdOV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ranitestatecodecamp.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p>
          <a:p>
            <a:pPr algn="ctr"/>
            <a:r>
              <a:rPr lang="en-US" sz="2800" dirty="0">
                <a:hlinkClick r:id="rId5"/>
              </a:rPr>
              <a:t>https://github.com/NYCDotNetDevs/Slides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pPr marL="0" indent="0">
              <a:buNone/>
            </a:pPr>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Sponsors</a:t>
            </a:r>
          </a:p>
        </p:txBody>
      </p:sp>
      <p:sp>
        <p:nvSpPr>
          <p:cNvPr id="3" name="Content Placeholder 2"/>
          <p:cNvSpPr>
            <a:spLocks noGrp="1"/>
          </p:cNvSpPr>
          <p:nvPr>
            <p:ph idx="1"/>
          </p:nvPr>
        </p:nvSpPr>
        <p:spPr>
          <a:xfrm>
            <a:off x="1120000" y="1825625"/>
            <a:ext cx="6358486" cy="4351338"/>
          </a:xfrm>
        </p:spPr>
        <p:txBody>
          <a:bodyPr vert="horz" lIns="91440" tIns="45720" rIns="91440" bIns="45720" rtlCol="0">
            <a:normAutofit/>
          </a:bodyPr>
          <a:lstStyle/>
          <a:p>
            <a:pPr marL="0" indent="0">
              <a:buNone/>
            </a:pPr>
            <a:r>
              <a:rPr lang="en-US" dirty="0">
                <a:gradFill>
                  <a:gsLst>
                    <a:gs pos="34000">
                      <a:schemeClr val="tx1">
                        <a:lumMod val="93000"/>
                      </a:schemeClr>
                    </a:gs>
                    <a:gs pos="0">
                      <a:schemeClr val="bg1">
                        <a:lumMod val="25000"/>
                        <a:lumOff val="75000"/>
                      </a:schemeClr>
                    </a:gs>
                    <a:gs pos="100000">
                      <a:schemeClr val="tx1"/>
                    </a:gs>
                  </a:gsLst>
                  <a:lin ang="4800000" scaled="0"/>
                </a:gradFill>
              </a:rPr>
              <a:t>JetBrains</a:t>
            </a: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gradFill>
                  <a:gsLst>
                    <a:gs pos="34000">
                      <a:schemeClr val="tx1">
                        <a:lumMod val="93000"/>
                      </a:schemeClr>
                    </a:gs>
                    <a:gs pos="0">
                      <a:schemeClr val="bg1">
                        <a:lumMod val="25000"/>
                        <a:lumOff val="75000"/>
                      </a:schemeClr>
                    </a:gs>
                    <a:gs pos="100000">
                      <a:schemeClr val="tx1"/>
                    </a:gs>
                  </a:gsLst>
                  <a:lin ang="4800000" scaled="0"/>
                </a:gradFill>
                <a:hlinkClick r:id="rId4"/>
              </a:rPr>
              <a:t>https://jetbrains.com</a:t>
            </a:r>
            <a:endParaRPr lang="en-US"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solidFill>
                  <a:schemeClr val="tx1"/>
                </a:solidFill>
              </a:rPr>
              <a:t>For over 15 years, JetBrains has strived to make the strongest, most effective developer tools on earth. By automating routine checks and corrections, JetBrains tools speed up production, freeing developers to grow, discover and create.</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5"/>
          <a:stretch/>
        </p:blipFill>
        <p:spPr>
          <a:xfrm>
            <a:off x="7922922" y="1924505"/>
            <a:ext cx="3135218" cy="3398611"/>
          </a:xfrm>
          <a:prstGeom prst="rect">
            <a:avLst/>
          </a:prstGeom>
        </p:spPr>
      </p:pic>
    </p:spTree>
    <p:extLst>
      <p:ext uri="{BB962C8B-B14F-4D97-AF65-F5344CB8AC3E}">
        <p14:creationId xmlns:p14="http://schemas.microsoft.com/office/powerpoint/2010/main" val="324494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Jeremy Clark </a:t>
            </a:r>
          </a:p>
        </p:txBody>
      </p:sp>
      <p:sp>
        <p:nvSpPr>
          <p:cNvPr id="3" name="Content Placeholder 2"/>
          <p:cNvSpPr>
            <a:spLocks noGrp="1"/>
          </p:cNvSpPr>
          <p:nvPr>
            <p:ph idx="1"/>
          </p:nvPr>
        </p:nvSpPr>
        <p:spPr/>
        <p:txBody>
          <a:bodyPr vert="horz" lIns="91440" tIns="45720" rIns="91440" bIns="45720" rtlCol="0" anchor="t">
            <a:normAutofit/>
          </a:bodyPr>
          <a:lstStyle/>
          <a:p>
            <a:r>
              <a:rPr lang="en-US">
                <a:hlinkClick r:id="rId3"/>
              </a:rPr>
              <a:t>http://www.jeremybytes.com/</a:t>
            </a:r>
            <a:endParaRPr lang="en-US"/>
          </a:p>
          <a:p>
            <a:r>
              <a:rPr lang="en-US">
                <a:solidFill>
                  <a:srgbClr val="FFFFFF"/>
                </a:solidFill>
              </a:rPr>
              <a:t>Microsoft </a:t>
            </a:r>
            <a:r>
              <a:rPr lang="en-US" dirty="0">
                <a:solidFill>
                  <a:srgbClr val="FFFFFF"/>
                </a:solidFill>
              </a:rPr>
              <a:t>MVP</a:t>
            </a:r>
          </a:p>
          <a:p>
            <a:r>
              <a:rPr lang="en-US" dirty="0">
                <a:solidFill>
                  <a:srgbClr val="FFFFFF"/>
                </a:solidFill>
              </a:rPr>
              <a:t>Authored numerous Pluralsight courses</a:t>
            </a:r>
          </a:p>
          <a:p>
            <a:r>
              <a:rPr lang="en-US" dirty="0">
                <a:solidFill>
                  <a:srgbClr val="FFFFFF"/>
                </a:solidFill>
              </a:rPr>
              <a:t>Plays the banjo</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621305" y="181556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.NET 5.0 GA – </a:t>
            </a:r>
            <a:r>
              <a:rPr lang="en-US" dirty="0">
                <a:solidFill>
                  <a:schemeClr val="tx1"/>
                </a:solidFill>
                <a:hlinkClick r:id="rId4"/>
              </a:rPr>
              <a:t>https://bit.ly/3ppn8Ji</a:t>
            </a:r>
            <a:endParaRPr lang="en-US" dirty="0">
              <a:solidFill>
                <a:schemeClr val="tx1"/>
              </a:solidFill>
            </a:endParaRPr>
          </a:p>
          <a:p>
            <a:r>
              <a:rPr lang="en-US" dirty="0">
                <a:solidFill>
                  <a:schemeClr val="tx1"/>
                </a:solidFill>
              </a:rPr>
              <a:t>EF Core 5.0 GA – </a:t>
            </a:r>
            <a:r>
              <a:rPr lang="en-US" dirty="0">
                <a:solidFill>
                  <a:schemeClr val="tx1"/>
                </a:solidFill>
                <a:hlinkClick r:id="rId5"/>
              </a:rPr>
              <a:t>https://bit.ly/2IyQjZD</a:t>
            </a:r>
            <a:endParaRPr lang="en-US" dirty="0">
              <a:solidFill>
                <a:schemeClr val="tx1"/>
              </a:solidFill>
            </a:endParaRPr>
          </a:p>
          <a:p>
            <a:r>
              <a:rPr lang="en-US" dirty="0">
                <a:solidFill>
                  <a:schemeClr val="tx1"/>
                </a:solidFill>
              </a:rPr>
              <a:t>ASP.NET Core 5.0 GA – </a:t>
            </a:r>
            <a:r>
              <a:rPr lang="en-US" dirty="0">
                <a:solidFill>
                  <a:schemeClr val="tx1"/>
                </a:solidFill>
                <a:hlinkClick r:id="rId6"/>
              </a:rPr>
              <a:t>https://bit.ly/2IwxbLN</a:t>
            </a:r>
            <a:endParaRPr lang="en-US" dirty="0">
              <a:solidFill>
                <a:schemeClr val="tx1"/>
              </a:solidFill>
            </a:endParaRPr>
          </a:p>
          <a:p>
            <a:r>
              <a:rPr lang="en-US" dirty="0">
                <a:solidFill>
                  <a:schemeClr val="tx1"/>
                </a:solidFill>
              </a:rPr>
              <a:t>Visual Studio 2019 v16.8 – </a:t>
            </a:r>
            <a:r>
              <a:rPr lang="en-US" dirty="0">
                <a:solidFill>
                  <a:schemeClr val="tx1"/>
                </a:solidFill>
                <a:hlinkClick r:id="rId7"/>
              </a:rPr>
              <a:t>https://bit.ly/35nJ6UP</a:t>
            </a:r>
            <a:endParaRPr lang="en-US" dirty="0">
              <a:solidFill>
                <a:schemeClr val="tx1"/>
              </a:solidFill>
            </a:endParaRPr>
          </a:p>
          <a:p>
            <a:r>
              <a:rPr lang="en-US" dirty="0">
                <a:solidFill>
                  <a:schemeClr val="tx1"/>
                </a:solidFill>
              </a:rPr>
              <a:t>C# 9 – </a:t>
            </a:r>
            <a:r>
              <a:rPr lang="en-US" dirty="0">
                <a:solidFill>
                  <a:schemeClr val="tx1"/>
                </a:solidFill>
                <a:hlinkClick r:id="rId8"/>
              </a:rPr>
              <a:t>https://bit.ly/3pl4vGd</a:t>
            </a:r>
            <a:endParaRPr lang="en-US" dirty="0">
              <a:solidFill>
                <a:schemeClr val="tx1"/>
              </a:solidFill>
            </a:endParaRPr>
          </a:p>
          <a:p>
            <a:r>
              <a:rPr lang="en-US" dirty="0">
                <a:solidFill>
                  <a:schemeClr val="tx1"/>
                </a:solidFill>
              </a:rPr>
              <a:t>F# 5 – </a:t>
            </a:r>
            <a:r>
              <a:rPr lang="en-US" dirty="0">
                <a:solidFill>
                  <a:schemeClr val="tx1"/>
                </a:solidFill>
                <a:hlinkClick r:id="rId9"/>
              </a:rPr>
              <a:t>https://bit.ly/3kuszTs</a:t>
            </a:r>
            <a:endParaRPr lang="en-US" dirty="0">
              <a:solidFill>
                <a:schemeClr val="tx1"/>
              </a:solidFill>
            </a:endParaRPr>
          </a:p>
          <a:p>
            <a:r>
              <a:rPr lang="en-US" dirty="0">
                <a:solidFill>
                  <a:schemeClr val="tx1"/>
                </a:solidFill>
              </a:rPr>
              <a:t>PowerShell 7.1 – </a:t>
            </a:r>
            <a:r>
              <a:rPr lang="en-US" dirty="0">
                <a:solidFill>
                  <a:schemeClr val="tx1"/>
                </a:solidFill>
                <a:hlinkClick r:id="rId10"/>
              </a:rPr>
              <a:t>https://bit.ly/3kjR6us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TBA – NY Pluralsight Study Group “TBD”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TBA – NYC Mobile .NET “TBD”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December 9</a:t>
            </a:r>
            <a:r>
              <a:rPr lang="en-US" baseline="30000" dirty="0">
                <a:solidFill>
                  <a:schemeClr val="tx1"/>
                </a:solidFill>
              </a:rPr>
              <a:t>th</a:t>
            </a:r>
            <a:r>
              <a:rPr lang="en-US" dirty="0">
                <a:solidFill>
                  <a:schemeClr val="tx1"/>
                </a:solidFill>
              </a:rPr>
              <a:t> – NYC PowerShell Meetup “Make PowerShell A Real Solution in 5 Steps” (</a:t>
            </a:r>
            <a:r>
              <a:rPr lang="en-US" dirty="0">
                <a:solidFill>
                  <a:schemeClr val="tx1"/>
                </a:solidFill>
                <a:hlinkClick r:id="rId5"/>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Conf 2020</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Virtual – Tuesday, November 10</a:t>
            </a:r>
            <a:r>
              <a:rPr lang="en-US" baseline="30000" dirty="0">
                <a:solidFill>
                  <a:schemeClr val="tx1"/>
                </a:solidFill>
              </a:rPr>
              <a:t>th</a:t>
            </a:r>
            <a:r>
              <a:rPr lang="en-US" dirty="0">
                <a:solidFill>
                  <a:schemeClr val="tx1"/>
                </a:solidFill>
              </a:rPr>
              <a:t> – Thursday, November 12</a:t>
            </a:r>
            <a:r>
              <a:rPr lang="en-US" baseline="30000" dirty="0">
                <a:solidFill>
                  <a:schemeClr val="tx1"/>
                </a:solidFill>
              </a:rPr>
              <a:t>th</a:t>
            </a:r>
            <a:r>
              <a:rPr lang="en-US" dirty="0">
                <a:solidFill>
                  <a:schemeClr val="tx1"/>
                </a:solidFill>
              </a:rPr>
              <a:t> </a:t>
            </a:r>
          </a:p>
          <a:p>
            <a:r>
              <a:rPr lang="en-US" dirty="0">
                <a:solidFill>
                  <a:schemeClr val="tx1"/>
                </a:solidFill>
                <a:hlinkClick r:id="rId3"/>
              </a:rPr>
              <a:t>https://www.dotnetconf.net/</a:t>
            </a:r>
            <a:endParaRPr lang="en-US" dirty="0">
              <a:solidFill>
                <a:schemeClr val="tx1"/>
              </a:solidFill>
            </a:endParaRPr>
          </a:p>
          <a:p>
            <a:r>
              <a:rPr lang="en-US" dirty="0">
                <a:solidFill>
                  <a:schemeClr val="tx1"/>
                </a:solidFill>
              </a:rPr>
              <a:t>.NET 5 Launch!</a:t>
            </a:r>
          </a:p>
          <a:p>
            <a:r>
              <a:rPr lang="en-US" dirty="0">
                <a:solidFill>
                  <a:schemeClr val="tx1"/>
                </a:solidFill>
              </a:rPr>
              <a:t>Replay the 3-day event:</a:t>
            </a:r>
          </a:p>
          <a:p>
            <a:pPr lvl="1"/>
            <a:r>
              <a:rPr lang="en-US" dirty="0">
                <a:solidFill>
                  <a:schemeClr val="tx1"/>
                </a:solidFill>
              </a:rPr>
              <a:t>Day 1: </a:t>
            </a:r>
            <a:r>
              <a:rPr lang="en-US" dirty="0">
                <a:solidFill>
                  <a:schemeClr val="tx1"/>
                </a:solidFill>
                <a:hlinkClick r:id="rId4"/>
              </a:rPr>
              <a:t>https://www.youtube.com/watch?v=mS6ykjdOVRg</a:t>
            </a:r>
            <a:endParaRPr lang="en-US" dirty="0">
              <a:solidFill>
                <a:schemeClr val="tx1"/>
              </a:solidFill>
            </a:endParaRPr>
          </a:p>
          <a:p>
            <a:pPr lvl="1"/>
            <a:r>
              <a:rPr lang="en-US" dirty="0">
                <a:solidFill>
                  <a:schemeClr val="tx1"/>
                </a:solidFill>
              </a:rPr>
              <a:t>Day 2/3: </a:t>
            </a:r>
            <a:r>
              <a:rPr lang="en-US" dirty="0">
                <a:solidFill>
                  <a:schemeClr val="tx1"/>
                </a:solidFill>
                <a:hlinkClick r:id="rId5"/>
              </a:rPr>
              <a:t>https://www.youtube.com/watch?v=Uq4qyHi3sYM</a:t>
            </a:r>
            <a:endParaRPr lang="en-US" dirty="0">
              <a:solidFill>
                <a:schemeClr val="tx1"/>
              </a:solidFill>
            </a:endParaRPr>
          </a:p>
          <a:p>
            <a:pPr marL="457200" lvl="1" indent="0">
              <a:buNone/>
            </a:pPr>
            <a:endParaRPr lang="en-US" dirty="0">
              <a:solidFill>
                <a:schemeClr val="tx1"/>
              </a:solidFill>
            </a:endParaRPr>
          </a:p>
        </p:txBody>
      </p:sp>
    </p:spTree>
    <p:extLst>
      <p:ext uri="{BB962C8B-B14F-4D97-AF65-F5344CB8AC3E}">
        <p14:creationId xmlns:p14="http://schemas.microsoft.com/office/powerpoint/2010/main" val="58014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Granite State Code Camp</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Virtual – Saturday, November 14</a:t>
            </a:r>
            <a:r>
              <a:rPr lang="en-US" baseline="30000" dirty="0">
                <a:solidFill>
                  <a:schemeClr val="tx1"/>
                </a:solidFill>
              </a:rPr>
              <a:t>th</a:t>
            </a:r>
            <a:r>
              <a:rPr lang="en-US" dirty="0">
                <a:solidFill>
                  <a:schemeClr val="tx1"/>
                </a:solidFill>
              </a:rPr>
              <a:t> </a:t>
            </a:r>
          </a:p>
          <a:p>
            <a:r>
              <a:rPr lang="en-US" dirty="0">
                <a:solidFill>
                  <a:schemeClr val="tx1"/>
                </a:solidFill>
                <a:hlinkClick r:id="rId3"/>
              </a:rPr>
              <a:t>https://www.granitestatecodecamp.org/</a:t>
            </a:r>
            <a:endParaRPr lang="en-US" dirty="0">
              <a:solidFill>
                <a:schemeClr val="tx1"/>
              </a:solidFill>
            </a:endParaRPr>
          </a:p>
          <a:p>
            <a:r>
              <a:rPr lang="en-US" dirty="0">
                <a:solidFill>
                  <a:schemeClr val="tx1"/>
                </a:solidFill>
              </a:rPr>
              <a:t>Free!</a:t>
            </a:r>
          </a:p>
          <a:p>
            <a:r>
              <a:rPr lang="en-US" dirty="0">
                <a:solidFill>
                  <a:schemeClr val="tx1"/>
                </a:solidFill>
              </a:rPr>
              <a:t>Tons of great talks all day!</a:t>
            </a:r>
          </a:p>
          <a:p>
            <a:pPr marL="457200" lvl="1" indent="0">
              <a:buNone/>
            </a:pPr>
            <a:endParaRPr lang="en-US" dirty="0">
              <a:solidFill>
                <a:schemeClr val="tx1"/>
              </a:solidFill>
            </a:endParaRPr>
          </a:p>
        </p:txBody>
      </p:sp>
    </p:spTree>
    <p:extLst>
      <p:ext uri="{BB962C8B-B14F-4D97-AF65-F5344CB8AC3E}">
        <p14:creationId xmlns:p14="http://schemas.microsoft.com/office/powerpoint/2010/main" val="361191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Upcoming meetings</a:t>
            </a:r>
          </a:p>
          <a:p>
            <a:pPr lvl="1"/>
            <a:r>
              <a:rPr lang="en-US" dirty="0">
                <a:solidFill>
                  <a:schemeClr val="tx1"/>
                </a:solidFill>
              </a:rPr>
              <a:t>Thursday, December 10</a:t>
            </a:r>
            <a:r>
              <a:rPr lang="en-US" baseline="30000" dirty="0">
                <a:solidFill>
                  <a:schemeClr val="tx1"/>
                </a:solidFill>
              </a:rPr>
              <a:t>th</a:t>
            </a:r>
            <a:r>
              <a:rPr lang="en-US" dirty="0">
                <a:solidFill>
                  <a:schemeClr val="tx1"/>
                </a:solidFill>
              </a:rPr>
              <a:t> – TBA</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303794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705</Words>
  <Application>Microsoft Office PowerPoint</Application>
  <PresentationFormat>Widescreen</PresentationFormat>
  <Paragraphs>97</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.NET Conf 2020</vt:lpstr>
      <vt:lpstr>Granite State Code Camp</vt:lpstr>
      <vt:lpstr>Announcements</vt:lpstr>
      <vt:lpstr>Announcements</vt:lpstr>
      <vt:lpstr>Announcements</vt:lpstr>
      <vt:lpstr>Sponsors</vt:lpstr>
      <vt:lpstr>Sponsors</vt:lpstr>
      <vt:lpstr>Sponsors</vt:lpstr>
      <vt:lpstr>Sponsors</vt:lpstr>
      <vt:lpstr>Jeremy Clark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23</cp:revision>
  <dcterms:created xsi:type="dcterms:W3CDTF">2020-01-09T21:28:31Z</dcterms:created>
  <dcterms:modified xsi:type="dcterms:W3CDTF">2020-11-12T18:57:50Z</dcterms:modified>
</cp:coreProperties>
</file>