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3" r:id="rId3"/>
    <p:sldId id="258" r:id="rId4"/>
    <p:sldId id="263" r:id="rId5"/>
    <p:sldId id="287" r:id="rId6"/>
    <p:sldId id="272" r:id="rId7"/>
    <p:sldId id="281" r:id="rId8"/>
    <p:sldId id="278" r:id="rId9"/>
    <p:sldId id="268" r:id="rId10"/>
    <p:sldId id="270" r:id="rId11"/>
    <p:sldId id="285" r:id="rId12"/>
    <p:sldId id="262"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37" d="100"/>
          <a:sy n="137" d="100"/>
        </p:scale>
        <p:origin x="150"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933640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272560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217331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7/9/2020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NYCDotNetDevs/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etbrain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log.thesoftwarementor.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bit.ly/38G0CDO" TargetMode="External"/><Relationship Id="rId3" Type="http://schemas.openxmlformats.org/officeDocument/2006/relationships/hyperlink" Target="https://twitter.com/NYCDotNetDevs" TargetMode="External"/><Relationship Id="rId7" Type="http://schemas.openxmlformats.org/officeDocument/2006/relationships/hyperlink" Target="https://bit.ly/323j5t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ZYkqyi" TargetMode="External"/><Relationship Id="rId5" Type="http://schemas.openxmlformats.org/officeDocument/2006/relationships/hyperlink" Target="https://bit.ly/2ZiPPN7" TargetMode="External"/><Relationship Id="rId4" Type="http://schemas.openxmlformats.org/officeDocument/2006/relationships/hyperlink" Target="https://bit.ly/2ChOn4u" TargetMode="External"/><Relationship Id="rId9" Type="http://schemas.openxmlformats.org/officeDocument/2006/relationships/hyperlink" Target="https://bit.ly/3iOk71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meetup.com/NycPowershellMeetup/"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https://github.com/NYCDotNetDevs/Slides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pPr marL="0" indent="0">
              <a:buNone/>
            </a:pPr>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20000" y="1825625"/>
            <a:ext cx="6358486" cy="4351338"/>
          </a:xfrm>
        </p:spPr>
        <p:txBody>
          <a:bodyPr vert="horz" lIns="91440" tIns="45720" rIns="91440" bIns="45720" rtlCol="0">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JetBrains</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gradFill>
                  <a:gsLst>
                    <a:gs pos="34000">
                      <a:schemeClr val="tx1">
                        <a:lumMod val="93000"/>
                      </a:schemeClr>
                    </a:gs>
                    <a:gs pos="0">
                      <a:schemeClr val="bg1">
                        <a:lumMod val="25000"/>
                        <a:lumOff val="75000"/>
                      </a:schemeClr>
                    </a:gs>
                    <a:gs pos="100000">
                      <a:schemeClr val="tx1"/>
                    </a:gs>
                  </a:gsLst>
                  <a:lin ang="4800000" scaled="0"/>
                </a:gradFill>
                <a:hlinkClick r:id="rId4"/>
              </a:rPr>
              <a:t>https://jetbrains.com</a:t>
            </a:r>
            <a:endParaRPr lang="en-US"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solidFill>
                  <a:schemeClr val="tx1"/>
                </a:solidFill>
              </a:rPr>
              <a:t>For over 15 years, JetBrains has strived to make the strongest, most effective developer tools on earth. By automating routine checks and corrections, JetBrains tools speed up production, freeing developers to grow, discover and create.</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tretch/>
        </p:blipFill>
        <p:spPr>
          <a:xfrm>
            <a:off x="7922922" y="1924505"/>
            <a:ext cx="3135218" cy="3398611"/>
          </a:xfrm>
          <a:prstGeom prst="rect">
            <a:avLst/>
          </a:prstGeom>
        </p:spPr>
      </p:pic>
    </p:spTree>
    <p:extLst>
      <p:ext uri="{BB962C8B-B14F-4D97-AF65-F5344CB8AC3E}">
        <p14:creationId xmlns:p14="http://schemas.microsoft.com/office/powerpoint/2010/main" val="324494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Cameron Presley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https://blog.thesoftwarementor.com/ </a:t>
            </a:r>
            <a:endParaRPr lang="en-US" dirty="0"/>
          </a:p>
          <a:p>
            <a:r>
              <a:rPr lang="en-US" dirty="0">
                <a:solidFill>
                  <a:srgbClr val="FFFFFF"/>
                </a:solidFill>
              </a:rPr>
              <a:t>Microsoft MVP</a:t>
            </a:r>
          </a:p>
          <a:p>
            <a:r>
              <a:rPr lang="en-US" dirty="0">
                <a:solidFill>
                  <a:srgbClr val="FFFFFF"/>
                </a:solidFill>
              </a:rPr>
              <a:t>Directory of Speaker Relations for </a:t>
            </a:r>
            <a:r>
              <a:rPr lang="en-US" dirty="0" err="1">
                <a:solidFill>
                  <a:srgbClr val="FFFFFF"/>
                </a:solidFill>
              </a:rPr>
              <a:t>CodeStock</a:t>
            </a:r>
            <a:endParaRPr lang="en-US" dirty="0">
              <a:solidFill>
                <a:srgbClr val="FFFFFF"/>
              </a:solidFill>
            </a:endParaRPr>
          </a:p>
          <a:p>
            <a:r>
              <a:rPr lang="en-US" dirty="0">
                <a:solidFill>
                  <a:srgbClr val="FFFFFF"/>
                </a:solidFill>
              </a:rPr>
              <a:t>Organizer of Lambda Squared</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5.0 Preview 6 – </a:t>
            </a:r>
            <a:r>
              <a:rPr lang="en-US" dirty="0">
                <a:solidFill>
                  <a:schemeClr val="tx1"/>
                </a:solidFill>
                <a:hlinkClick r:id="rId4"/>
              </a:rPr>
              <a:t>https://bit.ly/2ChOn4u</a:t>
            </a:r>
            <a:endParaRPr lang="en-US" dirty="0">
              <a:solidFill>
                <a:schemeClr val="tx1"/>
              </a:solidFill>
            </a:endParaRPr>
          </a:p>
          <a:p>
            <a:r>
              <a:rPr lang="en-US" dirty="0">
                <a:solidFill>
                  <a:schemeClr val="tx1"/>
                </a:solidFill>
              </a:rPr>
              <a:t>EF Core 5.0 Preview 6 – </a:t>
            </a:r>
            <a:r>
              <a:rPr lang="en-US" dirty="0">
                <a:solidFill>
                  <a:schemeClr val="tx1"/>
                </a:solidFill>
                <a:hlinkClick r:id="rId5"/>
              </a:rPr>
              <a:t>https://bit.ly/2ZiPPN7</a:t>
            </a:r>
            <a:endParaRPr lang="en-US" dirty="0">
              <a:solidFill>
                <a:schemeClr val="tx1"/>
              </a:solidFill>
            </a:endParaRPr>
          </a:p>
          <a:p>
            <a:r>
              <a:rPr lang="en-US" dirty="0">
                <a:solidFill>
                  <a:schemeClr val="tx1"/>
                </a:solidFill>
              </a:rPr>
              <a:t>ASP.NET Core 5.0 Preview 6 – </a:t>
            </a:r>
            <a:r>
              <a:rPr lang="en-US" dirty="0">
                <a:solidFill>
                  <a:schemeClr val="tx1"/>
                </a:solidFill>
                <a:hlinkClick r:id="rId6"/>
              </a:rPr>
              <a:t>https://bit.ly/2ZYkqyi</a:t>
            </a:r>
            <a:endParaRPr lang="en-US" dirty="0">
              <a:solidFill>
                <a:schemeClr val="tx1"/>
              </a:solidFill>
            </a:endParaRPr>
          </a:p>
          <a:p>
            <a:r>
              <a:rPr lang="en-US" dirty="0">
                <a:solidFill>
                  <a:schemeClr val="tx1"/>
                </a:solidFill>
              </a:rPr>
              <a:t>dotnet-monitor – </a:t>
            </a:r>
            <a:r>
              <a:rPr lang="en-US" dirty="0">
                <a:solidFill>
                  <a:schemeClr val="tx1"/>
                </a:solidFill>
                <a:hlinkClick r:id="rId7"/>
              </a:rPr>
              <a:t>https://bit.ly/323j5t0</a:t>
            </a:r>
            <a:endParaRPr lang="en-US" dirty="0">
              <a:solidFill>
                <a:schemeClr val="tx1"/>
              </a:solidFill>
            </a:endParaRPr>
          </a:p>
          <a:p>
            <a:r>
              <a:rPr lang="en-US" dirty="0">
                <a:solidFill>
                  <a:schemeClr val="tx1"/>
                </a:solidFill>
              </a:rPr>
              <a:t>TypeScript 4.0 Beta - </a:t>
            </a:r>
            <a:r>
              <a:rPr lang="en-US" dirty="0">
                <a:solidFill>
                  <a:schemeClr val="tx1"/>
                </a:solidFill>
                <a:hlinkClick r:id="rId8"/>
              </a:rPr>
              <a:t>https://bit.ly/38G0CDO</a:t>
            </a:r>
            <a:endParaRPr lang="en-US" dirty="0">
              <a:solidFill>
                <a:schemeClr val="tx1"/>
              </a:solidFill>
            </a:endParaRPr>
          </a:p>
          <a:p>
            <a:r>
              <a:rPr lang="en-US" dirty="0">
                <a:solidFill>
                  <a:schemeClr val="tx1"/>
                </a:solidFill>
              </a:rPr>
              <a:t>Windows Terminal Preview 1.1 - </a:t>
            </a:r>
            <a:r>
              <a:rPr lang="en-US" dirty="0">
                <a:solidFill>
                  <a:schemeClr val="tx1"/>
                </a:solidFill>
                <a:hlinkClick r:id="rId9"/>
              </a:rPr>
              <a:t>https://bit.ly/3iOk71S</a:t>
            </a:r>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Thursday, August 20</a:t>
            </a:r>
            <a:r>
              <a:rPr lang="en-US" baseline="30000" dirty="0">
                <a:solidFill>
                  <a:schemeClr val="tx1"/>
                </a:solidFill>
              </a:rPr>
              <a:t>th</a:t>
            </a:r>
            <a:r>
              <a:rPr lang="en-US" dirty="0">
                <a:solidFill>
                  <a:schemeClr val="tx1"/>
                </a:solidFill>
              </a:rPr>
              <a:t> – NYC Mobile .NET “TBD”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August 12th – NYC PowerShell Meetup “</a:t>
            </a:r>
            <a:r>
              <a:rPr lang="en-US" dirty="0" err="1">
                <a:solidFill>
                  <a:schemeClr val="tx1"/>
                </a:solidFill>
              </a:rPr>
              <a:t>Powershell</a:t>
            </a:r>
            <a:r>
              <a:rPr lang="en-US" dirty="0">
                <a:solidFill>
                  <a:schemeClr val="tx1"/>
                </a:solidFill>
              </a:rPr>
              <a:t> - Data without a Database” (</a:t>
            </a:r>
            <a:r>
              <a:rPr lang="en-US" dirty="0">
                <a:solidFill>
                  <a:schemeClr val="tx1"/>
                </a:solidFill>
                <a:hlinkClick r:id="rId5"/>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Upcoming meetings</a:t>
            </a:r>
          </a:p>
          <a:p>
            <a:pPr lvl="1"/>
            <a:r>
              <a:rPr lang="en-US" dirty="0">
                <a:solidFill>
                  <a:schemeClr val="tx1"/>
                </a:solidFill>
              </a:rPr>
              <a:t>Thursday, August 13</a:t>
            </a:r>
            <a:r>
              <a:rPr lang="en-US" baseline="30000" dirty="0">
                <a:solidFill>
                  <a:schemeClr val="tx1"/>
                </a:solidFill>
              </a:rPr>
              <a:t>th</a:t>
            </a:r>
            <a:r>
              <a:rPr lang="en-US" dirty="0">
                <a:solidFill>
                  <a:schemeClr val="tx1"/>
                </a:solidFill>
              </a:rPr>
              <a:t> – TBA</a:t>
            </a:r>
          </a:p>
          <a:p>
            <a:pPr lvl="1"/>
            <a:r>
              <a:rPr lang="en-US" dirty="0">
                <a:solidFill>
                  <a:schemeClr val="tx1"/>
                </a:solidFill>
              </a:rPr>
              <a:t>Thursday, September 10</a:t>
            </a:r>
            <a:r>
              <a:rPr lang="en-US" baseline="30000" dirty="0">
                <a:solidFill>
                  <a:schemeClr val="tx1"/>
                </a:solidFill>
              </a:rPr>
              <a:t>th</a:t>
            </a:r>
            <a:r>
              <a:rPr lang="en-US" dirty="0">
                <a:solidFill>
                  <a:schemeClr val="tx1"/>
                </a:solidFill>
              </a:rPr>
              <a:t> – TBA</a:t>
            </a:r>
          </a:p>
          <a:p>
            <a:pPr lvl="1"/>
            <a:r>
              <a:rPr lang="en-US" dirty="0">
                <a:solidFill>
                  <a:schemeClr val="tx1"/>
                </a:solidFill>
              </a:rPr>
              <a:t>Thursday, October 1</a:t>
            </a:r>
            <a:r>
              <a:rPr lang="en-US" baseline="30000" dirty="0">
                <a:solidFill>
                  <a:schemeClr val="tx1"/>
                </a:solidFill>
              </a:rPr>
              <a:t>st</a:t>
            </a:r>
            <a:r>
              <a:rPr lang="en-US" dirty="0">
                <a:solidFill>
                  <a:schemeClr val="tx1"/>
                </a:solidFill>
              </a:rPr>
              <a:t> – “Hacktoberfest.NET”</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303794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622</Words>
  <Application>Microsoft Office PowerPoint</Application>
  <PresentationFormat>Widescreen</PresentationFormat>
  <Paragraphs>84</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Sponsors</vt:lpstr>
      <vt:lpstr>Sponsors</vt:lpstr>
      <vt:lpstr>Sponsors</vt:lpstr>
      <vt:lpstr>Sponsors</vt:lpstr>
      <vt:lpstr>Cameron Presley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16</cp:revision>
  <dcterms:created xsi:type="dcterms:W3CDTF">2020-01-09T21:28:31Z</dcterms:created>
  <dcterms:modified xsi:type="dcterms:W3CDTF">2020-07-09T21:50:47Z</dcterms:modified>
</cp:coreProperties>
</file>