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83" r:id="rId3"/>
    <p:sldId id="258" r:id="rId4"/>
    <p:sldId id="263" r:id="rId5"/>
    <p:sldId id="287" r:id="rId6"/>
    <p:sldId id="272" r:id="rId7"/>
    <p:sldId id="281" r:id="rId8"/>
    <p:sldId id="278" r:id="rId9"/>
    <p:sldId id="268" r:id="rId10"/>
    <p:sldId id="270" r:id="rId11"/>
    <p:sldId id="285" r:id="rId12"/>
    <p:sldId id="262"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03" d="100"/>
          <a:sy n="103" d="100"/>
        </p:scale>
        <p:origin x="114"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1933640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272560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217331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8/13/2020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8/13/2020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NYCDotNetDevs/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jetbrain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jeremybyte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NYCDotNetDevs" TargetMode="External"/><Relationship Id="rId7" Type="http://schemas.openxmlformats.org/officeDocument/2006/relationships/hyperlink" Target="https://bit.ly/2DEWTv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XWvrA6" TargetMode="External"/><Relationship Id="rId5" Type="http://schemas.openxmlformats.org/officeDocument/2006/relationships/hyperlink" Target="https://bit.ly/3at9XQw" TargetMode="External"/><Relationship Id="rId4" Type="http://schemas.openxmlformats.org/officeDocument/2006/relationships/hyperlink" Target="https://bit.ly/3kCvpa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meetup.com/NycPowershellMeetup/"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p>
          <a:p>
            <a:pPr algn="ctr"/>
            <a:r>
              <a:rPr lang="en-US" sz="2800" dirty="0">
                <a:hlinkClick r:id="rId5"/>
              </a:rPr>
              <a:t>https://github.com/NYCDotNetDevs/Slides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pPr marL="0" indent="0">
              <a:buNone/>
            </a:pPr>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Sponsors</a:t>
            </a:r>
          </a:p>
        </p:txBody>
      </p:sp>
      <p:sp>
        <p:nvSpPr>
          <p:cNvPr id="3" name="Content Placeholder 2"/>
          <p:cNvSpPr>
            <a:spLocks noGrp="1"/>
          </p:cNvSpPr>
          <p:nvPr>
            <p:ph idx="1"/>
          </p:nvPr>
        </p:nvSpPr>
        <p:spPr>
          <a:xfrm>
            <a:off x="1120000" y="1825625"/>
            <a:ext cx="6358486" cy="4351338"/>
          </a:xfrm>
        </p:spPr>
        <p:txBody>
          <a:bodyPr vert="horz" lIns="91440" tIns="45720" rIns="91440" bIns="45720" rtlCol="0">
            <a:normAutofit/>
          </a:bodyPr>
          <a:lstStyle/>
          <a:p>
            <a:pPr marL="0" indent="0">
              <a:buNone/>
            </a:pPr>
            <a:r>
              <a:rPr lang="en-US" dirty="0">
                <a:gradFill>
                  <a:gsLst>
                    <a:gs pos="34000">
                      <a:schemeClr val="tx1">
                        <a:lumMod val="93000"/>
                      </a:schemeClr>
                    </a:gs>
                    <a:gs pos="0">
                      <a:schemeClr val="bg1">
                        <a:lumMod val="25000"/>
                        <a:lumOff val="75000"/>
                      </a:schemeClr>
                    </a:gs>
                    <a:gs pos="100000">
                      <a:schemeClr val="tx1"/>
                    </a:gs>
                  </a:gsLst>
                  <a:lin ang="4800000" scaled="0"/>
                </a:gradFill>
              </a:rPr>
              <a:t>JetBrains</a:t>
            </a: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gradFill>
                  <a:gsLst>
                    <a:gs pos="34000">
                      <a:schemeClr val="tx1">
                        <a:lumMod val="93000"/>
                      </a:schemeClr>
                    </a:gs>
                    <a:gs pos="0">
                      <a:schemeClr val="bg1">
                        <a:lumMod val="25000"/>
                        <a:lumOff val="75000"/>
                      </a:schemeClr>
                    </a:gs>
                    <a:gs pos="100000">
                      <a:schemeClr val="tx1"/>
                    </a:gs>
                  </a:gsLst>
                  <a:lin ang="4800000" scaled="0"/>
                </a:gradFill>
                <a:hlinkClick r:id="rId4"/>
              </a:rPr>
              <a:t>https://jetbrains.com</a:t>
            </a:r>
            <a:endParaRPr lang="en-US" dirty="0">
              <a:gradFill>
                <a:gsLst>
                  <a:gs pos="34000">
                    <a:schemeClr val="tx1">
                      <a:lumMod val="93000"/>
                    </a:schemeClr>
                  </a:gs>
                  <a:gs pos="0">
                    <a:schemeClr val="bg1">
                      <a:lumMod val="25000"/>
                      <a:lumOff val="75000"/>
                    </a:schemeClr>
                  </a:gs>
                  <a:gs pos="100000">
                    <a:schemeClr val="tx1"/>
                  </a:gs>
                </a:gsLst>
                <a:lin ang="4800000" scaled="0"/>
              </a:gradFill>
            </a:endParaRPr>
          </a:p>
          <a:p>
            <a:pPr marL="0" indent="0">
              <a:buNone/>
            </a:pPr>
            <a:br>
              <a:rPr lang="en-US" dirty="0">
                <a:gradFill>
                  <a:gsLst>
                    <a:gs pos="34000">
                      <a:schemeClr val="tx1">
                        <a:lumMod val="93000"/>
                      </a:schemeClr>
                    </a:gs>
                    <a:gs pos="0">
                      <a:schemeClr val="bg1">
                        <a:lumMod val="25000"/>
                        <a:lumOff val="75000"/>
                      </a:schemeClr>
                    </a:gs>
                    <a:gs pos="100000">
                      <a:schemeClr val="tx1"/>
                    </a:gs>
                  </a:gsLst>
                  <a:lin ang="4800000" scaled="0"/>
                </a:gradFill>
              </a:rPr>
            </a:br>
            <a:r>
              <a:rPr lang="en-US" dirty="0">
                <a:solidFill>
                  <a:schemeClr val="tx1"/>
                </a:solidFill>
              </a:rPr>
              <a:t>For over 15 years, JetBrains has strived to make the strongest, most effective developer tools on earth. By automating routine checks and corrections, JetBrains tools speed up production, freeing developers to grow, discover and create.</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5"/>
          <a:stretch/>
        </p:blipFill>
        <p:spPr>
          <a:xfrm>
            <a:off x="7922922" y="1924505"/>
            <a:ext cx="3135218" cy="3398611"/>
          </a:xfrm>
          <a:prstGeom prst="rect">
            <a:avLst/>
          </a:prstGeom>
        </p:spPr>
      </p:pic>
    </p:spTree>
    <p:extLst>
      <p:ext uri="{BB962C8B-B14F-4D97-AF65-F5344CB8AC3E}">
        <p14:creationId xmlns:p14="http://schemas.microsoft.com/office/powerpoint/2010/main" val="324494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Jeremy Clark </a:t>
            </a:r>
          </a:p>
        </p:txBody>
      </p:sp>
      <p:sp>
        <p:nvSpPr>
          <p:cNvPr id="3" name="Content Placeholder 2"/>
          <p:cNvSpPr>
            <a:spLocks noGrp="1"/>
          </p:cNvSpPr>
          <p:nvPr>
            <p:ph idx="1"/>
          </p:nvPr>
        </p:nvSpPr>
        <p:spPr/>
        <p:txBody>
          <a:bodyPr vert="horz" lIns="91440" tIns="45720" rIns="91440" bIns="45720" rtlCol="0" anchor="t">
            <a:normAutofit/>
          </a:bodyPr>
          <a:lstStyle/>
          <a:p>
            <a:r>
              <a:rPr lang="en-US">
                <a:hlinkClick r:id="rId3"/>
              </a:rPr>
              <a:t>http://www.jeremybytes.com/</a:t>
            </a:r>
            <a:endParaRPr lang="en-US"/>
          </a:p>
          <a:p>
            <a:r>
              <a:rPr lang="en-US">
                <a:solidFill>
                  <a:srgbClr val="FFFFFF"/>
                </a:solidFill>
              </a:rPr>
              <a:t>Microsoft </a:t>
            </a:r>
            <a:r>
              <a:rPr lang="en-US" dirty="0">
                <a:solidFill>
                  <a:srgbClr val="FFFFFF"/>
                </a:solidFill>
              </a:rPr>
              <a:t>MVP</a:t>
            </a:r>
          </a:p>
          <a:p>
            <a:r>
              <a:rPr lang="en-US" dirty="0">
                <a:solidFill>
                  <a:srgbClr val="FFFFFF"/>
                </a:solidFill>
              </a:rPr>
              <a:t>Authored numerous Pluralsight courses</a:t>
            </a:r>
          </a:p>
          <a:p>
            <a:r>
              <a:rPr lang="en-US" dirty="0">
                <a:solidFill>
                  <a:srgbClr val="FFFFFF"/>
                </a:solidFill>
              </a:rPr>
              <a:t>Plays the banjo</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621305" y="181556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.NET 5.0 Preview 7 – </a:t>
            </a:r>
            <a:r>
              <a:rPr lang="en-US" dirty="0">
                <a:solidFill>
                  <a:schemeClr val="tx1"/>
                </a:solidFill>
                <a:hlinkClick r:id="rId4"/>
              </a:rPr>
              <a:t>https://bit.ly/3kCvpat</a:t>
            </a:r>
            <a:endParaRPr lang="en-US" dirty="0">
              <a:solidFill>
                <a:schemeClr val="tx1"/>
              </a:solidFill>
            </a:endParaRPr>
          </a:p>
          <a:p>
            <a:r>
              <a:rPr lang="en-US" dirty="0">
                <a:solidFill>
                  <a:schemeClr val="tx1"/>
                </a:solidFill>
              </a:rPr>
              <a:t>EF Core 5.0 Preview 7 – </a:t>
            </a:r>
            <a:r>
              <a:rPr lang="en-US" dirty="0">
                <a:solidFill>
                  <a:schemeClr val="tx1"/>
                </a:solidFill>
                <a:hlinkClick r:id="rId5"/>
              </a:rPr>
              <a:t>https://bit.ly/3at9XQw</a:t>
            </a:r>
            <a:endParaRPr lang="en-US" dirty="0">
              <a:solidFill>
                <a:schemeClr val="tx1"/>
              </a:solidFill>
            </a:endParaRPr>
          </a:p>
          <a:p>
            <a:r>
              <a:rPr lang="en-US" dirty="0">
                <a:solidFill>
                  <a:schemeClr val="tx1"/>
                </a:solidFill>
              </a:rPr>
              <a:t>ASP.NET Core 5.0 Preview 7 – </a:t>
            </a:r>
            <a:r>
              <a:rPr lang="en-US" dirty="0">
                <a:solidFill>
                  <a:schemeClr val="tx1"/>
                </a:solidFill>
                <a:hlinkClick r:id="rId6"/>
              </a:rPr>
              <a:t>https://bit.ly/2XWvrA6</a:t>
            </a:r>
            <a:endParaRPr lang="en-US" dirty="0">
              <a:solidFill>
                <a:schemeClr val="tx1"/>
              </a:solidFill>
            </a:endParaRPr>
          </a:p>
          <a:p>
            <a:r>
              <a:rPr lang="en-US" dirty="0">
                <a:solidFill>
                  <a:schemeClr val="tx1"/>
                </a:solidFill>
              </a:rPr>
              <a:t>Latest .NET Productivity Features – </a:t>
            </a:r>
            <a:r>
              <a:rPr lang="en-US" dirty="0">
                <a:solidFill>
                  <a:schemeClr val="tx1"/>
                </a:solidFill>
                <a:hlinkClick r:id="rId7"/>
              </a:rPr>
              <a:t>https://bit.ly/2DEWTvt</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TBA – NY Pluralsight Study Group “TBD”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Thursday, August 20</a:t>
            </a:r>
            <a:r>
              <a:rPr lang="en-US" baseline="30000" dirty="0">
                <a:solidFill>
                  <a:schemeClr val="tx1"/>
                </a:solidFill>
              </a:rPr>
              <a:t>th</a:t>
            </a:r>
            <a:r>
              <a:rPr lang="en-US" dirty="0">
                <a:solidFill>
                  <a:schemeClr val="tx1"/>
                </a:solidFill>
              </a:rPr>
              <a:t> – NYC Mobile .NET “TBD”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August 26</a:t>
            </a:r>
            <a:r>
              <a:rPr lang="en-US" baseline="30000" dirty="0">
                <a:solidFill>
                  <a:schemeClr val="tx1"/>
                </a:solidFill>
              </a:rPr>
              <a:t>th</a:t>
            </a:r>
            <a:r>
              <a:rPr lang="en-US" dirty="0">
                <a:solidFill>
                  <a:schemeClr val="tx1"/>
                </a:solidFill>
              </a:rPr>
              <a:t> – NYC PowerShell Meetup “</a:t>
            </a:r>
            <a:r>
              <a:rPr lang="en-US" dirty="0" err="1">
                <a:solidFill>
                  <a:schemeClr val="tx1"/>
                </a:solidFill>
              </a:rPr>
              <a:t>Powershell</a:t>
            </a:r>
            <a:r>
              <a:rPr lang="en-US" dirty="0">
                <a:solidFill>
                  <a:schemeClr val="tx1"/>
                </a:solidFill>
              </a:rPr>
              <a:t> - Data without a Database” (</a:t>
            </a:r>
            <a:r>
              <a:rPr lang="en-US" dirty="0">
                <a:solidFill>
                  <a:schemeClr val="tx1"/>
                </a:solidFill>
                <a:hlinkClick r:id="rId5"/>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Upcoming meetings</a:t>
            </a:r>
          </a:p>
          <a:p>
            <a:pPr lvl="1"/>
            <a:r>
              <a:rPr lang="en-US" dirty="0">
                <a:solidFill>
                  <a:schemeClr val="tx1"/>
                </a:solidFill>
              </a:rPr>
              <a:t>Thursday, September 10</a:t>
            </a:r>
            <a:r>
              <a:rPr lang="en-US" baseline="30000" dirty="0">
                <a:solidFill>
                  <a:schemeClr val="tx1"/>
                </a:solidFill>
              </a:rPr>
              <a:t>th</a:t>
            </a:r>
            <a:r>
              <a:rPr lang="en-US" dirty="0">
                <a:solidFill>
                  <a:schemeClr val="tx1"/>
                </a:solidFill>
              </a:rPr>
              <a:t> – TBA</a:t>
            </a:r>
          </a:p>
          <a:p>
            <a:pPr lvl="1"/>
            <a:r>
              <a:rPr lang="en-US" dirty="0">
                <a:solidFill>
                  <a:schemeClr val="tx1"/>
                </a:solidFill>
              </a:rPr>
              <a:t>Thursday, October 1</a:t>
            </a:r>
            <a:r>
              <a:rPr lang="en-US" baseline="30000" dirty="0">
                <a:solidFill>
                  <a:schemeClr val="tx1"/>
                </a:solidFill>
              </a:rPr>
              <a:t>st</a:t>
            </a:r>
            <a:r>
              <a:rPr lang="en-US" dirty="0">
                <a:solidFill>
                  <a:schemeClr val="tx1"/>
                </a:solidFill>
              </a:rPr>
              <a:t> – “Hacktoberfest.NET”</a:t>
            </a:r>
          </a:p>
          <a:p>
            <a:pPr lvl="1"/>
            <a:r>
              <a:rPr lang="en-US" dirty="0">
                <a:solidFill>
                  <a:schemeClr val="tx1"/>
                </a:solidFill>
              </a:rPr>
              <a:t>Thursday, November 12</a:t>
            </a:r>
            <a:r>
              <a:rPr lang="en-US" baseline="30000" dirty="0">
                <a:solidFill>
                  <a:schemeClr val="tx1"/>
                </a:solidFill>
              </a:rPr>
              <a:t>th</a:t>
            </a:r>
            <a:r>
              <a:rPr lang="en-US" dirty="0">
                <a:solidFill>
                  <a:schemeClr val="tx1"/>
                </a:solidFill>
              </a:rPr>
              <a:t> – TBA</a:t>
            </a:r>
          </a:p>
          <a:p>
            <a:pPr lvl="1"/>
            <a:r>
              <a:rPr lang="en-US" dirty="0">
                <a:solidFill>
                  <a:schemeClr val="tx1"/>
                </a:solidFill>
              </a:rPr>
              <a:t>Thursday, December 10</a:t>
            </a:r>
            <a:r>
              <a:rPr lang="en-US" baseline="30000" dirty="0">
                <a:solidFill>
                  <a:schemeClr val="tx1"/>
                </a:solidFill>
              </a:rPr>
              <a:t>th</a:t>
            </a:r>
            <a:r>
              <a:rPr lang="en-US" dirty="0">
                <a:solidFill>
                  <a:schemeClr val="tx1"/>
                </a:solidFill>
              </a:rPr>
              <a:t> – TBA</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303794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606</Words>
  <Application>Microsoft Office PowerPoint</Application>
  <PresentationFormat>Widescreen</PresentationFormat>
  <Paragraphs>83</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Announcements</vt:lpstr>
      <vt:lpstr>Announcements</vt:lpstr>
      <vt:lpstr>Announcements</vt:lpstr>
      <vt:lpstr>Sponsors</vt:lpstr>
      <vt:lpstr>Sponsors</vt:lpstr>
      <vt:lpstr>Sponsors</vt:lpstr>
      <vt:lpstr>Sponsors</vt:lpstr>
      <vt:lpstr>Jeremy Clark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18</cp:revision>
  <dcterms:created xsi:type="dcterms:W3CDTF">2020-01-09T21:28:31Z</dcterms:created>
  <dcterms:modified xsi:type="dcterms:W3CDTF">2020-08-13T12:01:16Z</dcterms:modified>
</cp:coreProperties>
</file>