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C0CF-BAAF-4AEA-A40B-AF670EDB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3753D-F550-4DA3-B54B-E1085F6B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6ED7-0A05-4F1A-BA96-40C95273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8668-7485-4213-B906-CC1E9C37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04D1-B990-4956-97DA-BED92717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3876-946E-478A-8A1B-D5954685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9E45-37F9-4C26-B00B-76C356B0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B820-020F-4E14-B1BE-13EE6A83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1436-247E-48ED-BCB0-5CFFFE01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B82B-CAFD-41C6-A3FF-22922EA6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5F2B3-41C3-4E42-8EE6-A73C99BA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E78B9-4203-4384-8310-2E30C35F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8C3F-08C5-4779-B7D4-7A4264CF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EA80-7271-47A7-961F-53F07448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5FCA-ECB0-4881-98E2-F40DCDD0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0E6-11AB-4C24-9C9C-78D195D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F56F-3CE3-4305-B720-06311A66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A5FB-6EB2-419E-BB3A-8C717EC5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8B97-67F4-4186-906A-670C42F9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1BC2-BAB1-49A1-99C2-62FC5075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244A2-8F49-442D-A550-07C94AC9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491A-F834-4000-9B2A-AF0D6BD5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FCA3-1B56-4694-8016-D0B01907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E1C3-8C10-4FA6-9273-1DB5474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0335-3F19-47A5-B3A2-1298B7B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08AD-531A-455F-B0AF-FAD70CA18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2B599-7480-4D6D-B5BC-9FBBF102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23FB5-4124-4DF7-9FAB-AF35267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1918-93BF-494F-92BC-7D0959CA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9D5C-1EF4-4414-B97C-DBFC941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C928-B278-4812-B895-A3B8AE48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33441-7DBF-4AAC-94D5-92302CF5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2E951-41E6-47F5-BEBA-9B369525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F3E2-252E-4EBD-9674-7D27A546F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BE1A6-2C84-4B88-96AA-887BE1263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74050-1486-4056-BAB6-86CF273A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1D0BB-34E2-4531-AEB8-897A1F1F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6866A-6898-4602-8282-FC88F3D4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A36-6464-4254-8908-F24231A1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991AB-CE8E-4D78-8F25-E569C41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79490-F7CC-4485-AA88-97C15DE3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94883-EDF3-4367-8AD9-27713A0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50BDA-0BA0-4E2B-A531-177A7AA5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AA787-583A-4F78-A413-8874FBAD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9D0F-D62A-47D2-BF22-D385100E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80CF-4E77-4277-8C66-BB5DD23F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4F9-84C6-423B-A298-7A9FD6DD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7369-2506-40E8-8278-4CA31764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D986-AABD-4B8B-8E82-98E72FD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39D64-B2EC-44BC-8FA3-E3B30554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6A40-0A33-4531-8D46-0F7D1A01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F63D-A651-4B68-8E3F-08AB30EF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2065B-FFA2-46ED-8042-A73AEDC20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5F393-CEC3-4772-AA0E-306E58FB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B4549-2098-436F-8FB3-796F3690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99CEE-1913-43AA-B242-C7C5F836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5BC9-D611-4973-A901-41D340AB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7CD92-03B1-455F-B49D-8DAEA6B9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B49F-43F4-4C43-90F5-FD731BA3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501B-F224-416D-9C81-5ADB26495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EC2F-900D-409B-9F4C-56CB9318F61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F932-ADBD-4032-BC73-61EAA0459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E295-037E-4717-BA5A-46D5EAB05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EDF2-0E71-44C4-9C34-3D02E81E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80A5-AC7B-4F0E-9E00-7E4BA172E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D01F8-17FC-42B9-9C30-4624D6C97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9391-0A7F-4CCD-B99B-07DFE937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D619-8113-48A8-BE7E-8324FA3F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DB21-24B1-4C34-BD66-9097E784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25A0-9FBB-43AA-ACD5-6618273F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F435-8A00-4EDF-BB92-E76491A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4A34-2F7A-4E09-8E54-78BD6138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a Problem</a:t>
            </a:r>
          </a:p>
          <a:p>
            <a:r>
              <a:rPr lang="en-US" dirty="0"/>
              <a:t>Suggest New Feature</a:t>
            </a:r>
          </a:p>
          <a:p>
            <a:r>
              <a:rPr lang="en-US" dirty="0"/>
              <a:t>Feedback Site</a:t>
            </a:r>
          </a:p>
        </p:txBody>
      </p:sp>
    </p:spTree>
    <p:extLst>
      <p:ext uri="{BB962C8B-B14F-4D97-AF65-F5344CB8AC3E}">
        <p14:creationId xmlns:p14="http://schemas.microsoft.com/office/powerpoint/2010/main" val="37013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A4C9-9E6A-464B-A20C-47842ACA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VS 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9877-AECC-4F65-A67D-8291F4D4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Still free for up to 5 developers</a:t>
            </a:r>
          </a:p>
          <a:p>
            <a:pPr lvl="1"/>
            <a:r>
              <a:rPr lang="en-US" dirty="0"/>
              <a:t>Code Lens now included!</a:t>
            </a:r>
          </a:p>
          <a:p>
            <a:r>
              <a:rPr lang="en-US" dirty="0"/>
              <a:t>Professional</a:t>
            </a:r>
          </a:p>
          <a:p>
            <a:pPr lvl="1"/>
            <a:r>
              <a:rPr lang="en-US" dirty="0"/>
              <a:t>Same as community but for more than 5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8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0049-FC69-4A1E-ABCA-8E1B858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Productivity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B2B5-4CB5-4CC0-BD68-53002537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Export/Import Installation Settings</a:t>
            </a:r>
          </a:p>
          <a:p>
            <a:r>
              <a:rPr lang="en-US" dirty="0"/>
              <a:t>New Start Window</a:t>
            </a:r>
          </a:p>
          <a:p>
            <a:r>
              <a:rPr lang="en-US" dirty="0"/>
              <a:t>Search bar</a:t>
            </a:r>
          </a:p>
          <a:p>
            <a:r>
              <a:rPr lang="en-US" dirty="0"/>
              <a:t>Solution Filters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20AE-4838-4D32-ACBE-5B54D906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GitHub PRs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01F8-2DB9-47D1-A65B-7A38680D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5FF-6511-443B-87A6-3F24189A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1963-C476-44D9-9493-2DA0AD87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5D9-6098-4585-8823-2969BF85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CE5F-5CA0-4F25-B8E5-13C74BC0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3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51BD-2C94-4C3C-B663-EE3B095C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DAA8-2834-46B0-BD2A-01E97513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Visual Studio 2019</vt:lpstr>
      <vt:lpstr>Overview</vt:lpstr>
      <vt:lpstr>Developer Community</vt:lpstr>
      <vt:lpstr>Changes to VS Editions</vt:lpstr>
      <vt:lpstr>UI Productivity Changes</vt:lpstr>
      <vt:lpstr>Manage GitHub PRs </vt:lpstr>
      <vt:lpstr>Code Clean Up</vt:lpstr>
      <vt:lpstr>IntelliCode</vt:lpstr>
      <vt:lpstr>Debugging Improvements</vt:lpstr>
      <vt:lpstr>Live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2019</dc:title>
  <dc:creator>Brian Jablonsky</dc:creator>
  <cp:lastModifiedBy>Brian Jablonsky</cp:lastModifiedBy>
  <cp:revision>3</cp:revision>
  <dcterms:created xsi:type="dcterms:W3CDTF">2019-05-15T12:07:36Z</dcterms:created>
  <dcterms:modified xsi:type="dcterms:W3CDTF">2019-05-15T12:30:42Z</dcterms:modified>
</cp:coreProperties>
</file>