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4" r:id="rId13"/>
    <p:sldId id="271" r:id="rId14"/>
    <p:sldId id="265" r:id="rId15"/>
    <p:sldId id="272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FC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C0CF-BAAF-4AEA-A40B-AF670EDB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6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0E6-11AB-4C24-9C9C-78D195D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F56F-3CE3-4305-B720-06311A66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1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865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BA2DB-64C2-4BDF-B32A-2F86D090D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" y="258950"/>
            <a:ext cx="3759367" cy="2937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6A376-33BC-4A25-A653-213379AA5DCF}"/>
              </a:ext>
            </a:extLst>
          </p:cNvPr>
          <p:cNvSpPr txBox="1"/>
          <p:nvPr userDrawn="1"/>
        </p:nvSpPr>
        <p:spPr>
          <a:xfrm>
            <a:off x="3854027" y="1219621"/>
            <a:ext cx="644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865FC5"/>
                </a:solidFill>
              </a:rPr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1353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A36-6464-4254-8908-F24231A1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6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2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CD92-03B1-455F-B49D-8DAEA6B9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B49F-43F4-4C43-90F5-FD731BA3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80A5-AC7B-4F0E-9E00-7E4BA172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5395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5FF-6511-443B-87A6-3F24189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1963-C476-44D9-9493-2DA0AD87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clean up your code utilizing the code style settings in one-click</a:t>
            </a:r>
          </a:p>
        </p:txBody>
      </p:sp>
    </p:spTree>
    <p:extLst>
      <p:ext uri="{BB962C8B-B14F-4D97-AF65-F5344CB8AC3E}">
        <p14:creationId xmlns:p14="http://schemas.microsoft.com/office/powerpoint/2010/main" val="228944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5D9-6098-4585-8823-2969BF85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CE5F-5CA0-4F25-B8E5-13C74BC0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that enhances your software development efforts by using artificial intelligence.</a:t>
            </a:r>
          </a:p>
          <a:p>
            <a:r>
              <a:rPr lang="en-US" dirty="0"/>
              <a:t>IntelliSense + AI = </a:t>
            </a:r>
            <a:r>
              <a:rPr lang="en-US" dirty="0" err="1"/>
              <a:t>IntelliCode</a:t>
            </a:r>
            <a:endParaRPr lang="en-US" dirty="0"/>
          </a:p>
          <a:p>
            <a:r>
              <a:rPr lang="en-US" dirty="0"/>
              <a:t>AI-assisted IntelliSense recommendations based on your own code (C# only) (Preview)</a:t>
            </a:r>
          </a:p>
        </p:txBody>
      </p:sp>
    </p:spTree>
    <p:extLst>
      <p:ext uri="{BB962C8B-B14F-4D97-AF65-F5344CB8AC3E}">
        <p14:creationId xmlns:p14="http://schemas.microsoft.com/office/powerpoint/2010/main" val="320483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9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51BD-2C94-4C3C-B663-EE3B095C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AA8-2834-46B0-BD2A-01E97513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50% faster stepping through code</a:t>
            </a:r>
          </a:p>
          <a:p>
            <a:r>
              <a:rPr lang="en-US" dirty="0"/>
              <a:t>Search your locals and watch windows</a:t>
            </a:r>
          </a:p>
        </p:txBody>
      </p:sp>
    </p:spTree>
    <p:extLst>
      <p:ext uri="{BB962C8B-B14F-4D97-AF65-F5344CB8AC3E}">
        <p14:creationId xmlns:p14="http://schemas.microsoft.com/office/powerpoint/2010/main" val="315681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391-0A7F-4CCD-B99B-07DFE937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D619-8113-48A8-BE7E-8324FA3F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editing</a:t>
            </a:r>
          </a:p>
          <a:p>
            <a:r>
              <a:rPr lang="en-US" dirty="0"/>
              <a:t>Group debugging</a:t>
            </a:r>
          </a:p>
          <a:p>
            <a:r>
              <a:rPr lang="en-US" dirty="0"/>
              <a:t>Focus and Follow</a:t>
            </a:r>
          </a:p>
          <a:p>
            <a:r>
              <a:rPr lang="en-US" dirty="0"/>
              <a:t>Shared servers</a:t>
            </a:r>
          </a:p>
          <a:p>
            <a:r>
              <a:rPr lang="en-US" dirty="0"/>
              <a:t>Audio calls</a:t>
            </a:r>
          </a:p>
          <a:p>
            <a:r>
              <a:rPr lang="en-US" dirty="0"/>
              <a:t>Shared terminal</a:t>
            </a:r>
          </a:p>
        </p:txBody>
      </p:sp>
    </p:spTree>
    <p:extLst>
      <p:ext uri="{BB962C8B-B14F-4D97-AF65-F5344CB8AC3E}">
        <p14:creationId xmlns:p14="http://schemas.microsoft.com/office/powerpoint/2010/main" val="19768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B21-24B1-4C34-BD66-9097E78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25A0-9FBB-43AA-ACD5-6618273F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VS Editions</a:t>
            </a:r>
          </a:p>
          <a:p>
            <a:r>
              <a:rPr lang="en-US" dirty="0"/>
              <a:t>Developer Community</a:t>
            </a:r>
          </a:p>
          <a:p>
            <a:r>
              <a:rPr lang="en-US" dirty="0"/>
              <a:t>UI Productivity Changes</a:t>
            </a:r>
          </a:p>
          <a:p>
            <a:r>
              <a:rPr lang="en-US" dirty="0"/>
              <a:t>Manage Pull Requests</a:t>
            </a:r>
          </a:p>
          <a:p>
            <a:r>
              <a:rPr lang="en-US" dirty="0"/>
              <a:t>Code Clean Up</a:t>
            </a:r>
          </a:p>
          <a:p>
            <a:r>
              <a:rPr lang="en-US" dirty="0" err="1"/>
              <a:t>IntelliCode</a:t>
            </a:r>
            <a:endParaRPr lang="en-US" dirty="0"/>
          </a:p>
          <a:p>
            <a:r>
              <a:rPr lang="en-US" dirty="0"/>
              <a:t>Debugging Improvements</a:t>
            </a:r>
          </a:p>
          <a:p>
            <a:r>
              <a:rPr lang="en-US" dirty="0"/>
              <a:t>Live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4C9-9E6A-464B-A20C-47842ACA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Changes</a:t>
            </a:r>
            <a:r>
              <a:rPr lang="en-US" b="1" dirty="0">
                <a:latin typeface="+mn-lt"/>
              </a:rPr>
              <a:t> to VS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877-AECC-4F65-A67D-8291F4D4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Still free for up to 5 developers</a:t>
            </a:r>
          </a:p>
          <a:p>
            <a:pPr lvl="1"/>
            <a:r>
              <a:rPr lang="en-US" dirty="0"/>
              <a:t>CodeLens (References, Application Insights, Test) now included!</a:t>
            </a:r>
          </a:p>
        </p:txBody>
      </p:sp>
    </p:spTree>
    <p:extLst>
      <p:ext uri="{BB962C8B-B14F-4D97-AF65-F5344CB8AC3E}">
        <p14:creationId xmlns:p14="http://schemas.microsoft.com/office/powerpoint/2010/main" val="25639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F435-8A00-4EDF-BB92-E76491A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4A34-2F7A-4E09-8E54-78BD6138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a Problem</a:t>
            </a:r>
          </a:p>
          <a:p>
            <a:r>
              <a:rPr lang="en-US" dirty="0"/>
              <a:t>Suggest New Feature</a:t>
            </a:r>
          </a:p>
          <a:p>
            <a:r>
              <a:rPr lang="en-US" dirty="0"/>
              <a:t>Feedback Site</a:t>
            </a:r>
          </a:p>
        </p:txBody>
      </p:sp>
    </p:spTree>
    <p:extLst>
      <p:ext uri="{BB962C8B-B14F-4D97-AF65-F5344CB8AC3E}">
        <p14:creationId xmlns:p14="http://schemas.microsoft.com/office/powerpoint/2010/main" val="37013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0049-FC69-4A1E-ABCA-8E1B858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Productivity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B2B5-4CB5-4CC0-BD68-53002537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Export/Import Installation Settings</a:t>
            </a:r>
          </a:p>
          <a:p>
            <a:r>
              <a:rPr lang="en-US" dirty="0"/>
              <a:t>New Start Window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Solution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20AE-4838-4D32-ACBE-5B54D906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Pull Requests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01F8-2DB9-47D1-A65B-7A38680D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 history of changes as you code</a:t>
            </a:r>
          </a:p>
          <a:p>
            <a:r>
              <a:rPr lang="en-US" dirty="0"/>
              <a:t>Make live edits and set breakpoints in the diff view</a:t>
            </a:r>
          </a:p>
          <a:p>
            <a:r>
              <a:rPr lang="en-US" dirty="0"/>
              <a:t>Create new Pull Requests on Azure Repos</a:t>
            </a:r>
          </a:p>
          <a:p>
            <a:r>
              <a:rPr lang="en-US" dirty="0"/>
              <a:t>Review and checkout Pull Requests from Azure Repos</a:t>
            </a:r>
          </a:p>
          <a:p>
            <a:r>
              <a:rPr lang="en-US" dirty="0"/>
              <a:t>Add Likes, make comments over any span of code and use full markdown</a:t>
            </a:r>
          </a:p>
        </p:txBody>
      </p:sp>
    </p:spTree>
    <p:extLst>
      <p:ext uri="{BB962C8B-B14F-4D97-AF65-F5344CB8AC3E}">
        <p14:creationId xmlns:p14="http://schemas.microsoft.com/office/powerpoint/2010/main" val="41536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A353A-C940-4274-870B-2B4A262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E126-B332-4F01-B992-83C3E448C9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853" y="5100320"/>
            <a:ext cx="10954597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213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Segoe UI</vt:lpstr>
      <vt:lpstr>Office Theme</vt:lpstr>
      <vt:lpstr>Visual Studio 2019</vt:lpstr>
      <vt:lpstr>Overview</vt:lpstr>
      <vt:lpstr>Changes to VS Editions</vt:lpstr>
      <vt:lpstr>Developer Community</vt:lpstr>
      <vt:lpstr>Demo</vt:lpstr>
      <vt:lpstr>UI Productivity Changes</vt:lpstr>
      <vt:lpstr>Demo</vt:lpstr>
      <vt:lpstr>Manage Pull Requests </vt:lpstr>
      <vt:lpstr>Demo</vt:lpstr>
      <vt:lpstr>Code Clean Up</vt:lpstr>
      <vt:lpstr>Demo</vt:lpstr>
      <vt:lpstr>IntelliCode</vt:lpstr>
      <vt:lpstr>Demo</vt:lpstr>
      <vt:lpstr>Debugging Improvements</vt:lpstr>
      <vt:lpstr>Demo</vt:lpstr>
      <vt:lpstr>Live Share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2019</dc:title>
  <dc:creator>Brian Jablonsky</dc:creator>
  <cp:lastModifiedBy>Brian Jablonsky</cp:lastModifiedBy>
  <cp:revision>27</cp:revision>
  <dcterms:created xsi:type="dcterms:W3CDTF">2019-05-15T12:07:36Z</dcterms:created>
  <dcterms:modified xsi:type="dcterms:W3CDTF">2019-05-21T08:50:54Z</dcterms:modified>
</cp:coreProperties>
</file>