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89" r:id="rId5"/>
    <p:sldId id="390" r:id="rId6"/>
    <p:sldId id="391" r:id="rId7"/>
    <p:sldId id="398" r:id="rId8"/>
    <p:sldId id="399" r:id="rId9"/>
    <p:sldId id="400" r:id="rId10"/>
    <p:sldId id="401" r:id="rId11"/>
    <p:sldId id="402" r:id="rId12"/>
    <p:sldId id="392" r:id="rId13"/>
    <p:sldId id="394" r:id="rId14"/>
    <p:sldId id="393" r:id="rId15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前work" id="{6DB94806-1582-774D-8CEE-FF72F1C9D04E}">
          <p14:sldIdLst>
            <p14:sldId id="389"/>
            <p14:sldId id="390"/>
            <p14:sldId id="391"/>
            <p14:sldId id="398"/>
            <p14:sldId id="399"/>
            <p14:sldId id="400"/>
            <p14:sldId id="401"/>
            <p14:sldId id="402"/>
            <p14:sldId id="392"/>
            <p14:sldId id="394"/>
            <p14:sldId id="3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CFD5EA"/>
    <a:srgbClr val="E9EBF5"/>
    <a:srgbClr val="A8309E"/>
    <a:srgbClr val="FF66FF"/>
    <a:srgbClr val="FCE0E1"/>
    <a:srgbClr val="F2F4C1"/>
    <a:srgbClr val="FFE2BB"/>
    <a:srgbClr val="5D8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CA620-0711-4FF4-AA98-244FC0C9C79D}" v="1371" dt="2024-08-24T06:43:35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9"/>
    <p:restoredTop sz="76791"/>
  </p:normalViewPr>
  <p:slideViewPr>
    <p:cSldViewPr snapToGrid="0">
      <p:cViewPr varScale="1">
        <p:scale>
          <a:sx n="95" d="100"/>
          <a:sy n="95" d="100"/>
        </p:scale>
        <p:origin x="1528" y="184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4478-0358-49DB-A022-D9720AEA750F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8067-848D-4A6C-879A-8741820EC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565A-ED91-614C-9488-5A36ACA24F05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6CBC-ED87-4B45-AD59-949EFEA1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1ACC7-09FA-FB28-27FE-18958699F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C0FAAD-C042-9B4C-A296-D1370A6AC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90216F6-1E6D-54A7-2D9A-459CD01B2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DD48BB-B8EE-04D2-7BFB-91502BEDB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EE11-CE4F-882D-A9FE-5471E9CE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F1A3E09-1943-CAB4-6B97-A57300DF4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AAA766-02A3-6029-6743-DBBC06C16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0A265-3611-AFFC-DE78-AFF8480DA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11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272-F979-DB43-B4A4-A333E88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EB41-6603-A942-BC6C-376F410A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625D-ECA1-A240-8151-D03C990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DE47-1FA0-6945-9A11-362819D8D67B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F396-ED33-F54E-B754-380C57D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08D5-10EE-F24F-9FFF-C3174CB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1E0F-AD61-CE41-A2CA-8BD714B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9AD-17F4-504C-A867-0151C19F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FFF2-A77A-7D4C-9E3E-A1411C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0193-2123-F14F-A649-EACDA8655AD5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93E7-791D-C243-B911-D395E46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B5C4-483A-6140-8F39-76E90B0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79D1A-EB44-9324-48CB-BC4F5B5A2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2009-8E94-EB49-BA85-25E3DFE2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18E8-A01A-924E-8680-5D498C18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29FA-65A8-C34F-9C15-F6216A7C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2C6-F80E-6A40-B426-E539A898473B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60FE-FF5C-BB49-B56B-B8BB95A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1512-72B5-DF4A-B928-0F6BACDD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B8B1A-8929-5992-7981-78ED233A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50-05A1-7F42-BC70-862F92B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BEC1-A6F2-1448-AB6D-8C9BBE0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972-FC5E-0C48-A4D4-13A5F2CB5FB6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E213-4087-FF40-A7F7-F8D4236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3897-DAD8-F046-B0F3-1B27532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DAEF45-15DF-B91B-B2E7-4BA345B10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C26-3878-8347-98BA-6661A2E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026F-3ECF-6742-ADA3-32DDF50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589A-B512-F748-A79F-99B0016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4AC-3B68-A048-BD5C-B1A03F8B7E31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C8D1-91B1-5044-B612-2C5746E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F866-2828-D24B-83AA-61FD17A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544CED-FFB8-D8DB-C392-C72137976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1A49-791F-D149-A524-DC3CD4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7D4-BCB4-2E48-AED2-C570ED5D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3ECD-CE9B-C940-981F-6FD8A5A1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F7C-4D33-EA48-8D72-096EC45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85C3-9F1B-9D4B-8BDC-69692507CF36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7DCF-AA4D-564E-855D-3AE60D1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88A9-93D2-F043-BFDF-0E2262F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BB2336-EF83-9B19-A55B-4F5EFFC17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C78-99F2-A144-949C-E930244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323-CA5E-ED4A-AB20-7D416E3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1E4-B978-9442-81CB-B0A03F9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D0C-3C0B-A346-A2F2-C637AB3B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FFAF-CA13-4D41-B29A-5E6BA18E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8FC0-E663-074E-9027-2D8C749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EE40-8FF1-5E49-99BC-178D99558DB4}" type="datetime1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5BD9-380B-B648-9724-32169DC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1863-EC40-3A4D-80A8-204BD9A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2F8D38-2624-ACA9-40B4-AACB307AE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5CD-3965-AF46-8D5A-97182BF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69CF-E665-A941-8D45-FAD4EAB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4EA-4AEC-BC43-8BC5-5C733292AAC5}" type="datetime1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87E8-6181-7E4F-ABFD-7B22A1E5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54F6-2890-CD49-B66D-17CD965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3D0C2-9771-3643-9C2F-82E576970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CB8C-2984-4B40-8393-A7F4A53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4519-E67B-6C4A-A013-A3893424126E}" type="datetime1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7BC4-469D-2C4E-A0DB-CD052994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BFE6-B51E-3A45-A740-5726F1D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1355B-CF52-BB10-CC32-43EF5458E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277-CC63-AC4A-AA19-6684B679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4790-6953-4D47-8B79-9157875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2BF7-60DA-CD45-A298-5464FE83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72C3-A739-544C-B4B4-7874EB4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8B83-DF1D-FC4A-B4D3-292870CA6B9A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FCE2-EC3D-004E-979D-4EC6A37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5948-6DC2-7347-9179-590614A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C119E3-C01C-71C2-3D7D-661F3AA2A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267-1852-2F46-8D6C-D5E7095F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C8A-D2F9-8A4A-AFF0-0D6BC869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D6D8-6D97-7C4C-8D62-0312963F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852F-D469-6F4A-80C1-2B336ED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E846-DE9B-8A49-8269-348126CDA0C3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A76-0F8B-4A43-81D9-B653BA9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4B4F-3BDC-D04D-9BE9-6FEB392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B76583-BE53-B288-23E9-2BD6746D3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FA98-722C-0C45-8D7F-FCEE111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814-E9BF-804D-ADC1-BF67197E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BC8-88CD-DE47-B5DA-0F3E457E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2E27-D44F-7340-8330-13703F478D55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DA13-1DCB-B64A-8FDA-8D1ECDAC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F5B-6118-7844-8C9D-02D5D2A1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vlabs.github.io/sionna/index.html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developer.nvidia.com/sionn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87315teve/sionna_introduction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hyperlink" Target="https://github.com/NVlabs/sionn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E5282E5-A479-7540-8EB1-0B10072B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1" t="65317" r="25268" b="19662"/>
          <a:stretch/>
        </p:blipFill>
        <p:spPr>
          <a:xfrm>
            <a:off x="3877519" y="757763"/>
            <a:ext cx="4606724" cy="94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62391A-CE57-F04B-B080-151D4EB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4099"/>
            <a:ext cx="12191999" cy="1907834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NVIDIA Sionna: An Open-Source Library </a:t>
            </a:r>
            <a:b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for 6G Physical-Layer Research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988204" y="4335419"/>
            <a:ext cx="6385354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2025/3/14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Presenter</a:t>
            </a:r>
            <a:r>
              <a:rPr lang="zh-TW" altLang="en-US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：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Chia-Chuan Chiu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 err="1">
                <a:solidFill>
                  <a:srgbClr val="1F4E79"/>
                </a:solidFill>
                <a:latin typeface="Tw Cen MT" panose="020B0602020104020603" pitchFamily="34" charset="77"/>
              </a:rPr>
              <a:t>Adviser：Li-Chun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 Wang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A7931-80FD-14B0-5296-6B24CE9EE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42" y="450113"/>
            <a:ext cx="1716877" cy="1710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00D766-0123-A060-A577-065EAF7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43" y="450113"/>
            <a:ext cx="1949400" cy="17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80FB62-AB4B-F25C-18B2-AEBBFCD1BAD4}"/>
              </a:ext>
            </a:extLst>
          </p:cNvPr>
          <p:cNvSpPr txBox="1"/>
          <p:nvPr/>
        </p:nvSpPr>
        <p:spPr>
          <a:xfrm>
            <a:off x="2263587" y="5587044"/>
            <a:ext cx="7664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Class GitHub: </a:t>
            </a:r>
            <a:r>
              <a:rPr kumimoji="1" lang="en-US" altLang="zh-TW" dirty="0">
                <a:hlinkClick r:id="rId6"/>
              </a:rPr>
              <a:t>https://github.com/s87315teve/sionna_introduction</a:t>
            </a:r>
            <a:endParaRPr kumimoji="1" lang="en-US" altLang="zh-TW" dirty="0"/>
          </a:p>
          <a:p>
            <a:r>
              <a:rPr kumimoji="1" lang="en-US" altLang="zh-TW" dirty="0"/>
              <a:t>NVIDIA website: </a:t>
            </a:r>
            <a:r>
              <a:rPr kumimoji="1" lang="en-US" altLang="zh-TW" dirty="0">
                <a:hlinkClick r:id="rId7"/>
              </a:rPr>
              <a:t>https://developer.nvidia.com/sionna</a:t>
            </a:r>
            <a:endParaRPr kumimoji="1" lang="en-US" altLang="zh-TW" dirty="0"/>
          </a:p>
          <a:p>
            <a:r>
              <a:rPr kumimoji="1" lang="en-US" altLang="zh-TW" dirty="0"/>
              <a:t>Sionna</a:t>
            </a:r>
            <a:r>
              <a:rPr kumimoji="1" lang="zh-TW" altLang="en-US" dirty="0"/>
              <a:t> </a:t>
            </a:r>
            <a:r>
              <a:rPr kumimoji="1" lang="en-US" altLang="zh-TW" dirty="0"/>
              <a:t>official tutorial: </a:t>
            </a:r>
            <a:r>
              <a:rPr kumimoji="1" lang="en-US" altLang="zh-TW" dirty="0">
                <a:hlinkClick r:id="rId8"/>
              </a:rPr>
              <a:t>https://nvlabs.github.io/sionna/index.html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GitHub: </a:t>
            </a:r>
            <a:r>
              <a:rPr kumimoji="1" lang="en-US" altLang="zh-TW" dirty="0">
                <a:hlinkClick r:id="rId9"/>
              </a:rPr>
              <a:t>https://github.com/NVlabs/sionna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5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05F7-0F6A-A199-0A5D-64270FA0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2 : Neural receiver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8A983-1747-D791-FD91-D8280EA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10</a:t>
            </a:fld>
            <a:endParaRPr lang="en-US"/>
          </a:p>
        </p:txBody>
      </p:sp>
      <p:pic>
        <p:nvPicPr>
          <p:cNvPr id="8" name="圖片 7" descr="一張含有 文字, 螢幕擷取畫面, 圖表, 數字 的圖片&#10;&#10;自動產生的描述">
            <a:extLst>
              <a:ext uri="{FF2B5EF4-FFF2-40B4-BE49-F238E27FC236}">
                <a16:creationId xmlns:a16="http://schemas.microsoft.com/office/drawing/2014/main" id="{29C7CBB0-EB32-CD57-D014-D27E277D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871" y="1469868"/>
            <a:ext cx="7678222" cy="5334344"/>
          </a:xfrm>
          <a:prstGeom prst="rect">
            <a:avLst/>
          </a:prstGeom>
        </p:spPr>
      </p:pic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22B0D2-D970-A30E-F11B-54DE1A5B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085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5BAE8-668B-AA2A-6903-29B81E8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3 : Ray tracing</a:t>
            </a:r>
            <a:endParaRPr kumimoji="1" lang="zh-TW" altLang="en-US" dirty="0"/>
          </a:p>
        </p:txBody>
      </p:sp>
      <p:pic>
        <p:nvPicPr>
          <p:cNvPr id="6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DD4B069D-95F7-DA5E-115C-638A14DD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23" y="2201069"/>
            <a:ext cx="4876800" cy="36449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F58E0-6320-6E7D-F0ED-813BDC9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11</a:t>
            </a:fld>
            <a:endParaRPr lang="en-US"/>
          </a:p>
        </p:txBody>
      </p:sp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BA0BE0A2-4BD3-401D-EB2C-3B07C028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33" y="1975555"/>
            <a:ext cx="5394844" cy="387041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0B0DD11B-3132-C815-A039-E6DF4C0C6C23}"/>
              </a:ext>
            </a:extLst>
          </p:cNvPr>
          <p:cNvSpPr txBox="1"/>
          <p:nvPr/>
        </p:nvSpPr>
        <p:spPr>
          <a:xfrm>
            <a:off x="3092823" y="1602289"/>
            <a:ext cx="5663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dirty="0"/>
              <a:t>Ray tracing simulation in NYCU campus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423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EEC80-4D67-9FFB-902C-D9B3852B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Sionna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BEA0-DB97-2455-D79A-D15EC86F3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Open-source</a:t>
            </a:r>
            <a:r>
              <a:rPr lang="en-US" altLang="zh-TW" sz="2400" dirty="0"/>
              <a:t> Wireless Communication Simulation Framework</a:t>
            </a:r>
          </a:p>
          <a:p>
            <a:r>
              <a:rPr lang="en-US" altLang="zh-TW" sz="2400" dirty="0"/>
              <a:t>Built upon </a:t>
            </a:r>
            <a:r>
              <a:rPr lang="en-US" altLang="zh-TW" sz="2400" b="1" dirty="0">
                <a:solidFill>
                  <a:schemeClr val="accent1"/>
                </a:solidFill>
              </a:rPr>
              <a:t>TensorFlow</a:t>
            </a:r>
            <a:r>
              <a:rPr lang="en-US" altLang="zh-TW" sz="2400" dirty="0"/>
              <a:t>, designed for developing, analyzing, and validating wireless communication algorithms</a:t>
            </a:r>
          </a:p>
          <a:p>
            <a:r>
              <a:rPr lang="en-US" altLang="zh-TW" sz="2400" dirty="0"/>
              <a:t>Particularly suited for research and development in modern wireless standards such as </a:t>
            </a:r>
            <a:r>
              <a:rPr lang="en-US" altLang="zh-TW" sz="2400" b="1" dirty="0"/>
              <a:t>5G/6G</a:t>
            </a:r>
            <a:endParaRPr lang="en-US" altLang="zh-TW" sz="2400" dirty="0"/>
          </a:p>
          <a:p>
            <a:endParaRPr kumimoji="1" lang="en-US" altLang="zh-TW" sz="2400" dirty="0"/>
          </a:p>
          <a:p>
            <a:endParaRPr kumimoji="1" lang="zh-TW" altLang="en-US" sz="2400" dirty="0"/>
          </a:p>
        </p:txBody>
      </p:sp>
      <p:pic>
        <p:nvPicPr>
          <p:cNvPr id="5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EC1F2992-017F-01CF-60FA-730647F5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0" r="9324" b="-2"/>
          <a:stretch/>
        </p:blipFill>
        <p:spPr>
          <a:xfrm>
            <a:off x="6172200" y="1825625"/>
            <a:ext cx="5181600" cy="4351338"/>
          </a:xfrm>
          <a:prstGeom prst="rect">
            <a:avLst/>
          </a:prstGeom>
          <a:noFill/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086CB5-D74B-4F3C-4D75-19B8030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7BC117D-83F2-EB4A-AF21-EDA51D737CA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C9F4-D57B-9FC4-7736-78E96CF5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E8459-DBDA-4893-933D-4195111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138C1-6352-74D3-3ECA-3250A38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E86B-95C8-13C2-7775-FF57E994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3E2-4A7C-8C76-CD9C-5CE977B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80E8C-ABF4-C662-EFE3-31487E97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5DA66-470E-842C-EC8B-8E9142E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8F1BABD-83DB-ACBA-F8D0-DCD60457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0332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51A1-DFA2-C311-81E5-3443EC5AA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1E0F3-1D9A-0893-CCFF-C288D03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AF8A5-87FB-203B-D5E3-99887916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A3B2A-4D98-B620-68EC-5164E9D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6E87BFD2-E12B-AECF-026A-DE8CF938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8AA2-499F-1A38-C6AB-03173F11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69E5-4936-EFC8-0DC2-5CC3881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C20A70-4214-7342-6A12-AC4725A1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5EAE2-A409-9EE7-57DD-08910D1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6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6446712-2823-85BF-5684-0244FC47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41D0C38-59A1-0EA3-2B03-3471E91058FD}"/>
              </a:ext>
            </a:extLst>
          </p:cNvPr>
          <p:cNvSpPr/>
          <p:nvPr/>
        </p:nvSpPr>
        <p:spPr>
          <a:xfrm>
            <a:off x="7360355" y="5611635"/>
            <a:ext cx="1625600" cy="813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 model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2344765-E607-477C-1E76-398CD360350D}"/>
              </a:ext>
            </a:extLst>
          </p:cNvPr>
          <p:cNvSpPr txBox="1"/>
          <p:nvPr/>
        </p:nvSpPr>
        <p:spPr>
          <a:xfrm>
            <a:off x="8310281" y="5130635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Change to AI model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E07A-3A97-4ED2-BE9E-4F01EF8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D8CE3-FFDB-6EA7-97D3-45DEC497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E52E9-5650-7E73-7AB5-97C01540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Machine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Users can easily implement machine learning models.</a:t>
            </a:r>
          </a:p>
          <a:p>
            <a:r>
              <a:rPr lang="en-US" altLang="zh-TW" b="1" dirty="0"/>
              <a:t>High Computational Efficiency</a:t>
            </a:r>
          </a:p>
          <a:p>
            <a:pPr lvl="1"/>
            <a:r>
              <a:rPr kumimoji="1" lang="en-US" altLang="zh-TW" dirty="0"/>
              <a:t>Accelerated by GPU computing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1F53B-C93C-520F-AC58-2A952201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95BC5-ABAA-A15D-55EF-97CF0DE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Basic usage of S</a:t>
            </a:r>
            <a:r>
              <a:rPr kumimoji="1" lang="en-US" altLang="zh-TW"/>
              <a:t>ionna</a:t>
            </a:r>
            <a:endParaRPr kumimoji="1" lang="zh-TW" altLang="en-US" dirty="0"/>
          </a:p>
        </p:txBody>
      </p:sp>
      <p:pic>
        <p:nvPicPr>
          <p:cNvPr id="10" name="內容版面配置區 9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20D863C5-3E42-1843-EF81-0155C2641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3083018"/>
            <a:ext cx="10146766" cy="186914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4C456D-8426-6FD4-ADE9-1669950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34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2E115-B904-3FCE-D4E1-ABBE3C0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1 : Link-level simulation</a:t>
            </a:r>
            <a:endParaRPr kumimoji="1" lang="zh-TW" altLang="en-US" dirty="0"/>
          </a:p>
        </p:txBody>
      </p:sp>
      <p:pic>
        <p:nvPicPr>
          <p:cNvPr id="5" name="圖片 4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C931A319-4522-F6DF-D965-7C9B3018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825" y="2737453"/>
            <a:ext cx="5495364" cy="3618898"/>
          </a:xfrm>
          <a:prstGeom prst="rect">
            <a:avLst/>
          </a:prstGeom>
        </p:spPr>
      </p:pic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1F8033A-229A-0E09-2C4E-78ED83B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811" y="1690688"/>
            <a:ext cx="6685514" cy="2674205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C55A-2866-A132-CBA5-1503D7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9</a:t>
            </a:fld>
            <a:endParaRPr 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322ADB-EEA7-3BFF-CE62-6AFB5B603A04}"/>
              </a:ext>
            </a:extLst>
          </p:cNvPr>
          <p:cNvSpPr txBox="1"/>
          <p:nvPr/>
        </p:nvSpPr>
        <p:spPr>
          <a:xfrm>
            <a:off x="7002759" y="2337342"/>
            <a:ext cx="5189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/>
              <a:t>Channel coding comparison: LDPC vs Polar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937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50c31e-dd39-4a8d-9533-e3e1267260b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F6022A005840BCFF10AFE4C8BD76" ma:contentTypeVersion="4" ma:contentTypeDescription="Create a new document." ma:contentTypeScope="" ma:versionID="ad98fc97ed7b2a8c6eef0fdd14d3f662">
  <xsd:schema xmlns:xsd="http://www.w3.org/2001/XMLSchema" xmlns:xs="http://www.w3.org/2001/XMLSchema" xmlns:p="http://schemas.microsoft.com/office/2006/metadata/properties" xmlns:ns3="6d50c31e-dd39-4a8d-9533-e3e1267260b8" targetNamespace="http://schemas.microsoft.com/office/2006/metadata/properties" ma:root="true" ma:fieldsID="8f89de777f722e7ebced96c90cb90eb7" ns3:_="">
    <xsd:import namespace="6d50c31e-dd39-4a8d-9533-e3e126726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0c31e-dd39-4a8d-9533-e3e126726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A8B674-F4D5-44F8-8225-4A7307300C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5F7A92-F93C-407C-9CB7-379FAC061172}">
  <ds:schemaRefs>
    <ds:schemaRef ds:uri="6d50c31e-dd39-4a8d-9533-e3e1267260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B9EF1C5-9B96-4874-AA56-B821F7CAD573}">
  <ds:schemaRefs>
    <ds:schemaRef ds:uri="6d50c31e-dd39-4a8d-9533-e3e1267260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16431</TotalTime>
  <Words>404</Words>
  <Application>Microsoft Macintosh PowerPoint</Application>
  <PresentationFormat>寬螢幕</PresentationFormat>
  <Paragraphs>81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Tw Cen MT</vt:lpstr>
      <vt:lpstr>Office Theme</vt:lpstr>
      <vt:lpstr>NVIDIA Sionna: An Open-Source Library  for 6G Physical-Layer Research</vt:lpstr>
      <vt:lpstr>What is Sionna?</vt:lpstr>
      <vt:lpstr>Key Features of Sionna</vt:lpstr>
      <vt:lpstr>Key Features of Sionna</vt:lpstr>
      <vt:lpstr>Key Features of Sionna</vt:lpstr>
      <vt:lpstr>Key Features of Sionna</vt:lpstr>
      <vt:lpstr>Key Features of Sionna</vt:lpstr>
      <vt:lpstr>Basic usage of Sionna</vt:lpstr>
      <vt:lpstr>Case 1 : Link-level simulation</vt:lpstr>
      <vt:lpstr>Case 2 : Neural receiver</vt:lpstr>
      <vt:lpstr>Case 3 : Ray tracing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ARNAB: Transparent Service Continuity across Orchestrated Edge Networks</dc:title>
  <dc:creator>Osamah Ibrahiem</dc:creator>
  <cp:lastModifiedBy>邱佳詮</cp:lastModifiedBy>
  <cp:revision>81</cp:revision>
  <cp:lastPrinted>2019-06-12T11:39:17Z</cp:lastPrinted>
  <dcterms:created xsi:type="dcterms:W3CDTF">2018-12-03T01:16:24Z</dcterms:created>
  <dcterms:modified xsi:type="dcterms:W3CDTF">2025-03-18T00:11:32Z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0x0101008323F6022A005840BCFF10AFE4C8BD76</vt:lpwstr>
  </property>
</Properties>
</file>