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9" r:id="rId5"/>
    <p:sldId id="390" r:id="rId6"/>
    <p:sldId id="391" r:id="rId7"/>
    <p:sldId id="392" r:id="rId8"/>
    <p:sldId id="393" r:id="rId9"/>
    <p:sldId id="394" r:id="rId10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前work" id="{6DB94806-1582-774D-8CEE-FF72F1C9D04E}">
          <p14:sldIdLst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CFD5EA"/>
    <a:srgbClr val="E9EBF5"/>
    <a:srgbClr val="A8309E"/>
    <a:srgbClr val="FF66FF"/>
    <a:srgbClr val="FCE0E1"/>
    <a:srgbClr val="F2F4C1"/>
    <a:srgbClr val="FFE2BB"/>
    <a:srgbClr val="5D8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CA620-0711-4FF4-AA98-244FC0C9C79D}" v="1371" dt="2024-08-24T06:43:3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/>
    <p:restoredTop sz="76791"/>
  </p:normalViewPr>
  <p:slideViewPr>
    <p:cSldViewPr snapToGrid="0">
      <p:cViewPr varScale="1">
        <p:scale>
          <a:sx n="95" d="100"/>
          <a:sy n="95" d="100"/>
        </p:scale>
        <p:origin x="416" y="18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79D1A-EB44-9324-48CB-BC4F5B5A2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B8B1A-8929-5992-7981-78ED233A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DAEF45-15DF-B91B-B2E7-4BA345B10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544CED-FFB8-D8DB-C392-C72137976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BB2336-EF83-9B19-A55B-4F5EFFC17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2F8D38-2624-ACA9-40B4-AACB307AE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D0C2-9771-3643-9C2F-82E576970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1355B-CF52-BB10-CC32-43EF5458E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C119E3-C01C-71C2-3D7D-661F3AA2A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B76583-BE53-B288-23E9-2BD6746D3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Vlabs/sionna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nvlabs.github.io/sionna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sionna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E5282E5-A479-7540-8EB1-0B10072B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1" t="65317" r="25268" b="19662"/>
          <a:stretch/>
        </p:blipFill>
        <p:spPr>
          <a:xfrm>
            <a:off x="3877519" y="757763"/>
            <a:ext cx="4606724" cy="94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4099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 err="1">
                <a:solidFill>
                  <a:schemeClr val="bg1"/>
                </a:solidFill>
                <a:latin typeface="Tw Cen MT" panose="020B0602020104020603" pitchFamily="34" charset="77"/>
              </a:rPr>
              <a:t>Sionna</a:t>
            </a:r>
            <a:r>
              <a:rPr lang="zh-TW" altLang="en-US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介紹</a:t>
            </a:r>
            <a:endParaRPr lang="en-US" altLang="zh-TW" sz="32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88204" y="4335419"/>
            <a:ext cx="6385354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2025/?/?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Presenter</a:t>
            </a:r>
            <a:r>
              <a:rPr lang="zh-TW" altLang="en-US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：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Chia-Chuan Chiu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 err="1">
                <a:solidFill>
                  <a:srgbClr val="1F4E79"/>
                </a:solidFill>
                <a:latin typeface="Tw Cen MT" panose="020B0602020104020603" pitchFamily="34" charset="77"/>
              </a:rPr>
              <a:t>Adviser：Li-Chun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 Wang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A7931-80FD-14B0-5296-6B24CE9EE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42" y="450113"/>
            <a:ext cx="1716877" cy="1710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00D766-0123-A060-A577-065EAF7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43" y="450113"/>
            <a:ext cx="1949400" cy="17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80FB62-AB4B-F25C-18B2-AEBBFCD1BAD4}"/>
              </a:ext>
            </a:extLst>
          </p:cNvPr>
          <p:cNvSpPr txBox="1"/>
          <p:nvPr/>
        </p:nvSpPr>
        <p:spPr>
          <a:xfrm>
            <a:off x="2019710" y="5771710"/>
            <a:ext cx="766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NVIDIA website: </a:t>
            </a:r>
            <a:r>
              <a:rPr kumimoji="1" lang="en-US" altLang="zh-TW" dirty="0">
                <a:hlinkClick r:id="rId6"/>
              </a:rPr>
              <a:t>https://developer.nvidia.com/sionna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tutorial: </a:t>
            </a:r>
            <a:r>
              <a:rPr kumimoji="1" lang="en-US" altLang="zh-TW" dirty="0">
                <a:hlinkClick r:id="rId7"/>
              </a:rPr>
              <a:t>https://nvlabs.github.io/sionna/index.html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GitHub: </a:t>
            </a:r>
            <a:r>
              <a:rPr kumimoji="1" lang="en-US" altLang="zh-TW" dirty="0">
                <a:hlinkClick r:id="rId8"/>
              </a:rPr>
              <a:t>https://github.com/NVlabs/sionna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55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EEC80-4D67-9FFB-902C-D9B3852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Sionna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BEA0-DB97-2455-D79A-D15EC86F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086CB5-D74B-4F3C-4D75-19B8030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2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2FDC36-E96D-364F-8DB7-DE1F4445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07" y="1362386"/>
            <a:ext cx="10125793" cy="26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C9F4-D57B-9FC4-7736-78E96CF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Benefits of </a:t>
            </a:r>
            <a:r>
              <a:rPr kumimoji="1" lang="en-US" altLang="zh-TW" dirty="0" err="1"/>
              <a:t>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E8459-DBDA-4893-933D-4195111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Native AI support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Open-Source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138C1-6352-74D3-3ECA-3250A38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2E115-B904-3FCE-D4E1-ABBE3C0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1 : Link-level simulation</a:t>
            </a:r>
            <a:endParaRPr kumimoji="1" lang="zh-TW" altLang="en-US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1F8033A-229A-0E09-2C4E-78ED83B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34" y="1908032"/>
            <a:ext cx="6592678" cy="26370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C55A-2866-A132-CBA5-1503D7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  <p:pic>
        <p:nvPicPr>
          <p:cNvPr id="8" name="圖片 7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77F6E2A8-6C6C-FE11-A2CB-8321D21F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6" y="2575604"/>
            <a:ext cx="5474447" cy="36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AE8-668B-AA2A-6903-29B81E8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2 : Ray tracing</a:t>
            </a:r>
            <a:endParaRPr kumimoji="1" lang="zh-TW" altLang="en-US" dirty="0"/>
          </a:p>
        </p:txBody>
      </p:sp>
      <p:pic>
        <p:nvPicPr>
          <p:cNvPr id="6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DD4B069D-95F7-DA5E-115C-638A14DD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3" y="2201069"/>
            <a:ext cx="4876800" cy="36449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F58E0-6320-6E7D-F0ED-813BDC9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BA0BE0A2-4BD3-401D-EB2C-3B07C02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2043907"/>
            <a:ext cx="5518635" cy="3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05F7-0F6A-A199-0A5D-64270F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3 : Neural receiver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D54A4-42ED-6770-C762-A6FB791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8A983-1747-D791-FD91-D8280E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4" ma:contentTypeDescription="Create a new document." ma:contentTypeScope="" ma:versionID="ad98fc97ed7b2a8c6eef0fdd14d3f662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8f89de777f722e7ebced96c90cb90eb7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50c31e-dd39-4a8d-9533-e3e1267260b8" xsi:nil="true"/>
  </documentManagement>
</p:properties>
</file>

<file path=customXml/itemProps1.xml><?xml version="1.0" encoding="utf-8"?>
<ds:datastoreItem xmlns:ds="http://schemas.openxmlformats.org/officeDocument/2006/customXml" ds:itemID="{6B9EF1C5-9B96-4874-AA56-B821F7CAD573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A8B674-F4D5-44F8-8225-4A7307300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F7A92-F93C-407C-9CB7-379FAC061172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84</Words>
  <Application>Microsoft Macintosh PowerPoint</Application>
  <PresentationFormat>寬螢幕</PresentationFormat>
  <Paragraphs>21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Office Theme</vt:lpstr>
      <vt:lpstr>Sionna介紹</vt:lpstr>
      <vt:lpstr>What is Sionna?</vt:lpstr>
      <vt:lpstr>Benefits of Sionna</vt:lpstr>
      <vt:lpstr>Case 1 : Link-level simulation</vt:lpstr>
      <vt:lpstr>Case 2 : Ray tracing</vt:lpstr>
      <vt:lpstr>Case 3 : Neural 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邱佳詮</cp:lastModifiedBy>
  <cp:revision>70</cp:revision>
  <cp:lastPrinted>2019-06-12T11:39:17Z</cp:lastPrinted>
  <dcterms:created xsi:type="dcterms:W3CDTF">2018-12-03T01:16:24Z</dcterms:created>
  <dcterms:modified xsi:type="dcterms:W3CDTF">2025-03-13T12:45:17Z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