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4660"/>
  </p:normalViewPr>
  <p:slideViewPr>
    <p:cSldViewPr snapToGrid="0">
      <p:cViewPr>
        <p:scale>
          <a:sx n="100" d="100"/>
          <a:sy n="100" d="100"/>
        </p:scale>
        <p:origin x="-427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A8FEF-98EB-0E10-C2F5-714A3AFAE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315B1D-BAB9-91FF-9337-4F9C6A7EE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E0451C-C248-B3C0-2539-8335C407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9F1-24EF-454C-94E8-F93BDE22F40F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6D061B-82B1-752B-8084-05D2E39B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155B28-7013-FF2B-DA19-F8170A52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DFA-3D11-4BDE-BB6E-78E421EFB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6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8D2C9-FAA5-621C-DC81-326BA020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603F4D-CE47-3D88-80D0-39A92E151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145949-8B7C-95E3-2995-5DCB49F4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9F1-24EF-454C-94E8-F93BDE22F40F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7723EA-EAD8-C86F-BDDA-04478FDF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D60EBA-DE4F-92B9-8A9A-6FAEAD12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DFA-3D11-4BDE-BB6E-78E421EFB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63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D96E79-E22C-05AF-1D5E-92A9399D4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8EF3FD-C444-238E-9342-7C7BA644D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182007-22D6-3D96-BBCB-427A38A4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9F1-24EF-454C-94E8-F93BDE22F40F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619889-8CED-473A-0A77-5C216C86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743C20-3A8D-25DC-3399-43204845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DFA-3D11-4BDE-BB6E-78E421EFB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99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0B6B8-F50D-0769-DD41-AC226BFC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73041C-A27B-FA8A-BD84-E6E89DFF8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B5A686-CC8A-9A6D-151E-59B560B2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9F1-24EF-454C-94E8-F93BDE22F40F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BE2A6A-C542-430E-35A0-609FC7BA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D8AAF-1E32-6F20-F86C-D1629CE4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DFA-3D11-4BDE-BB6E-78E421EFB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33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AC8CFD-E6C7-9BC1-A9A7-AF20467A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9B39DF-93D2-D383-9300-4BD256060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8F8A20-E114-0E5F-56AE-7186F0702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9F1-24EF-454C-94E8-F93BDE22F40F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87F273-039E-48C8-5817-1452B14B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B04140-CE7A-B81D-21F5-2745206D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DFA-3D11-4BDE-BB6E-78E421EFB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78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B0E65-2AB3-CB3E-07CD-4485B52F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EAE391-274D-5089-1732-EE2DE9C56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3171C9-8F5F-F478-9B05-CA8E760C0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337960-C0EE-93EB-B2A6-BA514E73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9F1-24EF-454C-94E8-F93BDE22F40F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B17452-2353-6C25-8603-FB6CDE52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DC75FD-32F0-45D6-AFA5-C99D7140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DFA-3D11-4BDE-BB6E-78E421EFB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78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ED534-8937-2E16-28A3-8579A618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CF01F1-3EB6-31E3-A0CF-132D52E3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FBA3A8-5928-6253-F627-CA3AED9F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8E82F9-15B9-609B-B8A7-2FAF70FA8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D52CF1-7D5E-03C0-120E-2C0F1CDEE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9C8585E-3706-55F5-3CE3-A48BA991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9F1-24EF-454C-94E8-F93BDE22F40F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A1F538-11E0-8AC3-9042-0C20070C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48858CE-A6A9-F3A3-2C97-06406599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DFA-3D11-4BDE-BB6E-78E421EFB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76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162C1-DFD7-5DAB-86D6-D5606C4B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2904CD-FCDB-DDBC-12ED-DEBE3043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9F1-24EF-454C-94E8-F93BDE22F40F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B0354B-3604-3F44-A79F-13F4F420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43E689-8F3E-4080-E15A-537835B7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DFA-3D11-4BDE-BB6E-78E421EFB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64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5606B5-17EA-5BF4-D88A-C2BFB643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9F1-24EF-454C-94E8-F93BDE22F40F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A8E3FF2-CC8E-B1E8-C69F-2ED3055C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FBC7C5-D50B-626B-437A-2870535A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DFA-3D11-4BDE-BB6E-78E421EFB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189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8C3D3-7285-FE59-B8AC-5479D2E1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31DF2C-8B68-7423-7420-54F7719FF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430EAE-BDD5-C2DE-E0B8-21DA83387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70C8AB-0AB2-1231-AFCD-6F3957C1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9F1-24EF-454C-94E8-F93BDE22F40F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779B46-48C1-0EA3-4E35-59B4E379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78A796-8C2E-5E93-DCD8-B5C97145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DFA-3D11-4BDE-BB6E-78E421EFB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46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94B70-6768-72FC-A1F0-3D1A5C4F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8BE9C8-A780-51CE-3752-AF2C5797C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E9B82E-2FE4-D353-7145-3B6013A03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00BEFE-306B-9F64-2C02-9F065082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869F1-24EF-454C-94E8-F93BDE22F40F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552E93-B100-AC66-BED0-244C253B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D4A096-2F73-004D-3839-31B3BEF6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0DFA-3D11-4BDE-BB6E-78E421EFB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50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A521944-438B-76F1-929A-74C6E608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AEC882-5CBA-AAB0-F309-AFB8113E3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648CF9-61A1-A2B9-818B-AFE4E9CDE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869F1-24EF-454C-94E8-F93BDE22F40F}" type="datetimeFigureOut">
              <a:rPr lang="zh-TW" altLang="en-US" smtClean="0"/>
              <a:t>2024/11/19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9D9DC8-B92D-5EEF-77B7-A033F18FB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3B3DEF-37D6-D8F7-324A-B4249E70F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20DFA-3D11-4BDE-BB6E-78E421EFBB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76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FAE0C1-3FA0-7FCB-DAEE-5E7D63B11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PCB</a:t>
            </a:r>
            <a:r>
              <a:rPr lang="zh-TW" altLang="en-US" dirty="0"/>
              <a:t>設計問題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1D117C-8E5C-4BF1-9749-918E5C0C4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製作者</a:t>
            </a:r>
            <a:r>
              <a:rPr lang="en-US" altLang="zh-TW" dirty="0"/>
              <a:t>:</a:t>
            </a:r>
            <a:r>
              <a:rPr lang="zh-TW" altLang="en-US" dirty="0"/>
              <a:t>林易元</a:t>
            </a:r>
          </a:p>
        </p:txBody>
      </p:sp>
    </p:spTree>
    <p:extLst>
      <p:ext uri="{BB962C8B-B14F-4D97-AF65-F5344CB8AC3E}">
        <p14:creationId xmlns:p14="http://schemas.microsoft.com/office/powerpoint/2010/main" val="220992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41D92-F4D4-5FB4-D366-C6804A3F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主要功能描述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4B847A-231D-CBE6-D85A-88ED3815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Mti-7 development kit</a:t>
            </a:r>
            <a:r>
              <a:rPr lang="zh-TW" altLang="en-US" dirty="0"/>
              <a:t>的腳座</a:t>
            </a:r>
            <a:endParaRPr lang="en-US" altLang="zh-TW" dirty="0"/>
          </a:p>
          <a:p>
            <a:r>
              <a:rPr lang="en-US" altLang="zh-TW" dirty="0"/>
              <a:t>LoRa</a:t>
            </a:r>
            <a:r>
              <a:rPr lang="zh-TW" altLang="en-US" dirty="0"/>
              <a:t> </a:t>
            </a:r>
            <a:r>
              <a:rPr lang="en-US" altLang="zh-TW" dirty="0"/>
              <a:t>SX1276RF1JAS</a:t>
            </a:r>
            <a:r>
              <a:rPr lang="zh-TW" altLang="en-US" dirty="0"/>
              <a:t>腳座</a:t>
            </a:r>
            <a:endParaRPr lang="en-US" altLang="zh-TW" dirty="0"/>
          </a:p>
          <a:p>
            <a:r>
              <a:rPr lang="en-US" altLang="zh-TW" dirty="0"/>
              <a:t>Stm32F429 IC</a:t>
            </a:r>
          </a:p>
          <a:p>
            <a:r>
              <a:rPr lang="en-US" altLang="zh-TW" dirty="0"/>
              <a:t>CAN controller</a:t>
            </a:r>
            <a:r>
              <a:rPr lang="zh-TW" altLang="en-US" dirty="0"/>
              <a:t>*</a:t>
            </a:r>
            <a:r>
              <a:rPr lang="en-US" altLang="zh-TW" dirty="0"/>
              <a:t>2</a:t>
            </a:r>
          </a:p>
          <a:p>
            <a:r>
              <a:rPr lang="en-US" altLang="zh-TW" dirty="0"/>
              <a:t>INA231</a:t>
            </a:r>
            <a:r>
              <a:rPr lang="zh-TW" altLang="en-US" dirty="0"/>
              <a:t> </a:t>
            </a:r>
            <a:r>
              <a:rPr lang="en-US" altLang="zh-TW" dirty="0"/>
              <a:t>power monitor</a:t>
            </a:r>
            <a:r>
              <a:rPr lang="zh-TW" altLang="en-US" dirty="0"/>
              <a:t> </a:t>
            </a:r>
            <a:r>
              <a:rPr lang="en-US" altLang="zh-TW" dirty="0"/>
              <a:t>IC</a:t>
            </a:r>
            <a:r>
              <a:rPr lang="zh-TW" altLang="en-US" dirty="0"/>
              <a:t>*</a:t>
            </a:r>
            <a:r>
              <a:rPr lang="en-US" altLang="zh-TW" dirty="0"/>
              <a:t>3</a:t>
            </a:r>
          </a:p>
          <a:p>
            <a:r>
              <a:rPr lang="en-US" altLang="zh-TW" dirty="0"/>
              <a:t>DCDC</a:t>
            </a:r>
            <a:r>
              <a:rPr lang="zh-TW" altLang="en-US" dirty="0"/>
              <a:t> </a:t>
            </a:r>
            <a:r>
              <a:rPr lang="en-US" altLang="zh-TW" dirty="0"/>
              <a:t>7.4V-&gt;5V</a:t>
            </a:r>
          </a:p>
          <a:p>
            <a:r>
              <a:rPr lang="en-US" altLang="zh-TW" dirty="0"/>
              <a:t>LDO 5V-&gt;3.3V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EA6692-898D-64FF-58B1-FD11AEE4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880" y="2353229"/>
            <a:ext cx="5564388" cy="382373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12E318C-E9A4-A1B7-56CE-C720F7A9A59C}"/>
              </a:ext>
            </a:extLst>
          </p:cNvPr>
          <p:cNvSpPr txBox="1"/>
          <p:nvPr/>
        </p:nvSpPr>
        <p:spPr>
          <a:xfrm>
            <a:off x="8829040" y="5942568"/>
            <a:ext cx="17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Prototype 3D</a:t>
            </a:r>
            <a:r>
              <a:rPr lang="zh-TW" altLang="en-US" dirty="0"/>
              <a:t>圖</a:t>
            </a:r>
          </a:p>
        </p:txBody>
      </p:sp>
    </p:spTree>
    <p:extLst>
      <p:ext uri="{BB962C8B-B14F-4D97-AF65-F5344CB8AC3E}">
        <p14:creationId xmlns:p14="http://schemas.microsoft.com/office/powerpoint/2010/main" val="266809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02BBB5CB-B6AD-990D-F1F3-16337B78ADB0}"/>
              </a:ext>
            </a:extLst>
          </p:cNvPr>
          <p:cNvGrpSpPr/>
          <p:nvPr/>
        </p:nvGrpSpPr>
        <p:grpSpPr>
          <a:xfrm>
            <a:off x="910349" y="0"/>
            <a:ext cx="10066153" cy="7174077"/>
            <a:chOff x="910349" y="0"/>
            <a:chExt cx="10066153" cy="7174077"/>
          </a:xfrm>
        </p:grpSpPr>
        <p:pic>
          <p:nvPicPr>
            <p:cNvPr id="18" name="內容版面配置區 8">
              <a:extLst>
                <a:ext uri="{FF2B5EF4-FFF2-40B4-BE49-F238E27FC236}">
                  <a16:creationId xmlns:a16="http://schemas.microsoft.com/office/drawing/2014/main" id="{09BDBD3E-4A7F-FD60-08B6-B56BBD4AF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47"/>
            <a:stretch/>
          </p:blipFill>
          <p:spPr>
            <a:xfrm>
              <a:off x="6876356" y="3951072"/>
              <a:ext cx="4072205" cy="322300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9E7D960-4E66-135B-0429-EF706C0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430" y="0"/>
              <a:ext cx="5971087" cy="395224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16A6758-CE15-52F2-4636-32782872B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6517" y="0"/>
              <a:ext cx="4089985" cy="395224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8D0595EF-54FA-2077-8C90-CAD51C9F4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0349" y="3924868"/>
              <a:ext cx="5971087" cy="3249209"/>
            </a:xfrm>
            <a:prstGeom prst="rect">
              <a:avLst/>
            </a:prstGeom>
          </p:spPr>
        </p:pic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3312497-34CB-952B-6659-44D4B44D4402}"/>
              </a:ext>
            </a:extLst>
          </p:cNvPr>
          <p:cNvSpPr txBox="1"/>
          <p:nvPr/>
        </p:nvSpPr>
        <p:spPr>
          <a:xfrm>
            <a:off x="10948561" y="99315"/>
            <a:ext cx="2062480" cy="230832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1.Chassis</a:t>
            </a:r>
            <a:r>
              <a:rPr lang="zh-TW" altLang="en-US" dirty="0"/>
              <a:t>、</a:t>
            </a:r>
            <a:r>
              <a:rPr lang="en-US" altLang="zh-TW" dirty="0"/>
              <a:t>Analog</a:t>
            </a:r>
            <a:r>
              <a:rPr lang="zh-TW" altLang="en-US" dirty="0"/>
              <a:t>和</a:t>
            </a:r>
            <a:r>
              <a:rPr lang="en-US" altLang="zh-TW" dirty="0"/>
              <a:t>Digital</a:t>
            </a:r>
            <a:r>
              <a:rPr lang="zh-TW" altLang="en-US" dirty="0"/>
              <a:t>接地方式使用</a:t>
            </a:r>
            <a:r>
              <a:rPr lang="en-US" altLang="zh-TW" dirty="0"/>
              <a:t>0</a:t>
            </a:r>
            <a:r>
              <a:rPr lang="zh-TW" altLang="en-US" dirty="0"/>
              <a:t>歐姆電阻相連，不知道業界是否有更好的方式</a:t>
            </a:r>
            <a:r>
              <a:rPr lang="en-US" altLang="zh-TW" dirty="0"/>
              <a:t>?</a:t>
            </a:r>
            <a:r>
              <a:rPr lang="zh-TW" altLang="en-US" dirty="0"/>
              <a:t>還是說做出來一個</a:t>
            </a:r>
            <a:r>
              <a:rPr lang="en-US" altLang="zh-TW" dirty="0"/>
              <a:t>prototype</a:t>
            </a:r>
            <a:r>
              <a:rPr lang="zh-TW" altLang="en-US" dirty="0"/>
              <a:t>後再接示波器看紋波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E1E6E63-E699-2047-D2BC-17A0B9C7D7A5}"/>
              </a:ext>
            </a:extLst>
          </p:cNvPr>
          <p:cNvSpPr txBox="1"/>
          <p:nvPr/>
        </p:nvSpPr>
        <p:spPr>
          <a:xfrm>
            <a:off x="10948561" y="2407639"/>
            <a:ext cx="2062480" cy="147732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是不是所有的</a:t>
            </a:r>
            <a:r>
              <a:rPr lang="en-US" altLang="zh-TW" dirty="0"/>
              <a:t>IC</a:t>
            </a:r>
            <a:r>
              <a:rPr lang="zh-TW" altLang="en-US" dirty="0"/>
              <a:t> </a:t>
            </a:r>
            <a:r>
              <a:rPr lang="en-US" altLang="zh-TW" dirty="0"/>
              <a:t>VCC</a:t>
            </a:r>
            <a:r>
              <a:rPr lang="zh-TW" altLang="en-US" dirty="0"/>
              <a:t>和</a:t>
            </a:r>
            <a:r>
              <a:rPr lang="en-US" altLang="zh-TW" dirty="0"/>
              <a:t>GND</a:t>
            </a:r>
            <a:r>
              <a:rPr lang="zh-TW" altLang="en-US" dirty="0"/>
              <a:t>都要並連一個</a:t>
            </a:r>
            <a:r>
              <a:rPr lang="en-US" altLang="zh-TW" dirty="0"/>
              <a:t>0.1uF</a:t>
            </a:r>
            <a:r>
              <a:rPr lang="zh-TW" altLang="en-US" dirty="0"/>
              <a:t>濾波電容</a:t>
            </a:r>
            <a:r>
              <a:rPr lang="en-US" altLang="zh-TW" dirty="0"/>
              <a:t>?</a:t>
            </a:r>
            <a:r>
              <a:rPr lang="zh-TW" altLang="en-US" dirty="0"/>
              <a:t>容值通常怎麼調整</a:t>
            </a:r>
            <a:r>
              <a:rPr lang="en-US" altLang="zh-TW" dirty="0"/>
              <a:t>?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30F1324-4346-DD6D-FBA3-58BD4BAF24DE}"/>
              </a:ext>
            </a:extLst>
          </p:cNvPr>
          <p:cNvCxnSpPr>
            <a:cxnSpLocks/>
          </p:cNvCxnSpPr>
          <p:nvPr/>
        </p:nvCxnSpPr>
        <p:spPr>
          <a:xfrm flipH="1" flipV="1">
            <a:off x="9448800" y="629920"/>
            <a:ext cx="1478280" cy="367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D5D0BDD-2BD6-1845-785C-D002309EB4B2}"/>
              </a:ext>
            </a:extLst>
          </p:cNvPr>
          <p:cNvCxnSpPr>
            <a:cxnSpLocks/>
          </p:cNvCxnSpPr>
          <p:nvPr/>
        </p:nvCxnSpPr>
        <p:spPr>
          <a:xfrm flipH="1" flipV="1">
            <a:off x="9936480" y="2541017"/>
            <a:ext cx="1012081" cy="383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9C06976-894E-6264-777D-E54F6482CBD8}"/>
              </a:ext>
            </a:extLst>
          </p:cNvPr>
          <p:cNvCxnSpPr>
            <a:cxnSpLocks/>
          </p:cNvCxnSpPr>
          <p:nvPr/>
        </p:nvCxnSpPr>
        <p:spPr>
          <a:xfrm flipH="1" flipV="1">
            <a:off x="9908539" y="1253477"/>
            <a:ext cx="1040022" cy="1667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952B73F2-AA22-68C6-1E89-45E2A676E19F}"/>
              </a:ext>
            </a:extLst>
          </p:cNvPr>
          <p:cNvCxnSpPr/>
          <p:nvPr/>
        </p:nvCxnSpPr>
        <p:spPr>
          <a:xfrm flipH="1">
            <a:off x="8453120" y="4155440"/>
            <a:ext cx="701040" cy="25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6E6679C3-A6D8-DE48-2A6E-A132231D24EF}"/>
              </a:ext>
            </a:extLst>
          </p:cNvPr>
          <p:cNvCxnSpPr>
            <a:cxnSpLocks/>
          </p:cNvCxnSpPr>
          <p:nvPr/>
        </p:nvCxnSpPr>
        <p:spPr>
          <a:xfrm flipH="1" flipV="1">
            <a:off x="8453120" y="4155440"/>
            <a:ext cx="701040" cy="25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6A26A39F-B437-7120-EABF-ED694A21D0ED}"/>
              </a:ext>
            </a:extLst>
          </p:cNvPr>
          <p:cNvCxnSpPr/>
          <p:nvPr/>
        </p:nvCxnSpPr>
        <p:spPr>
          <a:xfrm flipH="1">
            <a:off x="8564478" y="5380278"/>
            <a:ext cx="701040" cy="25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664E2EE2-4736-6BCD-EE81-F673386C07CF}"/>
              </a:ext>
            </a:extLst>
          </p:cNvPr>
          <p:cNvCxnSpPr>
            <a:cxnSpLocks/>
          </p:cNvCxnSpPr>
          <p:nvPr/>
        </p:nvCxnSpPr>
        <p:spPr>
          <a:xfrm flipH="1" flipV="1">
            <a:off x="8564478" y="5380278"/>
            <a:ext cx="701040" cy="254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C912901-6BBC-4E53-9705-C52621F9745B}"/>
              </a:ext>
            </a:extLst>
          </p:cNvPr>
          <p:cNvSpPr txBox="1"/>
          <p:nvPr/>
        </p:nvSpPr>
        <p:spPr>
          <a:xfrm>
            <a:off x="10927080" y="3884967"/>
            <a:ext cx="2062480" cy="203132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因為沒有每根訊號都外接出來，有時候可能會覺得測試上有點困難，有沒有業界常用的小技巧用來容易</a:t>
            </a:r>
            <a:r>
              <a:rPr lang="en-US" altLang="zh-TW" dirty="0"/>
              <a:t>debug</a:t>
            </a:r>
            <a:r>
              <a:rPr lang="zh-TW" altLang="en-US" dirty="0"/>
              <a:t>的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28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871B76A-7472-C6AF-307B-49BBF63E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75" y="0"/>
            <a:ext cx="7278220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2BB3430-9C1E-808C-F0C0-662C526739EE}"/>
              </a:ext>
            </a:extLst>
          </p:cNvPr>
          <p:cNvSpPr txBox="1"/>
          <p:nvPr/>
        </p:nvSpPr>
        <p:spPr>
          <a:xfrm>
            <a:off x="7798961" y="3034662"/>
            <a:ext cx="2062480" cy="12003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電源途徑會太長嗎</a:t>
            </a:r>
            <a:r>
              <a:rPr lang="en-US" altLang="zh-TW" dirty="0"/>
              <a:t>?</a:t>
            </a:r>
            <a:r>
              <a:rPr lang="zh-TW" altLang="en-US" dirty="0"/>
              <a:t>因為不想經過訊號線，所以盡量走了外圍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034847E-1A5B-A858-FC82-28E36F554B8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059821" y="3634827"/>
            <a:ext cx="739140" cy="79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9B935511-9F18-E2CA-6003-16F12E8B9E00}"/>
              </a:ext>
            </a:extLst>
          </p:cNvPr>
          <p:cNvSpPr txBox="1"/>
          <p:nvPr/>
        </p:nvSpPr>
        <p:spPr>
          <a:xfrm>
            <a:off x="-1781404" y="2197077"/>
            <a:ext cx="2198479" cy="147732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1.Chassis ground</a:t>
            </a:r>
            <a:r>
              <a:rPr lang="zh-TW" altLang="en-US" dirty="0"/>
              <a:t>電阻接在這，不確定是不是好的選擇。然後走線使用</a:t>
            </a:r>
            <a:r>
              <a:rPr lang="en-US" altLang="zh-TW" dirty="0"/>
              <a:t>C</a:t>
            </a:r>
            <a:r>
              <a:rPr lang="zh-TW" altLang="en-US" dirty="0"/>
              <a:t>字的方式連接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9267739-5343-4FE7-9FD7-F9A441E4A384}"/>
              </a:ext>
            </a:extLst>
          </p:cNvPr>
          <p:cNvCxnSpPr>
            <a:cxnSpLocks/>
          </p:cNvCxnSpPr>
          <p:nvPr/>
        </p:nvCxnSpPr>
        <p:spPr>
          <a:xfrm>
            <a:off x="313409" y="2658742"/>
            <a:ext cx="245391" cy="165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4E7D12F-B134-7B0D-FBAC-B32AFC8DA27C}"/>
              </a:ext>
            </a:extLst>
          </p:cNvPr>
          <p:cNvSpPr txBox="1"/>
          <p:nvPr/>
        </p:nvSpPr>
        <p:spPr>
          <a:xfrm>
            <a:off x="7798961" y="996748"/>
            <a:ext cx="2062480" cy="9233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3.MCU</a:t>
            </a:r>
            <a:r>
              <a:rPr lang="zh-TW" altLang="en-US" dirty="0"/>
              <a:t>沒有把每個</a:t>
            </a:r>
            <a:r>
              <a:rPr lang="en-US" altLang="zh-TW" dirty="0"/>
              <a:t>VCC</a:t>
            </a:r>
            <a:r>
              <a:rPr lang="zh-TW" altLang="en-US" dirty="0"/>
              <a:t>都接上電源不確定可不可以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CECCC9C-2BC6-E718-9404-7348925E156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056185" y="1458413"/>
            <a:ext cx="3742776" cy="319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8FB5033-F958-0707-9527-B6B3447B1215}"/>
              </a:ext>
            </a:extLst>
          </p:cNvPr>
          <p:cNvCxnSpPr>
            <a:cxnSpLocks/>
          </p:cNvCxnSpPr>
          <p:nvPr/>
        </p:nvCxnSpPr>
        <p:spPr>
          <a:xfrm flipH="1">
            <a:off x="3733800" y="1418444"/>
            <a:ext cx="4141361" cy="199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E7B9313-1499-1931-74AB-E82D2C72301C}"/>
              </a:ext>
            </a:extLst>
          </p:cNvPr>
          <p:cNvSpPr txBox="1"/>
          <p:nvPr/>
        </p:nvSpPr>
        <p:spPr>
          <a:xfrm>
            <a:off x="7798961" y="4971981"/>
            <a:ext cx="2062480" cy="9233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不確定熱影響會不會很大，但鋪銅還是全部用全連接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CFA3E60-27F0-357D-0538-5349E70CFACE}"/>
              </a:ext>
            </a:extLst>
          </p:cNvPr>
          <p:cNvCxnSpPr>
            <a:cxnSpLocks/>
          </p:cNvCxnSpPr>
          <p:nvPr/>
        </p:nvCxnSpPr>
        <p:spPr>
          <a:xfrm flipH="1" flipV="1">
            <a:off x="7360702" y="5037665"/>
            <a:ext cx="514459" cy="472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70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A5C8E77-A655-201E-B967-28DB564C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435"/>
            <a:ext cx="4139921" cy="387466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25D90F7-AF83-117F-F713-BCF13AB558AE}"/>
              </a:ext>
            </a:extLst>
          </p:cNvPr>
          <p:cNvSpPr txBox="1"/>
          <p:nvPr/>
        </p:nvSpPr>
        <p:spPr>
          <a:xfrm>
            <a:off x="5578564" y="3045563"/>
            <a:ext cx="2062480" cy="147732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最後關於原理圖、電路布局、走線、鋪銅或</a:t>
            </a:r>
            <a:r>
              <a:rPr lang="en-US" altLang="zh-TW" dirty="0"/>
              <a:t>Via</a:t>
            </a:r>
            <a:r>
              <a:rPr lang="zh-TW" altLang="en-US" dirty="0"/>
              <a:t>，不知道有沒有能夠優化的建議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0B8AD68-0CFD-099E-A8FA-AB1678DEA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4228"/>
            <a:ext cx="4139921" cy="390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9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32AEF43-40D0-095D-8F05-04279F42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/>
              <a:t>感謝您的</a:t>
            </a:r>
            <a:r>
              <a:rPr lang="en-US" altLang="zh-TW" dirty="0"/>
              <a:t>Review!!!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314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243</Words>
  <Application>Microsoft Office PowerPoint</Application>
  <PresentationFormat>寬螢幕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佈景主題</vt:lpstr>
      <vt:lpstr>PCB設計問題</vt:lpstr>
      <vt:lpstr>主要功能描述</vt:lpstr>
      <vt:lpstr>PowerPoint 簡報</vt:lpstr>
      <vt:lpstr>PowerPoint 簡報</vt:lpstr>
      <vt:lpstr>PowerPoint 簡報</vt:lpstr>
      <vt:lpstr>感謝您的Review!!!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林易元</dc:creator>
  <cp:lastModifiedBy>林易元</cp:lastModifiedBy>
  <cp:revision>3</cp:revision>
  <dcterms:created xsi:type="dcterms:W3CDTF">2024-11-19T05:35:18Z</dcterms:created>
  <dcterms:modified xsi:type="dcterms:W3CDTF">2024-11-19T07:02:03Z</dcterms:modified>
</cp:coreProperties>
</file>