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5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JOIN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wwy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9655" y="776605"/>
            <a:ext cx="9712325" cy="5304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CROSS JOIN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61305" y="784225"/>
            <a:ext cx="1905000" cy="1098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0310"/>
          <a:stretch>
            <a:fillRect/>
          </a:stretch>
        </p:blipFill>
        <p:spPr>
          <a:xfrm>
            <a:off x="8302625" y="784225"/>
            <a:ext cx="1817370" cy="90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20" y="2951480"/>
            <a:ext cx="4457700" cy="28067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3600000">
            <a:off x="6135370" y="2289175"/>
            <a:ext cx="78613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7080000">
            <a:off x="8410575" y="2186940"/>
            <a:ext cx="1008380" cy="1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1882775"/>
            <a:ext cx="4312285" cy="436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JOIN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2665" y="784225"/>
            <a:ext cx="1905000" cy="1098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0310"/>
          <a:stretch>
            <a:fillRect/>
          </a:stretch>
        </p:blipFill>
        <p:spPr>
          <a:xfrm>
            <a:off x="7753985" y="784225"/>
            <a:ext cx="1817370" cy="90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80" y="2808605"/>
            <a:ext cx="4457700" cy="28067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3600000">
            <a:off x="5586730" y="2289175"/>
            <a:ext cx="78613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7080000">
            <a:off x="7861935" y="2186940"/>
            <a:ext cx="1008380" cy="1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00885"/>
            <a:ext cx="3695700" cy="25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560" y="5935980"/>
            <a:ext cx="4470400" cy="698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79725"/>
            <a:ext cx="3327400" cy="279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5105" y="5935980"/>
            <a:ext cx="2990850" cy="70485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4958080" y="3655060"/>
            <a:ext cx="454914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973320" y="4706620"/>
            <a:ext cx="454914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弧形箭头 13"/>
          <p:cNvSpPr/>
          <p:nvPr/>
        </p:nvSpPr>
        <p:spPr>
          <a:xfrm>
            <a:off x="3623310" y="4431030"/>
            <a:ext cx="689610" cy="1993900"/>
          </a:xfrm>
          <a:prstGeom prst="curvedRightArrow">
            <a:avLst>
              <a:gd name="adj1" fmla="val 25000"/>
              <a:gd name="adj2" fmla="val 50000"/>
              <a:gd name="adj3" fmla="val 2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LEFT </a:t>
            </a:r>
            <a:r>
              <a:rPr lang="zh-CN" altLang="en-US"/>
              <a:t>JOIN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2665" y="266065"/>
            <a:ext cx="1905000" cy="1098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0310"/>
          <a:stretch>
            <a:fillRect/>
          </a:stretch>
        </p:blipFill>
        <p:spPr>
          <a:xfrm>
            <a:off x="7753985" y="266065"/>
            <a:ext cx="1817370" cy="90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80" y="2290445"/>
            <a:ext cx="4457700" cy="28067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3600000">
            <a:off x="5586730" y="1771015"/>
            <a:ext cx="78613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7080000">
            <a:off x="7861935" y="1668780"/>
            <a:ext cx="1008380" cy="1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958080" y="3136900"/>
            <a:ext cx="454914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973320" y="4188460"/>
            <a:ext cx="454914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弧形箭头 13"/>
          <p:cNvSpPr/>
          <p:nvPr/>
        </p:nvSpPr>
        <p:spPr>
          <a:xfrm>
            <a:off x="3623310" y="4431030"/>
            <a:ext cx="689610" cy="1993900"/>
          </a:xfrm>
          <a:prstGeom prst="curvedRightArrow">
            <a:avLst>
              <a:gd name="adj1" fmla="val 25000"/>
              <a:gd name="adj2" fmla="val 50000"/>
              <a:gd name="adj3" fmla="val 2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2275"/>
            <a:ext cx="3740150" cy="2730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130" y="5491480"/>
            <a:ext cx="4470400" cy="114935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4983480" y="2512060"/>
            <a:ext cx="2242185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968240" y="4803140"/>
            <a:ext cx="225679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290445"/>
            <a:ext cx="3213100" cy="2413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5740" y="5501640"/>
            <a:ext cx="299085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RIGHT </a:t>
            </a:r>
            <a:r>
              <a:rPr lang="zh-CN" altLang="en-US"/>
              <a:t>JOIN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2665" y="266065"/>
            <a:ext cx="1905000" cy="1098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0310"/>
          <a:stretch>
            <a:fillRect/>
          </a:stretch>
        </p:blipFill>
        <p:spPr>
          <a:xfrm>
            <a:off x="7753985" y="266065"/>
            <a:ext cx="1817370" cy="90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80" y="2290445"/>
            <a:ext cx="4457700" cy="28067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3600000">
            <a:off x="5586730" y="1771015"/>
            <a:ext cx="78613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7080000">
            <a:off x="7861935" y="1668780"/>
            <a:ext cx="1008380" cy="193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958080" y="3136900"/>
            <a:ext cx="454914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973320" y="4188460"/>
            <a:ext cx="454914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弧形箭头 13"/>
          <p:cNvSpPr/>
          <p:nvPr/>
        </p:nvSpPr>
        <p:spPr>
          <a:xfrm>
            <a:off x="3623310" y="4431030"/>
            <a:ext cx="689610" cy="1993900"/>
          </a:xfrm>
          <a:prstGeom prst="curvedRightArrow">
            <a:avLst>
              <a:gd name="adj1" fmla="val 25000"/>
              <a:gd name="adj2" fmla="val 50000"/>
              <a:gd name="adj3" fmla="val 2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208520" y="2512060"/>
            <a:ext cx="2242185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193280" y="4803140"/>
            <a:ext cx="225679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28775"/>
            <a:ext cx="3892550" cy="273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305" y="5696585"/>
            <a:ext cx="4464050" cy="920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251710"/>
            <a:ext cx="3321050" cy="260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5740" y="5713095"/>
            <a:ext cx="3022600" cy="908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FULL </a:t>
            </a:r>
            <a:r>
              <a:rPr lang="zh-CN" altLang="en-US"/>
              <a:t>JOIN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62210" y="170815"/>
            <a:ext cx="1905000" cy="1098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0310"/>
          <a:stretch>
            <a:fillRect/>
          </a:stretch>
        </p:blipFill>
        <p:spPr>
          <a:xfrm>
            <a:off x="10136505" y="1892300"/>
            <a:ext cx="1817370" cy="90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170815"/>
            <a:ext cx="4457700" cy="28067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7920000">
            <a:off x="9453880" y="1003935"/>
            <a:ext cx="379730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13680000">
            <a:off x="9432925" y="2263775"/>
            <a:ext cx="515620" cy="164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36090"/>
            <a:ext cx="3644900" cy="2794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705" y="5013325"/>
            <a:ext cx="4457700" cy="13398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6945" y="3393440"/>
            <a:ext cx="4470400" cy="11493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680" y="3403600"/>
            <a:ext cx="4464050" cy="9207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326005"/>
            <a:ext cx="3270250" cy="2667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4610" y="5013325"/>
            <a:ext cx="3022600" cy="1314450"/>
          </a:xfrm>
          <a:prstGeom prst="rect">
            <a:avLst/>
          </a:prstGeom>
        </p:spPr>
      </p:pic>
      <p:sp>
        <p:nvSpPr>
          <p:cNvPr id="23" name="右箭头 22"/>
          <p:cNvSpPr/>
          <p:nvPr/>
        </p:nvSpPr>
        <p:spPr>
          <a:xfrm rot="3240000">
            <a:off x="8093075" y="3109595"/>
            <a:ext cx="379730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7740000">
            <a:off x="5503545" y="3104515"/>
            <a:ext cx="379730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3240000">
            <a:off x="5508625" y="4697730"/>
            <a:ext cx="379730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7740000">
            <a:off x="7668260" y="4587875"/>
            <a:ext cx="379730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049135" y="3855085"/>
            <a:ext cx="4549140" cy="280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187575" y="3662680"/>
            <a:ext cx="4549140" cy="88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8705" y="3018790"/>
            <a:ext cx="76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8493760" y="299720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9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THX :-)</a:t>
            </a:r>
            <a:endParaRPr lang="en-US" altLang="zh-CN" sz="9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090,&quot;width&quot;:7490}"/>
</p:tagLst>
</file>

<file path=ppt/tags/tag2.xml><?xml version="1.0" encoding="utf-8"?>
<p:tagLst xmlns:p="http://schemas.openxmlformats.org/presentationml/2006/main">
  <p:tag name="KSO_WPP_MARK_KEY" val="7bbaa2b7-040d-43e3-a7f7-558718683dd1"/>
  <p:tag name="COMMONDATA" val="eyJoZGlkIjoiMmFlOTUxZDJmMTBmNTk5OGJhNmI5N2UyYmQyOTQ0Yj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JOIN</vt:lpstr>
      <vt:lpstr>PowerPoint 演示文稿</vt:lpstr>
      <vt:lpstr>CROSS JOIN</vt:lpstr>
      <vt:lpstr>JOIN</vt:lpstr>
      <vt:lpstr>LEFT JOIN</vt:lpstr>
      <vt:lpstr>RIGHT JOIN</vt:lpstr>
      <vt:lpstr>FULL JOIN</vt:lpstr>
      <vt:lpstr>THX :-)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wwy</cp:lastModifiedBy>
  <cp:revision>4</cp:revision>
  <dcterms:created xsi:type="dcterms:W3CDTF">2022-03-07T14:39:00Z</dcterms:created>
  <dcterms:modified xsi:type="dcterms:W3CDTF">2022-07-08T07:36:40Z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D2F233A407A94E7ABA62762B891958E0</vt:lpwstr>
  </property>
  <property fmtid="{D5CDD505-2E9C-101B-9397-08002B2CF9AE}" pid="3" name="KSOProductBuildVer">
    <vt:lpwstr>2052-11.1.0.11830</vt:lpwstr>
  </property>
</Properties>
</file>