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394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266" r:id="rId6"/>
    <p:sldId id="259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09"/>
  </p:normalViewPr>
  <p:slideViewPr>
    <p:cSldViewPr snapToGrid="0" snapToObjects="1">
      <p:cViewPr varScale="1">
        <p:scale>
          <a:sx n="104" d="100"/>
          <a:sy n="104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E2D60-23CA-1248-B0EA-BB1709FDD5EB}" type="doc">
      <dgm:prSet loTypeId="urn:microsoft.com/office/officeart/2005/8/layout/hList2" loCatId="process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FB2FBC30-B7E1-914E-AE27-BE0EF4D29C1F}">
      <dgm:prSet phldrT="[Text]"/>
      <dgm:spPr/>
      <dgm:t>
        <a:bodyPr/>
        <a:lstStyle/>
        <a:p>
          <a:r>
            <a:rPr lang="en-US" b="1" dirty="0">
              <a:latin typeface="Constantia" panose="02030602050306030303" pitchFamily="18" charset="0"/>
            </a:rPr>
            <a:t>Learning</a:t>
          </a:r>
          <a:endParaRPr lang="en-GB" dirty="0"/>
        </a:p>
      </dgm:t>
    </dgm:pt>
    <dgm:pt modelId="{D7ABAB8F-DD6A-A942-81C9-4FDC8F32CA98}" type="parTrans" cxnId="{F81C25A9-824D-DF40-A31E-C6F95331244D}">
      <dgm:prSet/>
      <dgm:spPr/>
      <dgm:t>
        <a:bodyPr/>
        <a:lstStyle/>
        <a:p>
          <a:endParaRPr lang="en-GB"/>
        </a:p>
      </dgm:t>
    </dgm:pt>
    <dgm:pt modelId="{0FACCE1B-018A-E14E-9D76-09F7C0D86F74}" type="sibTrans" cxnId="{F81C25A9-824D-DF40-A31E-C6F95331244D}">
      <dgm:prSet/>
      <dgm:spPr/>
      <dgm:t>
        <a:bodyPr/>
        <a:lstStyle/>
        <a:p>
          <a:endParaRPr lang="en-GB"/>
        </a:p>
      </dgm:t>
    </dgm:pt>
    <dgm:pt modelId="{DA363C2E-2184-9B43-BACB-2A70250B70D2}">
      <dgm:prSet phldrT="[Text]"/>
      <dgm:spPr/>
      <dgm:t>
        <a:bodyPr/>
        <a:lstStyle/>
        <a:p>
          <a:endParaRPr lang="en-GB" dirty="0"/>
        </a:p>
      </dgm:t>
    </dgm:pt>
    <dgm:pt modelId="{198769E0-9BEC-8E47-9012-8D4B349DEEC9}" type="parTrans" cxnId="{213FA2C5-0153-AD40-93EB-0DA70B1CF55B}">
      <dgm:prSet/>
      <dgm:spPr/>
      <dgm:t>
        <a:bodyPr/>
        <a:lstStyle/>
        <a:p>
          <a:endParaRPr lang="en-GB"/>
        </a:p>
      </dgm:t>
    </dgm:pt>
    <dgm:pt modelId="{F2364510-7FBE-5044-86DB-B742BB15287B}" type="sibTrans" cxnId="{213FA2C5-0153-AD40-93EB-0DA70B1CF55B}">
      <dgm:prSet/>
      <dgm:spPr/>
      <dgm:t>
        <a:bodyPr/>
        <a:lstStyle/>
        <a:p>
          <a:endParaRPr lang="en-GB"/>
        </a:p>
      </dgm:t>
    </dgm:pt>
    <dgm:pt modelId="{A5F7E6CC-AF66-5444-B05E-EF26AEB32F34}">
      <dgm:prSet phldrT="[Text]"/>
      <dgm:spPr/>
      <dgm:t>
        <a:bodyPr/>
        <a:lstStyle/>
        <a:p>
          <a:r>
            <a:rPr lang="en-US" dirty="0">
              <a:latin typeface="Constantia" panose="02030602050306030303" pitchFamily="18" charset="0"/>
            </a:rPr>
            <a:t>Learning React JS from scratch, no prior experience with frontend frameworks.</a:t>
          </a:r>
          <a:endParaRPr lang="en-GB" dirty="0"/>
        </a:p>
      </dgm:t>
    </dgm:pt>
    <dgm:pt modelId="{505AF58C-8C9A-4F44-A22C-78616EFAD3F1}" type="parTrans" cxnId="{5D9F7158-4B75-DD47-A8FB-F9106D8AC95F}">
      <dgm:prSet/>
      <dgm:spPr/>
      <dgm:t>
        <a:bodyPr/>
        <a:lstStyle/>
        <a:p>
          <a:endParaRPr lang="en-GB"/>
        </a:p>
      </dgm:t>
    </dgm:pt>
    <dgm:pt modelId="{7F33A01A-AEAD-EA46-9BDD-009ECF7C6741}" type="sibTrans" cxnId="{5D9F7158-4B75-DD47-A8FB-F9106D8AC95F}">
      <dgm:prSet/>
      <dgm:spPr/>
      <dgm:t>
        <a:bodyPr/>
        <a:lstStyle/>
        <a:p>
          <a:endParaRPr lang="en-GB"/>
        </a:p>
      </dgm:t>
    </dgm:pt>
    <dgm:pt modelId="{70612C2C-77E3-DA4F-8B5C-B5834054A79B}">
      <dgm:prSet phldrT="[Text]"/>
      <dgm:spPr/>
      <dgm:t>
        <a:bodyPr/>
        <a:lstStyle/>
        <a:p>
          <a:r>
            <a:rPr lang="en-US" b="1" dirty="0">
              <a:latin typeface="Constantia" panose="02030602050306030303" pitchFamily="18" charset="0"/>
            </a:rPr>
            <a:t>Architecture</a:t>
          </a:r>
          <a:endParaRPr lang="en-GB" dirty="0"/>
        </a:p>
      </dgm:t>
    </dgm:pt>
    <dgm:pt modelId="{EF685E61-1F3E-CE4E-BB8D-B9B63045EA77}" type="parTrans" cxnId="{1FEF6010-DCE3-C048-8CBB-A875522F8EFE}">
      <dgm:prSet/>
      <dgm:spPr/>
      <dgm:t>
        <a:bodyPr/>
        <a:lstStyle/>
        <a:p>
          <a:endParaRPr lang="en-GB"/>
        </a:p>
      </dgm:t>
    </dgm:pt>
    <dgm:pt modelId="{9D73DD2E-E93F-C947-8340-841302A144FF}" type="sibTrans" cxnId="{1FEF6010-DCE3-C048-8CBB-A875522F8EFE}">
      <dgm:prSet/>
      <dgm:spPr/>
      <dgm:t>
        <a:bodyPr/>
        <a:lstStyle/>
        <a:p>
          <a:endParaRPr lang="en-GB"/>
        </a:p>
      </dgm:t>
    </dgm:pt>
    <dgm:pt modelId="{1C6F8215-54C5-B941-ADEF-B7D643C671A4}">
      <dgm:prSet phldrT="[Text]"/>
      <dgm:spPr/>
      <dgm:t>
        <a:bodyPr/>
        <a:lstStyle/>
        <a:p>
          <a:endParaRPr lang="en-GB" dirty="0"/>
        </a:p>
      </dgm:t>
    </dgm:pt>
    <dgm:pt modelId="{15CD02F5-8C5E-734A-BD17-8F8C77B48DCA}" type="parTrans" cxnId="{D4ADB1C4-74B8-1249-9677-4EEB7253D114}">
      <dgm:prSet/>
      <dgm:spPr/>
      <dgm:t>
        <a:bodyPr/>
        <a:lstStyle/>
        <a:p>
          <a:endParaRPr lang="en-GB"/>
        </a:p>
      </dgm:t>
    </dgm:pt>
    <dgm:pt modelId="{C7582C70-FDE7-994B-98B9-F8B2B589580E}" type="sibTrans" cxnId="{D4ADB1C4-74B8-1249-9677-4EEB7253D114}">
      <dgm:prSet/>
      <dgm:spPr/>
      <dgm:t>
        <a:bodyPr/>
        <a:lstStyle/>
        <a:p>
          <a:endParaRPr lang="en-GB"/>
        </a:p>
      </dgm:t>
    </dgm:pt>
    <dgm:pt modelId="{58F69F26-1392-994E-BD73-179088358316}">
      <dgm:prSet phldrT="[Text]"/>
      <dgm:spPr/>
      <dgm:t>
        <a:bodyPr/>
        <a:lstStyle/>
        <a:p>
          <a:r>
            <a:rPr lang="en-US" dirty="0">
              <a:latin typeface="Constantia" panose="02030602050306030303" pitchFamily="18" charset="0"/>
            </a:rPr>
            <a:t>Deciding which databases and storage to choose.</a:t>
          </a:r>
          <a:endParaRPr lang="en-GB" dirty="0"/>
        </a:p>
      </dgm:t>
    </dgm:pt>
    <dgm:pt modelId="{73046088-65E2-6043-9390-29B349C590D2}" type="parTrans" cxnId="{29570028-967C-D749-BFCF-A657EBA37E77}">
      <dgm:prSet/>
      <dgm:spPr/>
      <dgm:t>
        <a:bodyPr/>
        <a:lstStyle/>
        <a:p>
          <a:endParaRPr lang="en-GB"/>
        </a:p>
      </dgm:t>
    </dgm:pt>
    <dgm:pt modelId="{78C9EDD9-CC74-544D-A844-1A21A3E3544B}" type="sibTrans" cxnId="{29570028-967C-D749-BFCF-A657EBA37E77}">
      <dgm:prSet/>
      <dgm:spPr/>
      <dgm:t>
        <a:bodyPr/>
        <a:lstStyle/>
        <a:p>
          <a:endParaRPr lang="en-GB"/>
        </a:p>
      </dgm:t>
    </dgm:pt>
    <dgm:pt modelId="{95E5B8B6-E669-DD4C-9123-66E9A46DAEB6}">
      <dgm:prSet phldrT="[Text]"/>
      <dgm:spPr/>
      <dgm:t>
        <a:bodyPr/>
        <a:lstStyle/>
        <a:p>
          <a:r>
            <a:rPr lang="en-US" b="1" dirty="0">
              <a:latin typeface="Constantia" panose="02030602050306030303" pitchFamily="18" charset="0"/>
            </a:rPr>
            <a:t>Extracting</a:t>
          </a:r>
          <a:endParaRPr lang="en-GB" dirty="0"/>
        </a:p>
      </dgm:t>
    </dgm:pt>
    <dgm:pt modelId="{ABFCD290-AB58-7547-B1D9-FED7E78705A8}" type="parTrans" cxnId="{1451EC4D-7C71-0A49-BD77-0DEDAA5B3327}">
      <dgm:prSet/>
      <dgm:spPr/>
      <dgm:t>
        <a:bodyPr/>
        <a:lstStyle/>
        <a:p>
          <a:endParaRPr lang="en-GB"/>
        </a:p>
      </dgm:t>
    </dgm:pt>
    <dgm:pt modelId="{2B082494-7751-5F44-8CB1-4F54E76767CC}" type="sibTrans" cxnId="{1451EC4D-7C71-0A49-BD77-0DEDAA5B3327}">
      <dgm:prSet/>
      <dgm:spPr/>
      <dgm:t>
        <a:bodyPr/>
        <a:lstStyle/>
        <a:p>
          <a:endParaRPr lang="en-GB"/>
        </a:p>
      </dgm:t>
    </dgm:pt>
    <dgm:pt modelId="{ACD5AC34-E359-1B4E-87B1-0FD040DA9587}">
      <dgm:prSet phldrT="[Text]"/>
      <dgm:spPr/>
      <dgm:t>
        <a:bodyPr/>
        <a:lstStyle/>
        <a:p>
          <a:endParaRPr lang="en-GB" dirty="0"/>
        </a:p>
      </dgm:t>
    </dgm:pt>
    <dgm:pt modelId="{FD9E1B84-ABCE-2B41-8E88-CF82114741B4}" type="parTrans" cxnId="{4BDE9733-2453-9C47-9834-A92F8B037C17}">
      <dgm:prSet/>
      <dgm:spPr/>
      <dgm:t>
        <a:bodyPr/>
        <a:lstStyle/>
        <a:p>
          <a:endParaRPr lang="en-GB"/>
        </a:p>
      </dgm:t>
    </dgm:pt>
    <dgm:pt modelId="{30696DCA-E900-7C45-AC5D-B440090C2F44}" type="sibTrans" cxnId="{4BDE9733-2453-9C47-9834-A92F8B037C17}">
      <dgm:prSet/>
      <dgm:spPr/>
      <dgm:t>
        <a:bodyPr/>
        <a:lstStyle/>
        <a:p>
          <a:endParaRPr lang="en-GB"/>
        </a:p>
      </dgm:t>
    </dgm:pt>
    <dgm:pt modelId="{455A6D1B-F8F7-A64D-830B-75651E70AE06}">
      <dgm:prSet phldrT="[Text]"/>
      <dgm:spPr/>
      <dgm:t>
        <a:bodyPr/>
        <a:lstStyle/>
        <a:p>
          <a:r>
            <a:rPr lang="en-US" dirty="0">
              <a:latin typeface="Constantia" panose="02030602050306030303" pitchFamily="18" charset="0"/>
            </a:rPr>
            <a:t>Finding a publicly available API to extract text from an image</a:t>
          </a:r>
          <a:endParaRPr lang="en-GB" dirty="0"/>
        </a:p>
      </dgm:t>
    </dgm:pt>
    <dgm:pt modelId="{000BF81C-1A21-DB41-95CD-5A736ED60986}" type="parTrans" cxnId="{FE66AEE9-F9F0-2643-92A1-5876999E61D7}">
      <dgm:prSet/>
      <dgm:spPr/>
      <dgm:t>
        <a:bodyPr/>
        <a:lstStyle/>
        <a:p>
          <a:endParaRPr lang="en-GB"/>
        </a:p>
      </dgm:t>
    </dgm:pt>
    <dgm:pt modelId="{7F19EF9B-992A-804E-97C9-27A54B46B7C2}" type="sibTrans" cxnId="{FE66AEE9-F9F0-2643-92A1-5876999E61D7}">
      <dgm:prSet/>
      <dgm:spPr/>
      <dgm:t>
        <a:bodyPr/>
        <a:lstStyle/>
        <a:p>
          <a:endParaRPr lang="en-GB"/>
        </a:p>
      </dgm:t>
    </dgm:pt>
    <dgm:pt modelId="{36F166D8-EB09-7244-A58A-DB797690F67B}">
      <dgm:prSet/>
      <dgm:spPr/>
      <dgm:t>
        <a:bodyPr/>
        <a:lstStyle/>
        <a:p>
          <a:r>
            <a:rPr lang="en-US" b="1" dirty="0">
              <a:latin typeface="Constantia" panose="02030602050306030303" pitchFamily="18" charset="0"/>
            </a:rPr>
            <a:t>Auto-Tagging Images</a:t>
          </a:r>
          <a:endParaRPr lang="en-GB" dirty="0"/>
        </a:p>
      </dgm:t>
    </dgm:pt>
    <dgm:pt modelId="{DDF1E29F-4ECC-EB4A-B437-749EA2CBFE75}" type="parTrans" cxnId="{E5994CD9-9251-0C46-961E-27CA9B8AAC1D}">
      <dgm:prSet/>
      <dgm:spPr/>
      <dgm:t>
        <a:bodyPr/>
        <a:lstStyle/>
        <a:p>
          <a:endParaRPr lang="en-GB"/>
        </a:p>
      </dgm:t>
    </dgm:pt>
    <dgm:pt modelId="{56BAC9FB-0CE6-9148-8803-9BE10B7DA2A1}" type="sibTrans" cxnId="{E5994CD9-9251-0C46-961E-27CA9B8AAC1D}">
      <dgm:prSet/>
      <dgm:spPr/>
      <dgm:t>
        <a:bodyPr/>
        <a:lstStyle/>
        <a:p>
          <a:endParaRPr lang="en-GB"/>
        </a:p>
      </dgm:t>
    </dgm:pt>
    <dgm:pt modelId="{067D829B-C7D8-644B-A924-09142B6EF209}">
      <dgm:prSet phldrT="[Text]"/>
      <dgm:spPr/>
      <dgm:t>
        <a:bodyPr/>
        <a:lstStyle/>
        <a:p>
          <a:endParaRPr lang="en-GB" dirty="0"/>
        </a:p>
      </dgm:t>
    </dgm:pt>
    <dgm:pt modelId="{DC937389-96B3-2F46-8EFE-01D5455D9FC2}" type="parTrans" cxnId="{9E3D0FD2-9766-1A43-8E70-496ACBD0F4A0}">
      <dgm:prSet/>
      <dgm:spPr/>
      <dgm:t>
        <a:bodyPr/>
        <a:lstStyle/>
        <a:p>
          <a:endParaRPr lang="en-GB"/>
        </a:p>
      </dgm:t>
    </dgm:pt>
    <dgm:pt modelId="{7D85FE03-78D5-4D4F-9BE7-9A0D8758A011}" type="sibTrans" cxnId="{9E3D0FD2-9766-1A43-8E70-496ACBD0F4A0}">
      <dgm:prSet/>
      <dgm:spPr/>
      <dgm:t>
        <a:bodyPr/>
        <a:lstStyle/>
        <a:p>
          <a:endParaRPr lang="en-GB"/>
        </a:p>
      </dgm:t>
    </dgm:pt>
    <dgm:pt modelId="{A4A74E91-2C0F-CA45-B084-075284001DD6}">
      <dgm:prSet phldrT="[Text]"/>
      <dgm:spPr/>
      <dgm:t>
        <a:bodyPr/>
        <a:lstStyle/>
        <a:p>
          <a:r>
            <a:rPr lang="en-US" dirty="0">
              <a:latin typeface="Constantia" panose="02030602050306030303" pitchFamily="18" charset="0"/>
            </a:rPr>
            <a:t>Finding a publicly available API to auto-tag images.</a:t>
          </a:r>
          <a:endParaRPr lang="en-GB" dirty="0"/>
        </a:p>
      </dgm:t>
    </dgm:pt>
    <dgm:pt modelId="{ABE82E1A-1F19-2544-B438-D02CF1A66A2A}" type="parTrans" cxnId="{7EE68506-17D7-0048-A4EA-7D552CCC6BEE}">
      <dgm:prSet/>
      <dgm:spPr/>
      <dgm:t>
        <a:bodyPr/>
        <a:lstStyle/>
        <a:p>
          <a:endParaRPr lang="en-GB"/>
        </a:p>
      </dgm:t>
    </dgm:pt>
    <dgm:pt modelId="{4CAE7979-46BC-BA4E-A1B3-F7764D58E2F5}" type="sibTrans" cxnId="{7EE68506-17D7-0048-A4EA-7D552CCC6BEE}">
      <dgm:prSet/>
      <dgm:spPr/>
      <dgm:t>
        <a:bodyPr/>
        <a:lstStyle/>
        <a:p>
          <a:endParaRPr lang="en-GB"/>
        </a:p>
      </dgm:t>
    </dgm:pt>
    <dgm:pt modelId="{3ADBCE01-774D-0547-A274-4899A82808D3}" type="pres">
      <dgm:prSet presAssocID="{EF7E2D60-23CA-1248-B0EA-BB1709FDD5EB}" presName="linearFlow" presStyleCnt="0">
        <dgm:presLayoutVars>
          <dgm:dir/>
          <dgm:animLvl val="lvl"/>
          <dgm:resizeHandles/>
        </dgm:presLayoutVars>
      </dgm:prSet>
      <dgm:spPr/>
    </dgm:pt>
    <dgm:pt modelId="{25E05C04-732A-A647-8802-9D9588A35532}" type="pres">
      <dgm:prSet presAssocID="{FB2FBC30-B7E1-914E-AE27-BE0EF4D29C1F}" presName="compositeNode" presStyleCnt="0">
        <dgm:presLayoutVars>
          <dgm:bulletEnabled val="1"/>
        </dgm:presLayoutVars>
      </dgm:prSet>
      <dgm:spPr/>
    </dgm:pt>
    <dgm:pt modelId="{67963DDA-89EB-C949-92C8-BBC85A6A9F51}" type="pres">
      <dgm:prSet presAssocID="{FB2FBC30-B7E1-914E-AE27-BE0EF4D29C1F}" presName="imag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52614286-DCE8-E44B-9D52-9CC712E76177}" type="pres">
      <dgm:prSet presAssocID="{FB2FBC30-B7E1-914E-AE27-BE0EF4D29C1F}" presName="childNode" presStyleLbl="node1" presStyleIdx="0" presStyleCnt="4">
        <dgm:presLayoutVars>
          <dgm:bulletEnabled val="1"/>
        </dgm:presLayoutVars>
      </dgm:prSet>
      <dgm:spPr/>
    </dgm:pt>
    <dgm:pt modelId="{70298973-CD57-5446-B7E6-FF84D6624114}" type="pres">
      <dgm:prSet presAssocID="{FB2FBC30-B7E1-914E-AE27-BE0EF4D29C1F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77DBCF21-C01C-AF49-B93A-6398B24763BF}" type="pres">
      <dgm:prSet presAssocID="{0FACCE1B-018A-E14E-9D76-09F7C0D86F74}" presName="sibTrans" presStyleCnt="0"/>
      <dgm:spPr/>
    </dgm:pt>
    <dgm:pt modelId="{66BE1F68-7FD8-F545-89BD-0E3F4E0880D0}" type="pres">
      <dgm:prSet presAssocID="{70612C2C-77E3-DA4F-8B5C-B5834054A79B}" presName="compositeNode" presStyleCnt="0">
        <dgm:presLayoutVars>
          <dgm:bulletEnabled val="1"/>
        </dgm:presLayoutVars>
      </dgm:prSet>
      <dgm:spPr/>
    </dgm:pt>
    <dgm:pt modelId="{B7E5F83D-7355-7A46-8AEA-10C085CCE427}" type="pres">
      <dgm:prSet presAssocID="{70612C2C-77E3-DA4F-8B5C-B5834054A79B}" presName="imag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C8F7AFC3-ACF7-2541-BF9B-16AADB81093C}" type="pres">
      <dgm:prSet presAssocID="{70612C2C-77E3-DA4F-8B5C-B5834054A79B}" presName="childNode" presStyleLbl="node1" presStyleIdx="1" presStyleCnt="4">
        <dgm:presLayoutVars>
          <dgm:bulletEnabled val="1"/>
        </dgm:presLayoutVars>
      </dgm:prSet>
      <dgm:spPr/>
    </dgm:pt>
    <dgm:pt modelId="{A7B7476C-C628-0248-95E5-87EC91FD4D95}" type="pres">
      <dgm:prSet presAssocID="{70612C2C-77E3-DA4F-8B5C-B5834054A79B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1976FF1E-449E-064F-882D-D1CCA65C8AB4}" type="pres">
      <dgm:prSet presAssocID="{9D73DD2E-E93F-C947-8340-841302A144FF}" presName="sibTrans" presStyleCnt="0"/>
      <dgm:spPr/>
    </dgm:pt>
    <dgm:pt modelId="{E42B6D29-CD1E-3D43-9698-78D3CB98E653}" type="pres">
      <dgm:prSet presAssocID="{95E5B8B6-E669-DD4C-9123-66E9A46DAEB6}" presName="compositeNode" presStyleCnt="0">
        <dgm:presLayoutVars>
          <dgm:bulletEnabled val="1"/>
        </dgm:presLayoutVars>
      </dgm:prSet>
      <dgm:spPr/>
    </dgm:pt>
    <dgm:pt modelId="{27A086E0-16BB-974E-9973-15751901D2DD}" type="pres">
      <dgm:prSet presAssocID="{95E5B8B6-E669-DD4C-9123-66E9A46DAEB6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3E86288-75AC-0943-A99E-127761F63499}" type="pres">
      <dgm:prSet presAssocID="{95E5B8B6-E669-DD4C-9123-66E9A46DAEB6}" presName="childNode" presStyleLbl="node1" presStyleIdx="2" presStyleCnt="4">
        <dgm:presLayoutVars>
          <dgm:bulletEnabled val="1"/>
        </dgm:presLayoutVars>
      </dgm:prSet>
      <dgm:spPr/>
    </dgm:pt>
    <dgm:pt modelId="{BB51D233-687E-944E-91FB-526497825A3D}" type="pres">
      <dgm:prSet presAssocID="{95E5B8B6-E669-DD4C-9123-66E9A46DAEB6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42858221-9FC5-7147-B457-45B73C00E7CA}" type="pres">
      <dgm:prSet presAssocID="{2B082494-7751-5F44-8CB1-4F54E76767CC}" presName="sibTrans" presStyleCnt="0"/>
      <dgm:spPr/>
    </dgm:pt>
    <dgm:pt modelId="{3A8E843C-8E1B-3743-AA97-510EAF3EC154}" type="pres">
      <dgm:prSet presAssocID="{36F166D8-EB09-7244-A58A-DB797690F67B}" presName="compositeNode" presStyleCnt="0">
        <dgm:presLayoutVars>
          <dgm:bulletEnabled val="1"/>
        </dgm:presLayoutVars>
      </dgm:prSet>
      <dgm:spPr/>
    </dgm:pt>
    <dgm:pt modelId="{B6D4AD0A-EE3A-B645-8DB9-1718034D562D}" type="pres">
      <dgm:prSet presAssocID="{36F166D8-EB09-7244-A58A-DB797690F67B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1CEE18B-24AD-DA4C-8FE3-BEE77744C12C}" type="pres">
      <dgm:prSet presAssocID="{36F166D8-EB09-7244-A58A-DB797690F67B}" presName="childNode" presStyleLbl="node1" presStyleIdx="3" presStyleCnt="4">
        <dgm:presLayoutVars>
          <dgm:bulletEnabled val="1"/>
        </dgm:presLayoutVars>
      </dgm:prSet>
      <dgm:spPr/>
    </dgm:pt>
    <dgm:pt modelId="{475BCD4D-9CD4-C146-AFB0-4D0C18B9A568}" type="pres">
      <dgm:prSet presAssocID="{36F166D8-EB09-7244-A58A-DB797690F67B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7EE68506-17D7-0048-A4EA-7D552CCC6BEE}" srcId="{36F166D8-EB09-7244-A58A-DB797690F67B}" destId="{A4A74E91-2C0F-CA45-B084-075284001DD6}" srcOrd="1" destOrd="0" parTransId="{ABE82E1A-1F19-2544-B438-D02CF1A66A2A}" sibTransId="{4CAE7979-46BC-BA4E-A1B3-F7764D58E2F5}"/>
    <dgm:cxn modelId="{1FEF6010-DCE3-C048-8CBB-A875522F8EFE}" srcId="{EF7E2D60-23CA-1248-B0EA-BB1709FDD5EB}" destId="{70612C2C-77E3-DA4F-8B5C-B5834054A79B}" srcOrd="1" destOrd="0" parTransId="{EF685E61-1F3E-CE4E-BB8D-B9B63045EA77}" sibTransId="{9D73DD2E-E93F-C947-8340-841302A144FF}"/>
    <dgm:cxn modelId="{6EDD4B17-70C8-E542-95B7-C0E33D52BCB6}" type="presOf" srcId="{FB2FBC30-B7E1-914E-AE27-BE0EF4D29C1F}" destId="{70298973-CD57-5446-B7E6-FF84D6624114}" srcOrd="0" destOrd="0" presId="urn:microsoft.com/office/officeart/2005/8/layout/hList2"/>
    <dgm:cxn modelId="{29570028-967C-D749-BFCF-A657EBA37E77}" srcId="{70612C2C-77E3-DA4F-8B5C-B5834054A79B}" destId="{58F69F26-1392-994E-BD73-179088358316}" srcOrd="1" destOrd="0" parTransId="{73046088-65E2-6043-9390-29B349C590D2}" sibTransId="{78C9EDD9-CC74-544D-A844-1A21A3E3544B}"/>
    <dgm:cxn modelId="{7321E329-8F0F-D44E-8C2F-D8ABF4EB9B33}" type="presOf" srcId="{A5F7E6CC-AF66-5444-B05E-EF26AEB32F34}" destId="{52614286-DCE8-E44B-9D52-9CC712E76177}" srcOrd="0" destOrd="1" presId="urn:microsoft.com/office/officeart/2005/8/layout/hList2"/>
    <dgm:cxn modelId="{4BDE9733-2453-9C47-9834-A92F8B037C17}" srcId="{95E5B8B6-E669-DD4C-9123-66E9A46DAEB6}" destId="{ACD5AC34-E359-1B4E-87B1-0FD040DA9587}" srcOrd="0" destOrd="0" parTransId="{FD9E1B84-ABCE-2B41-8E88-CF82114741B4}" sibTransId="{30696DCA-E900-7C45-AC5D-B440090C2F44}"/>
    <dgm:cxn modelId="{1364E93C-A126-034F-9116-8874215A9EC7}" type="presOf" srcId="{DA363C2E-2184-9B43-BACB-2A70250B70D2}" destId="{52614286-DCE8-E44B-9D52-9CC712E76177}" srcOrd="0" destOrd="0" presId="urn:microsoft.com/office/officeart/2005/8/layout/hList2"/>
    <dgm:cxn modelId="{1451EC4D-7C71-0A49-BD77-0DEDAA5B3327}" srcId="{EF7E2D60-23CA-1248-B0EA-BB1709FDD5EB}" destId="{95E5B8B6-E669-DD4C-9123-66E9A46DAEB6}" srcOrd="2" destOrd="0" parTransId="{ABFCD290-AB58-7547-B1D9-FED7E78705A8}" sibTransId="{2B082494-7751-5F44-8CB1-4F54E76767CC}"/>
    <dgm:cxn modelId="{1365A253-CD1E-A243-88AF-FD1DDE08BE3A}" type="presOf" srcId="{36F166D8-EB09-7244-A58A-DB797690F67B}" destId="{475BCD4D-9CD4-C146-AFB0-4D0C18B9A568}" srcOrd="0" destOrd="0" presId="urn:microsoft.com/office/officeart/2005/8/layout/hList2"/>
    <dgm:cxn modelId="{5D9F7158-4B75-DD47-A8FB-F9106D8AC95F}" srcId="{FB2FBC30-B7E1-914E-AE27-BE0EF4D29C1F}" destId="{A5F7E6CC-AF66-5444-B05E-EF26AEB32F34}" srcOrd="1" destOrd="0" parTransId="{505AF58C-8C9A-4F44-A22C-78616EFAD3F1}" sibTransId="{7F33A01A-AEAD-EA46-9BDD-009ECF7C6741}"/>
    <dgm:cxn modelId="{0897E75B-3C0B-DB4E-B475-D6A323376AC5}" type="presOf" srcId="{70612C2C-77E3-DA4F-8B5C-B5834054A79B}" destId="{A7B7476C-C628-0248-95E5-87EC91FD4D95}" srcOrd="0" destOrd="0" presId="urn:microsoft.com/office/officeart/2005/8/layout/hList2"/>
    <dgm:cxn modelId="{11DE5568-CB76-E14A-8335-FC180336607E}" type="presOf" srcId="{95E5B8B6-E669-DD4C-9123-66E9A46DAEB6}" destId="{BB51D233-687E-944E-91FB-526497825A3D}" srcOrd="0" destOrd="0" presId="urn:microsoft.com/office/officeart/2005/8/layout/hList2"/>
    <dgm:cxn modelId="{63F9B572-5E79-3348-A20B-8018C39DAEAD}" type="presOf" srcId="{ACD5AC34-E359-1B4E-87B1-0FD040DA9587}" destId="{03E86288-75AC-0943-A99E-127761F63499}" srcOrd="0" destOrd="0" presId="urn:microsoft.com/office/officeart/2005/8/layout/hList2"/>
    <dgm:cxn modelId="{EBE5457A-8E50-DE4B-B401-363E47BA46D1}" type="presOf" srcId="{EF7E2D60-23CA-1248-B0EA-BB1709FDD5EB}" destId="{3ADBCE01-774D-0547-A274-4899A82808D3}" srcOrd="0" destOrd="0" presId="urn:microsoft.com/office/officeart/2005/8/layout/hList2"/>
    <dgm:cxn modelId="{84620581-C782-A447-902A-59D77A533263}" type="presOf" srcId="{A4A74E91-2C0F-CA45-B084-075284001DD6}" destId="{61CEE18B-24AD-DA4C-8FE3-BEE77744C12C}" srcOrd="0" destOrd="1" presId="urn:microsoft.com/office/officeart/2005/8/layout/hList2"/>
    <dgm:cxn modelId="{F81C25A9-824D-DF40-A31E-C6F95331244D}" srcId="{EF7E2D60-23CA-1248-B0EA-BB1709FDD5EB}" destId="{FB2FBC30-B7E1-914E-AE27-BE0EF4D29C1F}" srcOrd="0" destOrd="0" parTransId="{D7ABAB8F-DD6A-A942-81C9-4FDC8F32CA98}" sibTransId="{0FACCE1B-018A-E14E-9D76-09F7C0D86F74}"/>
    <dgm:cxn modelId="{67E189BE-8582-B640-BFC7-313AB821356B}" type="presOf" srcId="{1C6F8215-54C5-B941-ADEF-B7D643C671A4}" destId="{C8F7AFC3-ACF7-2541-BF9B-16AADB81093C}" srcOrd="0" destOrd="0" presId="urn:microsoft.com/office/officeart/2005/8/layout/hList2"/>
    <dgm:cxn modelId="{D5834EC2-8C5A-564B-A0C3-E4AC84B29475}" type="presOf" srcId="{58F69F26-1392-994E-BD73-179088358316}" destId="{C8F7AFC3-ACF7-2541-BF9B-16AADB81093C}" srcOrd="0" destOrd="1" presId="urn:microsoft.com/office/officeart/2005/8/layout/hList2"/>
    <dgm:cxn modelId="{D4ADB1C4-74B8-1249-9677-4EEB7253D114}" srcId="{70612C2C-77E3-DA4F-8B5C-B5834054A79B}" destId="{1C6F8215-54C5-B941-ADEF-B7D643C671A4}" srcOrd="0" destOrd="0" parTransId="{15CD02F5-8C5E-734A-BD17-8F8C77B48DCA}" sibTransId="{C7582C70-FDE7-994B-98B9-F8B2B589580E}"/>
    <dgm:cxn modelId="{213FA2C5-0153-AD40-93EB-0DA70B1CF55B}" srcId="{FB2FBC30-B7E1-914E-AE27-BE0EF4D29C1F}" destId="{DA363C2E-2184-9B43-BACB-2A70250B70D2}" srcOrd="0" destOrd="0" parTransId="{198769E0-9BEC-8E47-9012-8D4B349DEEC9}" sibTransId="{F2364510-7FBE-5044-86DB-B742BB15287B}"/>
    <dgm:cxn modelId="{0CD472D0-39B8-6F43-87A1-84D905A91DEA}" type="presOf" srcId="{067D829B-C7D8-644B-A924-09142B6EF209}" destId="{61CEE18B-24AD-DA4C-8FE3-BEE77744C12C}" srcOrd="0" destOrd="0" presId="urn:microsoft.com/office/officeart/2005/8/layout/hList2"/>
    <dgm:cxn modelId="{9E3D0FD2-9766-1A43-8E70-496ACBD0F4A0}" srcId="{36F166D8-EB09-7244-A58A-DB797690F67B}" destId="{067D829B-C7D8-644B-A924-09142B6EF209}" srcOrd="0" destOrd="0" parTransId="{DC937389-96B3-2F46-8EFE-01D5455D9FC2}" sibTransId="{7D85FE03-78D5-4D4F-9BE7-9A0D8758A011}"/>
    <dgm:cxn modelId="{E5994CD9-9251-0C46-961E-27CA9B8AAC1D}" srcId="{EF7E2D60-23CA-1248-B0EA-BB1709FDD5EB}" destId="{36F166D8-EB09-7244-A58A-DB797690F67B}" srcOrd="3" destOrd="0" parTransId="{DDF1E29F-4ECC-EB4A-B437-749EA2CBFE75}" sibTransId="{56BAC9FB-0CE6-9148-8803-9BE10B7DA2A1}"/>
    <dgm:cxn modelId="{012E30DD-D9D1-0F47-9AFD-4855557D3422}" type="presOf" srcId="{455A6D1B-F8F7-A64D-830B-75651E70AE06}" destId="{03E86288-75AC-0943-A99E-127761F63499}" srcOrd="0" destOrd="1" presId="urn:microsoft.com/office/officeart/2005/8/layout/hList2"/>
    <dgm:cxn modelId="{FE66AEE9-F9F0-2643-92A1-5876999E61D7}" srcId="{95E5B8B6-E669-DD4C-9123-66E9A46DAEB6}" destId="{455A6D1B-F8F7-A64D-830B-75651E70AE06}" srcOrd="1" destOrd="0" parTransId="{000BF81C-1A21-DB41-95CD-5A736ED60986}" sibTransId="{7F19EF9B-992A-804E-97C9-27A54B46B7C2}"/>
    <dgm:cxn modelId="{12876B82-7A78-8845-BE70-9BE9A19F4246}" type="presParOf" srcId="{3ADBCE01-774D-0547-A274-4899A82808D3}" destId="{25E05C04-732A-A647-8802-9D9588A35532}" srcOrd="0" destOrd="0" presId="urn:microsoft.com/office/officeart/2005/8/layout/hList2"/>
    <dgm:cxn modelId="{342CC937-783F-CE4C-9A44-A8D5D48A0936}" type="presParOf" srcId="{25E05C04-732A-A647-8802-9D9588A35532}" destId="{67963DDA-89EB-C949-92C8-BBC85A6A9F51}" srcOrd="0" destOrd="0" presId="urn:microsoft.com/office/officeart/2005/8/layout/hList2"/>
    <dgm:cxn modelId="{D49BF22E-5B94-BA4A-BC9B-1A89CAE67A33}" type="presParOf" srcId="{25E05C04-732A-A647-8802-9D9588A35532}" destId="{52614286-DCE8-E44B-9D52-9CC712E76177}" srcOrd="1" destOrd="0" presId="urn:microsoft.com/office/officeart/2005/8/layout/hList2"/>
    <dgm:cxn modelId="{48E64F5D-3F97-A949-97A3-0826DE2314C0}" type="presParOf" srcId="{25E05C04-732A-A647-8802-9D9588A35532}" destId="{70298973-CD57-5446-B7E6-FF84D6624114}" srcOrd="2" destOrd="0" presId="urn:microsoft.com/office/officeart/2005/8/layout/hList2"/>
    <dgm:cxn modelId="{0877D1EF-0796-6249-9944-59BDA0B53D15}" type="presParOf" srcId="{3ADBCE01-774D-0547-A274-4899A82808D3}" destId="{77DBCF21-C01C-AF49-B93A-6398B24763BF}" srcOrd="1" destOrd="0" presId="urn:microsoft.com/office/officeart/2005/8/layout/hList2"/>
    <dgm:cxn modelId="{728A4D86-5D6F-6245-8AC7-C937D6B6760C}" type="presParOf" srcId="{3ADBCE01-774D-0547-A274-4899A82808D3}" destId="{66BE1F68-7FD8-F545-89BD-0E3F4E0880D0}" srcOrd="2" destOrd="0" presId="urn:microsoft.com/office/officeart/2005/8/layout/hList2"/>
    <dgm:cxn modelId="{064501AF-F133-9646-B333-8535CD220A5D}" type="presParOf" srcId="{66BE1F68-7FD8-F545-89BD-0E3F4E0880D0}" destId="{B7E5F83D-7355-7A46-8AEA-10C085CCE427}" srcOrd="0" destOrd="0" presId="urn:microsoft.com/office/officeart/2005/8/layout/hList2"/>
    <dgm:cxn modelId="{3171AAB1-001D-7545-B4FB-B0A91E393B96}" type="presParOf" srcId="{66BE1F68-7FD8-F545-89BD-0E3F4E0880D0}" destId="{C8F7AFC3-ACF7-2541-BF9B-16AADB81093C}" srcOrd="1" destOrd="0" presId="urn:microsoft.com/office/officeart/2005/8/layout/hList2"/>
    <dgm:cxn modelId="{0F3F3194-E9D6-C141-9EB3-201C77A03EB3}" type="presParOf" srcId="{66BE1F68-7FD8-F545-89BD-0E3F4E0880D0}" destId="{A7B7476C-C628-0248-95E5-87EC91FD4D95}" srcOrd="2" destOrd="0" presId="urn:microsoft.com/office/officeart/2005/8/layout/hList2"/>
    <dgm:cxn modelId="{C75B99AE-4B0F-D148-8D81-8FE8BADB4249}" type="presParOf" srcId="{3ADBCE01-774D-0547-A274-4899A82808D3}" destId="{1976FF1E-449E-064F-882D-D1CCA65C8AB4}" srcOrd="3" destOrd="0" presId="urn:microsoft.com/office/officeart/2005/8/layout/hList2"/>
    <dgm:cxn modelId="{DE78C5A1-BC0B-354C-890A-CE4E2C966B30}" type="presParOf" srcId="{3ADBCE01-774D-0547-A274-4899A82808D3}" destId="{E42B6D29-CD1E-3D43-9698-78D3CB98E653}" srcOrd="4" destOrd="0" presId="urn:microsoft.com/office/officeart/2005/8/layout/hList2"/>
    <dgm:cxn modelId="{BF81B7E7-D890-2A40-AEF4-1B841D00D9AF}" type="presParOf" srcId="{E42B6D29-CD1E-3D43-9698-78D3CB98E653}" destId="{27A086E0-16BB-974E-9973-15751901D2DD}" srcOrd="0" destOrd="0" presId="urn:microsoft.com/office/officeart/2005/8/layout/hList2"/>
    <dgm:cxn modelId="{887CDCA8-22D6-9741-B415-36CC5870C169}" type="presParOf" srcId="{E42B6D29-CD1E-3D43-9698-78D3CB98E653}" destId="{03E86288-75AC-0943-A99E-127761F63499}" srcOrd="1" destOrd="0" presId="urn:microsoft.com/office/officeart/2005/8/layout/hList2"/>
    <dgm:cxn modelId="{B824126D-D4F8-144B-8D08-18D11F5EB846}" type="presParOf" srcId="{E42B6D29-CD1E-3D43-9698-78D3CB98E653}" destId="{BB51D233-687E-944E-91FB-526497825A3D}" srcOrd="2" destOrd="0" presId="urn:microsoft.com/office/officeart/2005/8/layout/hList2"/>
    <dgm:cxn modelId="{402DCDE7-A6CB-C841-AD9A-FB276C4904E6}" type="presParOf" srcId="{3ADBCE01-774D-0547-A274-4899A82808D3}" destId="{42858221-9FC5-7147-B457-45B73C00E7CA}" srcOrd="5" destOrd="0" presId="urn:microsoft.com/office/officeart/2005/8/layout/hList2"/>
    <dgm:cxn modelId="{21A3BBCE-019C-374A-ADF4-3058C7E95DEB}" type="presParOf" srcId="{3ADBCE01-774D-0547-A274-4899A82808D3}" destId="{3A8E843C-8E1B-3743-AA97-510EAF3EC154}" srcOrd="6" destOrd="0" presId="urn:microsoft.com/office/officeart/2005/8/layout/hList2"/>
    <dgm:cxn modelId="{D4802272-D7D0-844A-85B2-8FE6DAB7B2BD}" type="presParOf" srcId="{3A8E843C-8E1B-3743-AA97-510EAF3EC154}" destId="{B6D4AD0A-EE3A-B645-8DB9-1718034D562D}" srcOrd="0" destOrd="0" presId="urn:microsoft.com/office/officeart/2005/8/layout/hList2"/>
    <dgm:cxn modelId="{26A49187-A7F9-6E4C-9B42-CED4FD252B76}" type="presParOf" srcId="{3A8E843C-8E1B-3743-AA97-510EAF3EC154}" destId="{61CEE18B-24AD-DA4C-8FE3-BEE77744C12C}" srcOrd="1" destOrd="0" presId="urn:microsoft.com/office/officeart/2005/8/layout/hList2"/>
    <dgm:cxn modelId="{EA53D396-9179-124D-8A57-45F2CFA2CADA}" type="presParOf" srcId="{3A8E843C-8E1B-3743-AA97-510EAF3EC154}" destId="{475BCD4D-9CD4-C146-AFB0-4D0C18B9A568}" srcOrd="2" destOrd="0" presId="urn:microsoft.com/office/officeart/2005/8/layout/h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7791D-6418-474A-96E6-B3211433C625}" type="doc">
      <dgm:prSet loTypeId="urn:microsoft.com/office/officeart/2008/layout/LinedLis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CA03EB-57C9-444E-9710-9BEB3186EC8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onstantia" panose="02030602050306030303" pitchFamily="18" charset="0"/>
            </a:rPr>
            <a:t>Future Plans </a:t>
          </a:r>
        </a:p>
      </dgm:t>
    </dgm:pt>
    <dgm:pt modelId="{2DCD5B17-6FB1-664A-B0C4-AB35CBE2B151}" type="parTrans" cxnId="{B4447758-56AE-734B-A1DB-7C1DC5F0129E}">
      <dgm:prSet/>
      <dgm:spPr/>
      <dgm:t>
        <a:bodyPr/>
        <a:lstStyle/>
        <a:p>
          <a:endParaRPr lang="en-US"/>
        </a:p>
      </dgm:t>
    </dgm:pt>
    <dgm:pt modelId="{C2697AB5-84D9-5B45-9381-02D60832446D}" type="sibTrans" cxnId="{B4447758-56AE-734B-A1DB-7C1DC5F0129E}">
      <dgm:prSet/>
      <dgm:spPr/>
      <dgm:t>
        <a:bodyPr/>
        <a:lstStyle/>
        <a:p>
          <a:endParaRPr lang="en-US"/>
        </a:p>
      </dgm:t>
    </dgm:pt>
    <dgm:pt modelId="{1B18647D-174A-EB4C-BD43-FFA649A28A63}">
      <dgm:prSet phldrT="[Text]"/>
      <dgm:spPr/>
      <dgm:t>
        <a:bodyPr/>
        <a:lstStyle/>
        <a:p>
          <a:r>
            <a:rPr lang="en-US" b="1">
              <a:solidFill>
                <a:schemeClr val="bg1"/>
              </a:solidFill>
              <a:latin typeface="Constantia" panose="02030602050306030303" pitchFamily="18" charset="0"/>
            </a:rPr>
            <a:t>User Registration</a:t>
          </a:r>
        </a:p>
        <a:p>
          <a:r>
            <a:rPr lang="en-US">
              <a:solidFill>
                <a:schemeClr val="bg1"/>
              </a:solidFill>
              <a:latin typeface="Constantia" panose="02030602050306030303" pitchFamily="18" charset="0"/>
            </a:rPr>
            <a:t>Functionality to log in and register users.</a:t>
          </a:r>
        </a:p>
      </dgm:t>
    </dgm:pt>
    <dgm:pt modelId="{161F3981-7C7F-8046-A46A-C3709A8AEEBA}" type="parTrans" cxnId="{967E36ED-7A89-2B40-BFFF-43CF5A224FE2}">
      <dgm:prSet/>
      <dgm:spPr/>
      <dgm:t>
        <a:bodyPr/>
        <a:lstStyle/>
        <a:p>
          <a:endParaRPr lang="en-US"/>
        </a:p>
      </dgm:t>
    </dgm:pt>
    <dgm:pt modelId="{9ACD20B7-7EEF-7E44-9EE1-BEC0BF0A46A6}" type="sibTrans" cxnId="{967E36ED-7A89-2B40-BFFF-43CF5A224FE2}">
      <dgm:prSet/>
      <dgm:spPr/>
      <dgm:t>
        <a:bodyPr/>
        <a:lstStyle/>
        <a:p>
          <a:endParaRPr lang="en-US"/>
        </a:p>
      </dgm:t>
    </dgm:pt>
    <dgm:pt modelId="{6CF28F65-AB9D-3142-8522-EF85EE4A9202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Constantia" panose="02030602050306030303" pitchFamily="18" charset="0"/>
            </a:rPr>
            <a:t>Edit Images</a:t>
          </a:r>
        </a:p>
        <a:p>
          <a:r>
            <a:rPr lang="en-US" dirty="0">
              <a:solidFill>
                <a:schemeClr val="bg1"/>
              </a:solidFill>
              <a:latin typeface="Constantia" panose="02030602050306030303" pitchFamily="18" charset="0"/>
            </a:rPr>
            <a:t>Functionality to edit images during or after uploading them.</a:t>
          </a:r>
        </a:p>
      </dgm:t>
    </dgm:pt>
    <dgm:pt modelId="{FA183169-4AED-BD4C-A5D4-200FDB755462}" type="parTrans" cxnId="{98E90D13-FED0-2346-8E87-942C3AC2A5DD}">
      <dgm:prSet/>
      <dgm:spPr/>
      <dgm:t>
        <a:bodyPr/>
        <a:lstStyle/>
        <a:p>
          <a:endParaRPr lang="en-US"/>
        </a:p>
      </dgm:t>
    </dgm:pt>
    <dgm:pt modelId="{414C2C63-651A-9449-B43B-7FEBBCD9E8CE}" type="sibTrans" cxnId="{98E90D13-FED0-2346-8E87-942C3AC2A5DD}">
      <dgm:prSet/>
      <dgm:spPr/>
      <dgm:t>
        <a:bodyPr/>
        <a:lstStyle/>
        <a:p>
          <a:endParaRPr lang="en-US"/>
        </a:p>
      </dgm:t>
    </dgm:pt>
    <dgm:pt modelId="{EACCA7FD-BBD0-2847-85DC-439E8942F8FF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Constantia" panose="02030602050306030303" pitchFamily="18" charset="0"/>
            </a:rPr>
            <a:t>Search based on Color</a:t>
          </a:r>
        </a:p>
        <a:p>
          <a:r>
            <a:rPr lang="en-US" dirty="0">
              <a:solidFill>
                <a:schemeClr val="bg1"/>
              </a:solidFill>
              <a:latin typeface="Constantia" panose="02030602050306030303" pitchFamily="18" charset="0"/>
            </a:rPr>
            <a:t>Functionality to search images based on color.</a:t>
          </a:r>
        </a:p>
      </dgm:t>
    </dgm:pt>
    <dgm:pt modelId="{FD622B5C-1711-D149-882C-FAFFDF96AEF3}" type="parTrans" cxnId="{6011C9E3-764E-ED42-99D5-D4799446CCF5}">
      <dgm:prSet/>
      <dgm:spPr/>
      <dgm:t>
        <a:bodyPr/>
        <a:lstStyle/>
        <a:p>
          <a:endParaRPr lang="en-US"/>
        </a:p>
      </dgm:t>
    </dgm:pt>
    <dgm:pt modelId="{315A1C8F-78D6-8E41-B89E-189D9546E352}" type="sibTrans" cxnId="{6011C9E3-764E-ED42-99D5-D4799446CCF5}">
      <dgm:prSet/>
      <dgm:spPr/>
      <dgm:t>
        <a:bodyPr/>
        <a:lstStyle/>
        <a:p>
          <a:endParaRPr lang="en-US"/>
        </a:p>
      </dgm:t>
    </dgm:pt>
    <dgm:pt modelId="{CF8540E9-712F-044A-8650-3073CF518DA3}">
      <dgm:prSet/>
      <dgm:spPr/>
      <dgm:t>
        <a:bodyPr/>
        <a:lstStyle/>
        <a:p>
          <a:r>
            <a:rPr lang="en-US" b="1">
              <a:solidFill>
                <a:schemeClr val="bg1"/>
              </a:solidFill>
              <a:latin typeface="Constantia" panose="02030602050306030303" pitchFamily="18" charset="0"/>
            </a:rPr>
            <a:t>Translate Images</a:t>
          </a:r>
        </a:p>
        <a:p>
          <a:r>
            <a:rPr lang="en-US">
              <a:solidFill>
                <a:schemeClr val="bg1"/>
              </a:solidFill>
              <a:latin typeface="Constantia" panose="02030602050306030303" pitchFamily="18" charset="0"/>
            </a:rPr>
            <a:t>Functionality to translate images to any preferred language.</a:t>
          </a:r>
        </a:p>
      </dgm:t>
    </dgm:pt>
    <dgm:pt modelId="{4BBEC4E6-2465-AF49-9CE6-3DCF24D6D21F}" type="parTrans" cxnId="{44487088-B28D-5648-B038-73E51DA373A0}">
      <dgm:prSet/>
      <dgm:spPr/>
      <dgm:t>
        <a:bodyPr/>
        <a:lstStyle/>
        <a:p>
          <a:endParaRPr lang="en-US"/>
        </a:p>
      </dgm:t>
    </dgm:pt>
    <dgm:pt modelId="{38A9C5B2-E29B-0C47-A971-6E0B2229AA63}" type="sibTrans" cxnId="{44487088-B28D-5648-B038-73E51DA373A0}">
      <dgm:prSet/>
      <dgm:spPr/>
      <dgm:t>
        <a:bodyPr/>
        <a:lstStyle/>
        <a:p>
          <a:endParaRPr lang="en-US"/>
        </a:p>
      </dgm:t>
    </dgm:pt>
    <dgm:pt modelId="{263A28A0-952B-5646-B5C1-71395C85D243}" type="pres">
      <dgm:prSet presAssocID="{9017791D-6418-474A-96E6-B3211433C625}" presName="vert0" presStyleCnt="0">
        <dgm:presLayoutVars>
          <dgm:dir/>
          <dgm:animOne val="branch"/>
          <dgm:animLvl val="lvl"/>
        </dgm:presLayoutVars>
      </dgm:prSet>
      <dgm:spPr/>
    </dgm:pt>
    <dgm:pt modelId="{9D7EDFDA-DA5F-3341-8F14-486709435440}" type="pres">
      <dgm:prSet presAssocID="{4FCA03EB-57C9-444E-9710-9BEB3186EC85}" presName="thickLine" presStyleLbl="alignNode1" presStyleIdx="0" presStyleCnt="1"/>
      <dgm:spPr/>
    </dgm:pt>
    <dgm:pt modelId="{DC6020C7-D0D3-2F4F-BFA6-0371B3FAECA6}" type="pres">
      <dgm:prSet presAssocID="{4FCA03EB-57C9-444E-9710-9BEB3186EC85}" presName="horz1" presStyleCnt="0"/>
      <dgm:spPr/>
    </dgm:pt>
    <dgm:pt modelId="{24F28ACF-CE82-CE46-8602-F2FD8BD54C8F}" type="pres">
      <dgm:prSet presAssocID="{4FCA03EB-57C9-444E-9710-9BEB3186EC85}" presName="tx1" presStyleLbl="revTx" presStyleIdx="0" presStyleCnt="5"/>
      <dgm:spPr/>
    </dgm:pt>
    <dgm:pt modelId="{CDBFEC08-6165-3949-A7E5-6C7EC5F1505A}" type="pres">
      <dgm:prSet presAssocID="{4FCA03EB-57C9-444E-9710-9BEB3186EC85}" presName="vert1" presStyleCnt="0"/>
      <dgm:spPr/>
    </dgm:pt>
    <dgm:pt modelId="{BA231C6F-648D-ED4A-979C-D0CE5B10C0D6}" type="pres">
      <dgm:prSet presAssocID="{1B18647D-174A-EB4C-BD43-FFA649A28A63}" presName="vertSpace2a" presStyleCnt="0"/>
      <dgm:spPr/>
    </dgm:pt>
    <dgm:pt modelId="{FDF52FF4-2F88-844A-B4EB-489FD99BD675}" type="pres">
      <dgm:prSet presAssocID="{1B18647D-174A-EB4C-BD43-FFA649A28A63}" presName="horz2" presStyleCnt="0"/>
      <dgm:spPr/>
    </dgm:pt>
    <dgm:pt modelId="{2574A9BA-6AC4-4F46-B154-2E7E2DB56BFD}" type="pres">
      <dgm:prSet presAssocID="{1B18647D-174A-EB4C-BD43-FFA649A28A63}" presName="horzSpace2" presStyleCnt="0"/>
      <dgm:spPr/>
    </dgm:pt>
    <dgm:pt modelId="{DA9D4A98-E8AF-9448-93D7-9683AEFFDF62}" type="pres">
      <dgm:prSet presAssocID="{1B18647D-174A-EB4C-BD43-FFA649A28A63}" presName="tx2" presStyleLbl="revTx" presStyleIdx="1" presStyleCnt="5"/>
      <dgm:spPr/>
    </dgm:pt>
    <dgm:pt modelId="{FE9B4A98-373E-4E47-8091-4E822C769022}" type="pres">
      <dgm:prSet presAssocID="{1B18647D-174A-EB4C-BD43-FFA649A28A63}" presName="vert2" presStyleCnt="0"/>
      <dgm:spPr/>
    </dgm:pt>
    <dgm:pt modelId="{14037D4C-78B6-0A4D-B2FA-D62E1394EC5E}" type="pres">
      <dgm:prSet presAssocID="{1B18647D-174A-EB4C-BD43-FFA649A28A63}" presName="thinLine2b" presStyleLbl="callout" presStyleIdx="0" presStyleCnt="4"/>
      <dgm:spPr/>
    </dgm:pt>
    <dgm:pt modelId="{C81A9DBB-1DFF-E347-97D5-BCE44C4ADCB7}" type="pres">
      <dgm:prSet presAssocID="{1B18647D-174A-EB4C-BD43-FFA649A28A63}" presName="vertSpace2b" presStyleCnt="0"/>
      <dgm:spPr/>
    </dgm:pt>
    <dgm:pt modelId="{5E5B86C2-E999-0E4A-AABA-D93145135E20}" type="pres">
      <dgm:prSet presAssocID="{6CF28F65-AB9D-3142-8522-EF85EE4A9202}" presName="horz2" presStyleCnt="0"/>
      <dgm:spPr/>
    </dgm:pt>
    <dgm:pt modelId="{5620B52E-7D84-CB4A-A1C1-6D40C5099015}" type="pres">
      <dgm:prSet presAssocID="{6CF28F65-AB9D-3142-8522-EF85EE4A9202}" presName="horzSpace2" presStyleCnt="0"/>
      <dgm:spPr/>
    </dgm:pt>
    <dgm:pt modelId="{D6721FCD-E099-7F4C-B33E-989F5CACB606}" type="pres">
      <dgm:prSet presAssocID="{6CF28F65-AB9D-3142-8522-EF85EE4A9202}" presName="tx2" presStyleLbl="revTx" presStyleIdx="2" presStyleCnt="5"/>
      <dgm:spPr/>
    </dgm:pt>
    <dgm:pt modelId="{1207A288-A5EC-B84A-862B-3B00EF33F130}" type="pres">
      <dgm:prSet presAssocID="{6CF28F65-AB9D-3142-8522-EF85EE4A9202}" presName="vert2" presStyleCnt="0"/>
      <dgm:spPr/>
    </dgm:pt>
    <dgm:pt modelId="{F04B8D4F-F380-2C44-922C-F12F5D85C74A}" type="pres">
      <dgm:prSet presAssocID="{6CF28F65-AB9D-3142-8522-EF85EE4A9202}" presName="thinLine2b" presStyleLbl="callout" presStyleIdx="1" presStyleCnt="4"/>
      <dgm:spPr/>
    </dgm:pt>
    <dgm:pt modelId="{F9A99972-9ADD-514A-8D67-161F40857A83}" type="pres">
      <dgm:prSet presAssocID="{6CF28F65-AB9D-3142-8522-EF85EE4A9202}" presName="vertSpace2b" presStyleCnt="0"/>
      <dgm:spPr/>
    </dgm:pt>
    <dgm:pt modelId="{2A93C154-662B-1F4F-9FD8-78D4886AD00E}" type="pres">
      <dgm:prSet presAssocID="{EACCA7FD-BBD0-2847-85DC-439E8942F8FF}" presName="horz2" presStyleCnt="0"/>
      <dgm:spPr/>
    </dgm:pt>
    <dgm:pt modelId="{E843776F-788A-0A43-879A-8280E0D22795}" type="pres">
      <dgm:prSet presAssocID="{EACCA7FD-BBD0-2847-85DC-439E8942F8FF}" presName="horzSpace2" presStyleCnt="0"/>
      <dgm:spPr/>
    </dgm:pt>
    <dgm:pt modelId="{7E4002A0-C949-9645-8D20-9DE417C95BFC}" type="pres">
      <dgm:prSet presAssocID="{EACCA7FD-BBD0-2847-85DC-439E8942F8FF}" presName="tx2" presStyleLbl="revTx" presStyleIdx="3" presStyleCnt="5"/>
      <dgm:spPr/>
    </dgm:pt>
    <dgm:pt modelId="{781907F9-4CB5-5A47-ABA8-4D8F06B975C7}" type="pres">
      <dgm:prSet presAssocID="{EACCA7FD-BBD0-2847-85DC-439E8942F8FF}" presName="vert2" presStyleCnt="0"/>
      <dgm:spPr/>
    </dgm:pt>
    <dgm:pt modelId="{AB950BBD-1A65-7341-8A63-9D364C0EA5F1}" type="pres">
      <dgm:prSet presAssocID="{EACCA7FD-BBD0-2847-85DC-439E8942F8FF}" presName="thinLine2b" presStyleLbl="callout" presStyleIdx="2" presStyleCnt="4"/>
      <dgm:spPr/>
    </dgm:pt>
    <dgm:pt modelId="{4CD29809-FE97-8949-A606-CE1FD9E63956}" type="pres">
      <dgm:prSet presAssocID="{EACCA7FD-BBD0-2847-85DC-439E8942F8FF}" presName="vertSpace2b" presStyleCnt="0"/>
      <dgm:spPr/>
    </dgm:pt>
    <dgm:pt modelId="{7D224045-3F16-0C44-8961-EE4087CF4B21}" type="pres">
      <dgm:prSet presAssocID="{CF8540E9-712F-044A-8650-3073CF518DA3}" presName="horz2" presStyleCnt="0"/>
      <dgm:spPr/>
    </dgm:pt>
    <dgm:pt modelId="{B41B5C2A-4E82-0845-8B5B-0093792C6E12}" type="pres">
      <dgm:prSet presAssocID="{CF8540E9-712F-044A-8650-3073CF518DA3}" presName="horzSpace2" presStyleCnt="0"/>
      <dgm:spPr/>
    </dgm:pt>
    <dgm:pt modelId="{AA0230D5-5833-3744-8029-D56A8C737326}" type="pres">
      <dgm:prSet presAssocID="{CF8540E9-712F-044A-8650-3073CF518DA3}" presName="tx2" presStyleLbl="revTx" presStyleIdx="4" presStyleCnt="5"/>
      <dgm:spPr/>
    </dgm:pt>
    <dgm:pt modelId="{0FA1B293-7A12-6D45-AACA-000E85F7FFF4}" type="pres">
      <dgm:prSet presAssocID="{CF8540E9-712F-044A-8650-3073CF518DA3}" presName="vert2" presStyleCnt="0"/>
      <dgm:spPr/>
    </dgm:pt>
    <dgm:pt modelId="{99B9CA67-DD33-E34F-BAD0-609B3770F1C3}" type="pres">
      <dgm:prSet presAssocID="{CF8540E9-712F-044A-8650-3073CF518DA3}" presName="thinLine2b" presStyleLbl="callout" presStyleIdx="3" presStyleCnt="4"/>
      <dgm:spPr/>
    </dgm:pt>
    <dgm:pt modelId="{ECFFE855-7EB7-974D-81D8-334954821160}" type="pres">
      <dgm:prSet presAssocID="{CF8540E9-712F-044A-8650-3073CF518DA3}" presName="vertSpace2b" presStyleCnt="0"/>
      <dgm:spPr/>
    </dgm:pt>
  </dgm:ptLst>
  <dgm:cxnLst>
    <dgm:cxn modelId="{98E90D13-FED0-2346-8E87-942C3AC2A5DD}" srcId="{4FCA03EB-57C9-444E-9710-9BEB3186EC85}" destId="{6CF28F65-AB9D-3142-8522-EF85EE4A9202}" srcOrd="1" destOrd="0" parTransId="{FA183169-4AED-BD4C-A5D4-200FDB755462}" sibTransId="{414C2C63-651A-9449-B43B-7FEBBCD9E8CE}"/>
    <dgm:cxn modelId="{32734616-A1CC-2342-9541-2611402A5E73}" type="presOf" srcId="{CF8540E9-712F-044A-8650-3073CF518DA3}" destId="{AA0230D5-5833-3744-8029-D56A8C737326}" srcOrd="0" destOrd="0" presId="urn:microsoft.com/office/officeart/2008/layout/LinedList"/>
    <dgm:cxn modelId="{977ECA2F-A23F-8C47-9198-CA341FFE4A99}" type="presOf" srcId="{9017791D-6418-474A-96E6-B3211433C625}" destId="{263A28A0-952B-5646-B5C1-71395C85D243}" srcOrd="0" destOrd="0" presId="urn:microsoft.com/office/officeart/2008/layout/LinedList"/>
    <dgm:cxn modelId="{B4447758-56AE-734B-A1DB-7C1DC5F0129E}" srcId="{9017791D-6418-474A-96E6-B3211433C625}" destId="{4FCA03EB-57C9-444E-9710-9BEB3186EC85}" srcOrd="0" destOrd="0" parTransId="{2DCD5B17-6FB1-664A-B0C4-AB35CBE2B151}" sibTransId="{C2697AB5-84D9-5B45-9381-02D60832446D}"/>
    <dgm:cxn modelId="{BEF37F61-457B-E54A-99CE-39DABDDA7509}" type="presOf" srcId="{6CF28F65-AB9D-3142-8522-EF85EE4A9202}" destId="{D6721FCD-E099-7F4C-B33E-989F5CACB606}" srcOrd="0" destOrd="0" presId="urn:microsoft.com/office/officeart/2008/layout/LinedList"/>
    <dgm:cxn modelId="{5A26E47C-46BF-E046-8F2A-4D63E842B074}" type="presOf" srcId="{1B18647D-174A-EB4C-BD43-FFA649A28A63}" destId="{DA9D4A98-E8AF-9448-93D7-9683AEFFDF62}" srcOrd="0" destOrd="0" presId="urn:microsoft.com/office/officeart/2008/layout/LinedList"/>
    <dgm:cxn modelId="{44487088-B28D-5648-B038-73E51DA373A0}" srcId="{4FCA03EB-57C9-444E-9710-9BEB3186EC85}" destId="{CF8540E9-712F-044A-8650-3073CF518DA3}" srcOrd="3" destOrd="0" parTransId="{4BBEC4E6-2465-AF49-9CE6-3DCF24D6D21F}" sibTransId="{38A9C5B2-E29B-0C47-A971-6E0B2229AA63}"/>
    <dgm:cxn modelId="{B43D848C-0419-2143-BA37-381CFF5A525F}" type="presOf" srcId="{4FCA03EB-57C9-444E-9710-9BEB3186EC85}" destId="{24F28ACF-CE82-CE46-8602-F2FD8BD54C8F}" srcOrd="0" destOrd="0" presId="urn:microsoft.com/office/officeart/2008/layout/LinedList"/>
    <dgm:cxn modelId="{B0E67BCE-1B19-E247-9CA5-B5C67FDC69A1}" type="presOf" srcId="{EACCA7FD-BBD0-2847-85DC-439E8942F8FF}" destId="{7E4002A0-C949-9645-8D20-9DE417C95BFC}" srcOrd="0" destOrd="0" presId="urn:microsoft.com/office/officeart/2008/layout/LinedList"/>
    <dgm:cxn modelId="{6011C9E3-764E-ED42-99D5-D4799446CCF5}" srcId="{4FCA03EB-57C9-444E-9710-9BEB3186EC85}" destId="{EACCA7FD-BBD0-2847-85DC-439E8942F8FF}" srcOrd="2" destOrd="0" parTransId="{FD622B5C-1711-D149-882C-FAFFDF96AEF3}" sibTransId="{315A1C8F-78D6-8E41-B89E-189D9546E352}"/>
    <dgm:cxn modelId="{967E36ED-7A89-2B40-BFFF-43CF5A224FE2}" srcId="{4FCA03EB-57C9-444E-9710-9BEB3186EC85}" destId="{1B18647D-174A-EB4C-BD43-FFA649A28A63}" srcOrd="0" destOrd="0" parTransId="{161F3981-7C7F-8046-A46A-C3709A8AEEBA}" sibTransId="{9ACD20B7-7EEF-7E44-9EE1-BEC0BF0A46A6}"/>
    <dgm:cxn modelId="{CC0D62E7-937D-EC4B-876A-42BECC2E8457}" type="presParOf" srcId="{263A28A0-952B-5646-B5C1-71395C85D243}" destId="{9D7EDFDA-DA5F-3341-8F14-486709435440}" srcOrd="0" destOrd="0" presId="urn:microsoft.com/office/officeart/2008/layout/LinedList"/>
    <dgm:cxn modelId="{9A2C5656-861A-7A4F-95A6-268BF6F9C92D}" type="presParOf" srcId="{263A28A0-952B-5646-B5C1-71395C85D243}" destId="{DC6020C7-D0D3-2F4F-BFA6-0371B3FAECA6}" srcOrd="1" destOrd="0" presId="urn:microsoft.com/office/officeart/2008/layout/LinedList"/>
    <dgm:cxn modelId="{B98B3C20-30AB-CE4D-B054-270DC6823F15}" type="presParOf" srcId="{DC6020C7-D0D3-2F4F-BFA6-0371B3FAECA6}" destId="{24F28ACF-CE82-CE46-8602-F2FD8BD54C8F}" srcOrd="0" destOrd="0" presId="urn:microsoft.com/office/officeart/2008/layout/LinedList"/>
    <dgm:cxn modelId="{51BAB237-3C7F-284D-B987-9BB0C365275B}" type="presParOf" srcId="{DC6020C7-D0D3-2F4F-BFA6-0371B3FAECA6}" destId="{CDBFEC08-6165-3949-A7E5-6C7EC5F1505A}" srcOrd="1" destOrd="0" presId="urn:microsoft.com/office/officeart/2008/layout/LinedList"/>
    <dgm:cxn modelId="{8292FE01-44DF-494D-B381-314C1AB321E5}" type="presParOf" srcId="{CDBFEC08-6165-3949-A7E5-6C7EC5F1505A}" destId="{BA231C6F-648D-ED4A-979C-D0CE5B10C0D6}" srcOrd="0" destOrd="0" presId="urn:microsoft.com/office/officeart/2008/layout/LinedList"/>
    <dgm:cxn modelId="{059F368F-7C74-F946-84A4-003042A25D85}" type="presParOf" srcId="{CDBFEC08-6165-3949-A7E5-6C7EC5F1505A}" destId="{FDF52FF4-2F88-844A-B4EB-489FD99BD675}" srcOrd="1" destOrd="0" presId="urn:microsoft.com/office/officeart/2008/layout/LinedList"/>
    <dgm:cxn modelId="{5B3B7F45-1903-334E-84A8-F48204351438}" type="presParOf" srcId="{FDF52FF4-2F88-844A-B4EB-489FD99BD675}" destId="{2574A9BA-6AC4-4F46-B154-2E7E2DB56BFD}" srcOrd="0" destOrd="0" presId="urn:microsoft.com/office/officeart/2008/layout/LinedList"/>
    <dgm:cxn modelId="{3CD46517-C605-D546-A2E4-4AF88784FDB0}" type="presParOf" srcId="{FDF52FF4-2F88-844A-B4EB-489FD99BD675}" destId="{DA9D4A98-E8AF-9448-93D7-9683AEFFDF62}" srcOrd="1" destOrd="0" presId="urn:microsoft.com/office/officeart/2008/layout/LinedList"/>
    <dgm:cxn modelId="{4A8DAC02-BEC7-0A42-9276-4DB7E64F80F2}" type="presParOf" srcId="{FDF52FF4-2F88-844A-B4EB-489FD99BD675}" destId="{FE9B4A98-373E-4E47-8091-4E822C769022}" srcOrd="2" destOrd="0" presId="urn:microsoft.com/office/officeart/2008/layout/LinedList"/>
    <dgm:cxn modelId="{19861A7F-FD59-5349-88D9-BC47BA804539}" type="presParOf" srcId="{CDBFEC08-6165-3949-A7E5-6C7EC5F1505A}" destId="{14037D4C-78B6-0A4D-B2FA-D62E1394EC5E}" srcOrd="2" destOrd="0" presId="urn:microsoft.com/office/officeart/2008/layout/LinedList"/>
    <dgm:cxn modelId="{FD572E5C-9B41-CA4B-A7D6-1BDD3BDB798A}" type="presParOf" srcId="{CDBFEC08-6165-3949-A7E5-6C7EC5F1505A}" destId="{C81A9DBB-1DFF-E347-97D5-BCE44C4ADCB7}" srcOrd="3" destOrd="0" presId="urn:microsoft.com/office/officeart/2008/layout/LinedList"/>
    <dgm:cxn modelId="{D59E885A-53F5-7945-8817-182FE007ABF5}" type="presParOf" srcId="{CDBFEC08-6165-3949-A7E5-6C7EC5F1505A}" destId="{5E5B86C2-E999-0E4A-AABA-D93145135E20}" srcOrd="4" destOrd="0" presId="urn:microsoft.com/office/officeart/2008/layout/LinedList"/>
    <dgm:cxn modelId="{709D0390-F8EB-D248-B04D-A713F3E7E0D9}" type="presParOf" srcId="{5E5B86C2-E999-0E4A-AABA-D93145135E20}" destId="{5620B52E-7D84-CB4A-A1C1-6D40C5099015}" srcOrd="0" destOrd="0" presId="urn:microsoft.com/office/officeart/2008/layout/LinedList"/>
    <dgm:cxn modelId="{0D7EC2F5-4896-6D47-9878-5F305E56F18E}" type="presParOf" srcId="{5E5B86C2-E999-0E4A-AABA-D93145135E20}" destId="{D6721FCD-E099-7F4C-B33E-989F5CACB606}" srcOrd="1" destOrd="0" presId="urn:microsoft.com/office/officeart/2008/layout/LinedList"/>
    <dgm:cxn modelId="{C4099924-A34E-7446-8200-27594B408B8A}" type="presParOf" srcId="{5E5B86C2-E999-0E4A-AABA-D93145135E20}" destId="{1207A288-A5EC-B84A-862B-3B00EF33F130}" srcOrd="2" destOrd="0" presId="urn:microsoft.com/office/officeart/2008/layout/LinedList"/>
    <dgm:cxn modelId="{734EE269-A78D-704A-A37F-892EDEF14314}" type="presParOf" srcId="{CDBFEC08-6165-3949-A7E5-6C7EC5F1505A}" destId="{F04B8D4F-F380-2C44-922C-F12F5D85C74A}" srcOrd="5" destOrd="0" presId="urn:microsoft.com/office/officeart/2008/layout/LinedList"/>
    <dgm:cxn modelId="{202D9A88-49DB-B74E-8E7A-20F91B1DB849}" type="presParOf" srcId="{CDBFEC08-6165-3949-A7E5-6C7EC5F1505A}" destId="{F9A99972-9ADD-514A-8D67-161F40857A83}" srcOrd="6" destOrd="0" presId="urn:microsoft.com/office/officeart/2008/layout/LinedList"/>
    <dgm:cxn modelId="{76D4B8AA-BDF7-F94A-BB2A-3B4CFE64F19A}" type="presParOf" srcId="{CDBFEC08-6165-3949-A7E5-6C7EC5F1505A}" destId="{2A93C154-662B-1F4F-9FD8-78D4886AD00E}" srcOrd="7" destOrd="0" presId="urn:microsoft.com/office/officeart/2008/layout/LinedList"/>
    <dgm:cxn modelId="{2A45C5D7-0E5B-4642-BC8F-9665A9E6A5B3}" type="presParOf" srcId="{2A93C154-662B-1F4F-9FD8-78D4886AD00E}" destId="{E843776F-788A-0A43-879A-8280E0D22795}" srcOrd="0" destOrd="0" presId="urn:microsoft.com/office/officeart/2008/layout/LinedList"/>
    <dgm:cxn modelId="{3A9578C5-18EF-6748-BA65-313203E3AE65}" type="presParOf" srcId="{2A93C154-662B-1F4F-9FD8-78D4886AD00E}" destId="{7E4002A0-C949-9645-8D20-9DE417C95BFC}" srcOrd="1" destOrd="0" presId="urn:microsoft.com/office/officeart/2008/layout/LinedList"/>
    <dgm:cxn modelId="{2937D539-B3D1-B540-9F13-5FEEEC7F5F94}" type="presParOf" srcId="{2A93C154-662B-1F4F-9FD8-78D4886AD00E}" destId="{781907F9-4CB5-5A47-ABA8-4D8F06B975C7}" srcOrd="2" destOrd="0" presId="urn:microsoft.com/office/officeart/2008/layout/LinedList"/>
    <dgm:cxn modelId="{5FDB80B5-5494-434F-93B2-5E496D53125D}" type="presParOf" srcId="{CDBFEC08-6165-3949-A7E5-6C7EC5F1505A}" destId="{AB950BBD-1A65-7341-8A63-9D364C0EA5F1}" srcOrd="8" destOrd="0" presId="urn:microsoft.com/office/officeart/2008/layout/LinedList"/>
    <dgm:cxn modelId="{D9BB2EEF-E96D-4746-BC3D-C719EF6FFF4E}" type="presParOf" srcId="{CDBFEC08-6165-3949-A7E5-6C7EC5F1505A}" destId="{4CD29809-FE97-8949-A606-CE1FD9E63956}" srcOrd="9" destOrd="0" presId="urn:microsoft.com/office/officeart/2008/layout/LinedList"/>
    <dgm:cxn modelId="{6CDEF1E5-CB45-2F44-9AAD-74E279CB5F15}" type="presParOf" srcId="{CDBFEC08-6165-3949-A7E5-6C7EC5F1505A}" destId="{7D224045-3F16-0C44-8961-EE4087CF4B21}" srcOrd="10" destOrd="0" presId="urn:microsoft.com/office/officeart/2008/layout/LinedList"/>
    <dgm:cxn modelId="{12B2C9AF-FDF2-D24E-BD8F-70674CFF3EE8}" type="presParOf" srcId="{7D224045-3F16-0C44-8961-EE4087CF4B21}" destId="{B41B5C2A-4E82-0845-8B5B-0093792C6E12}" srcOrd="0" destOrd="0" presId="urn:microsoft.com/office/officeart/2008/layout/LinedList"/>
    <dgm:cxn modelId="{65CB84E5-446F-C147-8A07-823E5B894D6E}" type="presParOf" srcId="{7D224045-3F16-0C44-8961-EE4087CF4B21}" destId="{AA0230D5-5833-3744-8029-D56A8C737326}" srcOrd="1" destOrd="0" presId="urn:microsoft.com/office/officeart/2008/layout/LinedList"/>
    <dgm:cxn modelId="{9E0C5616-12D1-E247-A791-B3787B41EA7B}" type="presParOf" srcId="{7D224045-3F16-0C44-8961-EE4087CF4B21}" destId="{0FA1B293-7A12-6D45-AACA-000E85F7FFF4}" srcOrd="2" destOrd="0" presId="urn:microsoft.com/office/officeart/2008/layout/LinedList"/>
    <dgm:cxn modelId="{48687A11-A6D6-DD41-8D55-0C23EC033A09}" type="presParOf" srcId="{CDBFEC08-6165-3949-A7E5-6C7EC5F1505A}" destId="{99B9CA67-DD33-E34F-BAD0-609B3770F1C3}" srcOrd="11" destOrd="0" presId="urn:microsoft.com/office/officeart/2008/layout/LinedList"/>
    <dgm:cxn modelId="{9E562BF1-020D-1A47-BE34-F06FB5BA80B0}" type="presParOf" srcId="{CDBFEC08-6165-3949-A7E5-6C7EC5F1505A}" destId="{ECFFE855-7EB7-974D-81D8-33495482116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98973-CD57-5446-B7E6-FF84D6624114}">
      <dsp:nvSpPr>
        <dsp:cNvPr id="0" name=""/>
        <dsp:cNvSpPr/>
      </dsp:nvSpPr>
      <dsp:spPr>
        <a:xfrm rot="16200000">
          <a:off x="-1647816" y="2476149"/>
          <a:ext cx="3773690" cy="356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4839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onstantia" panose="02030602050306030303" pitchFamily="18" charset="0"/>
            </a:rPr>
            <a:t>Learning</a:t>
          </a:r>
          <a:endParaRPr lang="en-GB" sz="2500" kern="1200" dirty="0"/>
        </a:p>
      </dsp:txBody>
      <dsp:txXfrm>
        <a:off x="-1647816" y="2476149"/>
        <a:ext cx="3773690" cy="356982"/>
      </dsp:txXfrm>
    </dsp:sp>
    <dsp:sp modelId="{52614286-DCE8-E44B-9D52-9CC712E76177}">
      <dsp:nvSpPr>
        <dsp:cNvPr id="0" name=""/>
        <dsp:cNvSpPr/>
      </dsp:nvSpPr>
      <dsp:spPr>
        <a:xfrm>
          <a:off x="417519" y="767795"/>
          <a:ext cx="1778153" cy="3773690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314839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onstantia" panose="02030602050306030303" pitchFamily="18" charset="0"/>
            </a:rPr>
            <a:t>Learning React JS from scratch, no prior experience with frontend frameworks.</a:t>
          </a:r>
          <a:endParaRPr lang="en-GB" sz="1800" kern="1200" dirty="0"/>
        </a:p>
      </dsp:txBody>
      <dsp:txXfrm>
        <a:off x="417519" y="767795"/>
        <a:ext cx="1778153" cy="3773690"/>
      </dsp:txXfrm>
    </dsp:sp>
    <dsp:sp modelId="{67963DDA-89EB-C949-92C8-BBC85A6A9F51}">
      <dsp:nvSpPr>
        <dsp:cNvPr id="0" name=""/>
        <dsp:cNvSpPr/>
      </dsp:nvSpPr>
      <dsp:spPr>
        <a:xfrm>
          <a:off x="60537" y="296578"/>
          <a:ext cx="713965" cy="713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B7476C-C628-0248-95E5-87EC91FD4D95}">
      <dsp:nvSpPr>
        <dsp:cNvPr id="0" name=""/>
        <dsp:cNvSpPr/>
      </dsp:nvSpPr>
      <dsp:spPr>
        <a:xfrm rot="16200000">
          <a:off x="952913" y="2476149"/>
          <a:ext cx="3773690" cy="356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4839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onstantia" panose="02030602050306030303" pitchFamily="18" charset="0"/>
            </a:rPr>
            <a:t>Architecture</a:t>
          </a:r>
          <a:endParaRPr lang="en-GB" sz="2500" kern="1200" dirty="0"/>
        </a:p>
      </dsp:txBody>
      <dsp:txXfrm>
        <a:off x="952913" y="2476149"/>
        <a:ext cx="3773690" cy="356982"/>
      </dsp:txXfrm>
    </dsp:sp>
    <dsp:sp modelId="{C8F7AFC3-ACF7-2541-BF9B-16AADB81093C}">
      <dsp:nvSpPr>
        <dsp:cNvPr id="0" name=""/>
        <dsp:cNvSpPr/>
      </dsp:nvSpPr>
      <dsp:spPr>
        <a:xfrm>
          <a:off x="3018249" y="767795"/>
          <a:ext cx="1778153" cy="3773690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-64682"/>
                <a:satOff val="1450"/>
                <a:lumOff val="70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-64682"/>
                <a:satOff val="1450"/>
                <a:lumOff val="70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-64682"/>
                <a:satOff val="1450"/>
                <a:lumOff val="70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314839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onstantia" panose="02030602050306030303" pitchFamily="18" charset="0"/>
            </a:rPr>
            <a:t>Deciding which databases and storage to choose.</a:t>
          </a:r>
          <a:endParaRPr lang="en-GB" sz="1800" kern="1200" dirty="0"/>
        </a:p>
      </dsp:txBody>
      <dsp:txXfrm>
        <a:off x="3018249" y="767795"/>
        <a:ext cx="1778153" cy="3773690"/>
      </dsp:txXfrm>
    </dsp:sp>
    <dsp:sp modelId="{B7E5F83D-7355-7A46-8AEA-10C085CCE427}">
      <dsp:nvSpPr>
        <dsp:cNvPr id="0" name=""/>
        <dsp:cNvSpPr/>
      </dsp:nvSpPr>
      <dsp:spPr>
        <a:xfrm>
          <a:off x="2661266" y="296578"/>
          <a:ext cx="713965" cy="7139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51D233-687E-944E-91FB-526497825A3D}">
      <dsp:nvSpPr>
        <dsp:cNvPr id="0" name=""/>
        <dsp:cNvSpPr/>
      </dsp:nvSpPr>
      <dsp:spPr>
        <a:xfrm rot="16200000">
          <a:off x="3553643" y="2476149"/>
          <a:ext cx="3773690" cy="356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4839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onstantia" panose="02030602050306030303" pitchFamily="18" charset="0"/>
            </a:rPr>
            <a:t>Extracting</a:t>
          </a:r>
          <a:endParaRPr lang="en-GB" sz="2500" kern="1200" dirty="0"/>
        </a:p>
      </dsp:txBody>
      <dsp:txXfrm>
        <a:off x="3553643" y="2476149"/>
        <a:ext cx="3773690" cy="356982"/>
      </dsp:txXfrm>
    </dsp:sp>
    <dsp:sp modelId="{03E86288-75AC-0943-A99E-127761F63499}">
      <dsp:nvSpPr>
        <dsp:cNvPr id="0" name=""/>
        <dsp:cNvSpPr/>
      </dsp:nvSpPr>
      <dsp:spPr>
        <a:xfrm>
          <a:off x="5618979" y="767795"/>
          <a:ext cx="1778153" cy="3773690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-129364"/>
                <a:satOff val="2900"/>
                <a:lumOff val="141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-129364"/>
                <a:satOff val="2900"/>
                <a:lumOff val="141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-129364"/>
                <a:satOff val="2900"/>
                <a:lumOff val="141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314839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onstantia" panose="02030602050306030303" pitchFamily="18" charset="0"/>
            </a:rPr>
            <a:t>Finding a publicly available API to extract text from an image</a:t>
          </a:r>
          <a:endParaRPr lang="en-GB" sz="1800" kern="1200" dirty="0"/>
        </a:p>
      </dsp:txBody>
      <dsp:txXfrm>
        <a:off x="5618979" y="767795"/>
        <a:ext cx="1778153" cy="3773690"/>
      </dsp:txXfrm>
    </dsp:sp>
    <dsp:sp modelId="{27A086E0-16BB-974E-9973-15751901D2DD}">
      <dsp:nvSpPr>
        <dsp:cNvPr id="0" name=""/>
        <dsp:cNvSpPr/>
      </dsp:nvSpPr>
      <dsp:spPr>
        <a:xfrm>
          <a:off x="5261996" y="296578"/>
          <a:ext cx="713965" cy="713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5BCD4D-9CD4-C146-AFB0-4D0C18B9A568}">
      <dsp:nvSpPr>
        <dsp:cNvPr id="0" name=""/>
        <dsp:cNvSpPr/>
      </dsp:nvSpPr>
      <dsp:spPr>
        <a:xfrm rot="16200000">
          <a:off x="6154373" y="2476149"/>
          <a:ext cx="3773690" cy="356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4839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onstantia" panose="02030602050306030303" pitchFamily="18" charset="0"/>
            </a:rPr>
            <a:t>Auto-Tagging Images</a:t>
          </a:r>
          <a:endParaRPr lang="en-GB" sz="2500" kern="1200" dirty="0"/>
        </a:p>
      </dsp:txBody>
      <dsp:txXfrm>
        <a:off x="6154373" y="2476149"/>
        <a:ext cx="3773690" cy="356982"/>
      </dsp:txXfrm>
    </dsp:sp>
    <dsp:sp modelId="{61CEE18B-24AD-DA4C-8FE3-BEE77744C12C}">
      <dsp:nvSpPr>
        <dsp:cNvPr id="0" name=""/>
        <dsp:cNvSpPr/>
      </dsp:nvSpPr>
      <dsp:spPr>
        <a:xfrm>
          <a:off x="8219709" y="767795"/>
          <a:ext cx="1778153" cy="3773690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-194046"/>
                <a:satOff val="4350"/>
                <a:lumOff val="212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-194046"/>
                <a:satOff val="4350"/>
                <a:lumOff val="212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-194046"/>
                <a:satOff val="4350"/>
                <a:lumOff val="212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314839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onstantia" panose="02030602050306030303" pitchFamily="18" charset="0"/>
            </a:rPr>
            <a:t>Finding a publicly available API to auto-tag images.</a:t>
          </a:r>
          <a:endParaRPr lang="en-GB" sz="1800" kern="1200" dirty="0"/>
        </a:p>
      </dsp:txBody>
      <dsp:txXfrm>
        <a:off x="8219709" y="767795"/>
        <a:ext cx="1778153" cy="3773690"/>
      </dsp:txXfrm>
    </dsp:sp>
    <dsp:sp modelId="{B6D4AD0A-EE3A-B645-8DB9-1718034D562D}">
      <dsp:nvSpPr>
        <dsp:cNvPr id="0" name=""/>
        <dsp:cNvSpPr/>
      </dsp:nvSpPr>
      <dsp:spPr>
        <a:xfrm>
          <a:off x="7862726" y="296578"/>
          <a:ext cx="713965" cy="71396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EDFDA-DA5F-3341-8F14-486709435440}">
      <dsp:nvSpPr>
        <dsp:cNvPr id="0" name=""/>
        <dsp:cNvSpPr/>
      </dsp:nvSpPr>
      <dsp:spPr>
        <a:xfrm>
          <a:off x="0" y="0"/>
          <a:ext cx="996315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28ACF-CE82-CE46-8602-F2FD8BD54C8F}">
      <dsp:nvSpPr>
        <dsp:cNvPr id="0" name=""/>
        <dsp:cNvSpPr/>
      </dsp:nvSpPr>
      <dsp:spPr>
        <a:xfrm>
          <a:off x="0" y="0"/>
          <a:ext cx="1992630" cy="547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bg1"/>
              </a:solidFill>
              <a:latin typeface="Constantia" panose="02030602050306030303" pitchFamily="18" charset="0"/>
            </a:rPr>
            <a:t>Future Plans </a:t>
          </a:r>
        </a:p>
      </dsp:txBody>
      <dsp:txXfrm>
        <a:off x="0" y="0"/>
        <a:ext cx="1992630" cy="5470415"/>
      </dsp:txXfrm>
    </dsp:sp>
    <dsp:sp modelId="{DA9D4A98-E8AF-9448-93D7-9683AEFFDF62}">
      <dsp:nvSpPr>
        <dsp:cNvPr id="0" name=""/>
        <dsp:cNvSpPr/>
      </dsp:nvSpPr>
      <dsp:spPr>
        <a:xfrm>
          <a:off x="2142077" y="64306"/>
          <a:ext cx="7821073" cy="128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bg1"/>
              </a:solidFill>
              <a:latin typeface="Constantia" panose="02030602050306030303" pitchFamily="18" charset="0"/>
            </a:rPr>
            <a:t>User Registration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  <a:latin typeface="Constantia" panose="02030602050306030303" pitchFamily="18" charset="0"/>
            </a:rPr>
            <a:t>Functionality to log in and register users.</a:t>
          </a:r>
        </a:p>
      </dsp:txBody>
      <dsp:txXfrm>
        <a:off x="2142077" y="64306"/>
        <a:ext cx="7821073" cy="1286135"/>
      </dsp:txXfrm>
    </dsp:sp>
    <dsp:sp modelId="{14037D4C-78B6-0A4D-B2FA-D62E1394EC5E}">
      <dsp:nvSpPr>
        <dsp:cNvPr id="0" name=""/>
        <dsp:cNvSpPr/>
      </dsp:nvSpPr>
      <dsp:spPr>
        <a:xfrm>
          <a:off x="1992630" y="1350442"/>
          <a:ext cx="79705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21FCD-E099-7F4C-B33E-989F5CACB606}">
      <dsp:nvSpPr>
        <dsp:cNvPr id="0" name=""/>
        <dsp:cNvSpPr/>
      </dsp:nvSpPr>
      <dsp:spPr>
        <a:xfrm>
          <a:off x="2142077" y="1414748"/>
          <a:ext cx="7821073" cy="128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bg1"/>
              </a:solidFill>
              <a:latin typeface="Constantia" panose="02030602050306030303" pitchFamily="18" charset="0"/>
            </a:rPr>
            <a:t>Edit Images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  <a:latin typeface="Constantia" panose="02030602050306030303" pitchFamily="18" charset="0"/>
            </a:rPr>
            <a:t>Functionality to edit images during or after uploading them.</a:t>
          </a:r>
        </a:p>
      </dsp:txBody>
      <dsp:txXfrm>
        <a:off x="2142077" y="1414748"/>
        <a:ext cx="7821073" cy="1286135"/>
      </dsp:txXfrm>
    </dsp:sp>
    <dsp:sp modelId="{F04B8D4F-F380-2C44-922C-F12F5D85C74A}">
      <dsp:nvSpPr>
        <dsp:cNvPr id="0" name=""/>
        <dsp:cNvSpPr/>
      </dsp:nvSpPr>
      <dsp:spPr>
        <a:xfrm>
          <a:off x="1992630" y="2700884"/>
          <a:ext cx="79705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002A0-C949-9645-8D20-9DE417C95BFC}">
      <dsp:nvSpPr>
        <dsp:cNvPr id="0" name=""/>
        <dsp:cNvSpPr/>
      </dsp:nvSpPr>
      <dsp:spPr>
        <a:xfrm>
          <a:off x="2142077" y="2765191"/>
          <a:ext cx="7821073" cy="128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bg1"/>
              </a:solidFill>
              <a:latin typeface="Constantia" panose="02030602050306030303" pitchFamily="18" charset="0"/>
            </a:rPr>
            <a:t>Search based on Color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  <a:latin typeface="Constantia" panose="02030602050306030303" pitchFamily="18" charset="0"/>
            </a:rPr>
            <a:t>Functionality to search images based on color.</a:t>
          </a:r>
        </a:p>
      </dsp:txBody>
      <dsp:txXfrm>
        <a:off x="2142077" y="2765191"/>
        <a:ext cx="7821073" cy="1286135"/>
      </dsp:txXfrm>
    </dsp:sp>
    <dsp:sp modelId="{AB950BBD-1A65-7341-8A63-9D364C0EA5F1}">
      <dsp:nvSpPr>
        <dsp:cNvPr id="0" name=""/>
        <dsp:cNvSpPr/>
      </dsp:nvSpPr>
      <dsp:spPr>
        <a:xfrm>
          <a:off x="1992630" y="4051326"/>
          <a:ext cx="79705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230D5-5833-3744-8029-D56A8C737326}">
      <dsp:nvSpPr>
        <dsp:cNvPr id="0" name=""/>
        <dsp:cNvSpPr/>
      </dsp:nvSpPr>
      <dsp:spPr>
        <a:xfrm>
          <a:off x="2142077" y="4115633"/>
          <a:ext cx="7821073" cy="128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bg1"/>
              </a:solidFill>
              <a:latin typeface="Constantia" panose="02030602050306030303" pitchFamily="18" charset="0"/>
            </a:rPr>
            <a:t>Translate Images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  <a:latin typeface="Constantia" panose="02030602050306030303" pitchFamily="18" charset="0"/>
            </a:rPr>
            <a:t>Functionality to translate images to any preferred language.</a:t>
          </a:r>
        </a:p>
      </dsp:txBody>
      <dsp:txXfrm>
        <a:off x="2142077" y="4115633"/>
        <a:ext cx="7821073" cy="1286135"/>
      </dsp:txXfrm>
    </dsp:sp>
    <dsp:sp modelId="{99B9CA67-DD33-E34F-BAD0-609B3770F1C3}">
      <dsp:nvSpPr>
        <dsp:cNvPr id="0" name=""/>
        <dsp:cNvSpPr/>
      </dsp:nvSpPr>
      <dsp:spPr>
        <a:xfrm>
          <a:off x="1992630" y="5401768"/>
          <a:ext cx="79705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FC4EF-5BB9-D246-92BE-378AC172DE6D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A97E0-30A0-5948-9837-2CA88155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0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A97E0-30A0-5948-9837-2CA88155E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6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A97E0-30A0-5948-9837-2CA88155E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A97E0-30A0-5948-9837-2CA88155E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A97E0-30A0-5948-9837-2CA88155EF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A97E0-30A0-5948-9837-2CA88155EF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4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4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3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0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3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4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6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7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Brush/>
                    </a14:imgEffect>
                  </a14:imgLayer>
                </a14:imgProps>
              </a:ext>
            </a:extLst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0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7" r:id="rId1"/>
    <p:sldLayoutId id="2147485388" r:id="rId2"/>
    <p:sldLayoutId id="2147485389" r:id="rId3"/>
    <p:sldLayoutId id="2147485390" r:id="rId4"/>
    <p:sldLayoutId id="2147485391" r:id="rId5"/>
    <p:sldLayoutId id="2147485392" r:id="rId6"/>
    <p:sldLayoutId id="2147485383" r:id="rId7"/>
    <p:sldLayoutId id="2147485384" r:id="rId8"/>
    <p:sldLayoutId id="2147485385" r:id="rId9"/>
    <p:sldLayoutId id="2147485386" r:id="rId10"/>
    <p:sldLayoutId id="21474853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8.png"/><Relationship Id="rId7" Type="http://schemas.openxmlformats.org/officeDocument/2006/relationships/diagramData" Target="../diagrams/data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9" name="Picture 118" descr="Diagram&#10;&#10;Description automatically generated">
            <a:extLst>
              <a:ext uri="{FF2B5EF4-FFF2-40B4-BE49-F238E27FC236}">
                <a16:creationId xmlns:a16="http://schemas.microsoft.com/office/drawing/2014/main" id="{14875DB4-0B68-7743-B807-E4590F20A4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35922" b="32436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51A562-AF4C-4E4F-82CE-707334292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403" y="2339444"/>
            <a:ext cx="9197805" cy="1176531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Constantia" panose="02030602050306030303" pitchFamily="18" charset="0"/>
                <a:cs typeface="Apple Chancery" panose="03020702040506060504" pitchFamily="66" charset="-79"/>
              </a:rPr>
              <a:t>Traject-WiCSE Shadowing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F6999-9A4C-3D48-8AD8-70D5EEBB3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645" y="3538067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nstantia" panose="02030602050306030303" pitchFamily="18" charset="0"/>
              </a:rPr>
              <a:t>Final Presentation</a:t>
            </a:r>
          </a:p>
          <a:p>
            <a:r>
              <a:rPr lang="en-US" sz="2400" dirty="0">
                <a:solidFill>
                  <a:srgbClr val="FFFFFF"/>
                </a:solidFill>
                <a:latin typeface="Constantia" panose="02030602050306030303" pitchFamily="18" charset="0"/>
              </a:rPr>
              <a:t>Spring 2022</a:t>
            </a:r>
          </a:p>
          <a:p>
            <a:endParaRPr lang="en-US" sz="2400" dirty="0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42692D-A54D-064E-AEA1-1B401BAB8EAA}"/>
              </a:ext>
            </a:extLst>
          </p:cNvPr>
          <p:cNvSpPr txBox="1"/>
          <p:nvPr/>
        </p:nvSpPr>
        <p:spPr>
          <a:xfrm>
            <a:off x="5413186" y="4994929"/>
            <a:ext cx="135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  <a:latin typeface="Constantia" panose="02030602050306030303" pitchFamily="18" charset="0"/>
              </a:rPr>
              <a:t>Nayan</a:t>
            </a:r>
            <a:r>
              <a:rPr lang="en-US">
                <a:solidFill>
                  <a:schemeClr val="bg1"/>
                </a:solidFill>
                <a:latin typeface="Constantia" panose="02030602050306030303" pitchFamily="18" charset="0"/>
              </a:rPr>
              <a:t> Jain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FAD85D2-891F-B648-8B74-921FF1C058D7}"/>
              </a:ext>
            </a:extLst>
          </p:cNvPr>
          <p:cNvCxnSpPr/>
          <p:nvPr/>
        </p:nvCxnSpPr>
        <p:spPr>
          <a:xfrm>
            <a:off x="3709055" y="4764505"/>
            <a:ext cx="476450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6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tint val="50000"/>
            <a:hueOff val="0"/>
            <a:satOff val="0"/>
            <a:lumOff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E5C201-54C5-8248-9345-CFA873C9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Introduction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C7B722-3006-5D4D-80DC-BC40D56B42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62" r="-1" b="12075"/>
          <a:stretch/>
        </p:blipFill>
        <p:spPr>
          <a:xfrm>
            <a:off x="746784" y="613741"/>
            <a:ext cx="4443936" cy="5716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559A6E-F7CF-2346-A500-FD60BD33ABEA}"/>
              </a:ext>
            </a:extLst>
          </p:cNvPr>
          <p:cNvSpPr txBox="1"/>
          <p:nvPr/>
        </p:nvSpPr>
        <p:spPr>
          <a:xfrm>
            <a:off x="5595516" y="2281477"/>
            <a:ext cx="6550093" cy="392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Constantia" panose="02030602050306030303" pitchFamily="18" charset="0"/>
              </a:rPr>
              <a:t>Year</a:t>
            </a:r>
            <a:r>
              <a:rPr lang="en-US" sz="2000" dirty="0">
                <a:latin typeface="Constantia" panose="02030602050306030303" pitchFamily="18" charset="0"/>
              </a:rPr>
              <a:t>: 1st Year Graduate Student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onstantia" panose="02030602050306030303" pitchFamily="18" charset="0"/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Constantia" panose="02030602050306030303" pitchFamily="18" charset="0"/>
              </a:rPr>
              <a:t>Major</a:t>
            </a:r>
            <a:r>
              <a:rPr lang="en-US" sz="2000" dirty="0">
                <a:latin typeface="Constantia" panose="02030602050306030303" pitchFamily="18" charset="0"/>
              </a:rPr>
              <a:t>: Computer Science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onstantia" panose="02030602050306030303" pitchFamily="18" charset="0"/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Constantia" panose="02030602050306030303" pitchFamily="18" charset="0"/>
              </a:rPr>
              <a:t>Project</a:t>
            </a:r>
            <a:r>
              <a:rPr lang="en-US" sz="2000" dirty="0">
                <a:latin typeface="Constantia" panose="02030602050306030303" pitchFamily="18" charset="0"/>
              </a:rPr>
              <a:t>: Photo App for searching and filtering photos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onstantia" panose="02030602050306030303" pitchFamily="18" charset="0"/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Constantia" panose="02030602050306030303" pitchFamily="18" charset="0"/>
              </a:rPr>
              <a:t>Interests</a:t>
            </a:r>
            <a:r>
              <a:rPr lang="en-US" sz="2000" dirty="0">
                <a:latin typeface="Constantia" panose="02030602050306030303" pitchFamily="18" charset="0"/>
              </a:rPr>
              <a:t>: Application Development and Deployment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onstantia" panose="02030602050306030303" pitchFamily="18" charset="0"/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Constantia" panose="02030602050306030303" pitchFamily="18" charset="0"/>
              </a:rPr>
              <a:t>Mentor</a:t>
            </a:r>
            <a:r>
              <a:rPr lang="en-US" sz="2000" dirty="0">
                <a:latin typeface="Constantia" panose="02030602050306030303" pitchFamily="18" charset="0"/>
              </a:rPr>
              <a:t>: James Friedman</a:t>
            </a:r>
          </a:p>
        </p:txBody>
      </p:sp>
    </p:spTree>
    <p:extLst>
      <p:ext uri="{BB962C8B-B14F-4D97-AF65-F5344CB8AC3E}">
        <p14:creationId xmlns:p14="http://schemas.microsoft.com/office/powerpoint/2010/main" val="52168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51DD-B119-584D-A647-E80EB909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88062"/>
            <a:ext cx="10895106" cy="1325563"/>
          </a:xfrm>
        </p:spPr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Project Overview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12ADCF0F-B4CF-2744-811D-F29D95C2BA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latin typeface="Constantia" panose="02030602050306030303" pitchFamily="18" charset="0"/>
              </a:rPr>
              <a:t>Objective</a:t>
            </a:r>
            <a:br>
              <a:rPr lang="en-US" b="1" dirty="0">
                <a:latin typeface="Constantia" panose="02030602050306030303" pitchFamily="18" charset="0"/>
              </a:rPr>
            </a:br>
            <a:endParaRPr lang="en-US" b="1" dirty="0">
              <a:latin typeface="Constantia" panose="02030602050306030303" pitchFamily="18" charset="0"/>
            </a:endParaRPr>
          </a:p>
          <a:p>
            <a:pPr marL="457200" lvl="1" indent="0">
              <a:buNone/>
            </a:pPr>
            <a:r>
              <a:rPr lang="en-US" sz="2200" b="1" dirty="0">
                <a:latin typeface="Constantia" panose="02030602050306030303" pitchFamily="18" charset="0"/>
              </a:rPr>
              <a:t>Upload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sz="2200" dirty="0">
                <a:latin typeface="Constantia" panose="02030602050306030303" pitchFamily="18" charset="0"/>
              </a:rPr>
              <a:t>images and sort them into </a:t>
            </a:r>
            <a:br>
              <a:rPr lang="en-US" sz="2200" dirty="0">
                <a:latin typeface="Constantia" panose="02030602050306030303" pitchFamily="18" charset="0"/>
              </a:rPr>
            </a:br>
            <a:r>
              <a:rPr lang="en-US" sz="2200" dirty="0">
                <a:latin typeface="Constantia" panose="02030602050306030303" pitchFamily="18" charset="0"/>
              </a:rPr>
              <a:t>albums. Allow user to search the images based on their tags or text or both.</a:t>
            </a:r>
          </a:p>
          <a:p>
            <a:pPr marL="457200" lvl="1" indent="0">
              <a:buNone/>
            </a:pPr>
            <a:br>
              <a:rPr lang="en-US" sz="2200" dirty="0">
                <a:latin typeface="Constantia" panose="02030602050306030303" pitchFamily="18" charset="0"/>
              </a:rPr>
            </a:br>
            <a:r>
              <a:rPr lang="en-US" sz="2200" dirty="0">
                <a:latin typeface="Constantia" panose="02030602050306030303" pitchFamily="18" charset="0"/>
              </a:rPr>
              <a:t>Have the ability to sort these images based on the date uploaded and/or name.</a:t>
            </a:r>
          </a:p>
          <a:p>
            <a:pPr marL="457200" lvl="1" indent="0" algn="just">
              <a:buNone/>
            </a:pPr>
            <a:endParaRPr lang="en-US" dirty="0">
              <a:latin typeface="Constantia" panose="02030602050306030303" pitchFamily="18" charset="0"/>
            </a:endParaRPr>
          </a:p>
          <a:p>
            <a:r>
              <a:rPr lang="en-US" sz="2200" b="1" dirty="0">
                <a:latin typeface="Constantia" panose="02030602050306030303" pitchFamily="18" charset="0"/>
              </a:rPr>
              <a:t>Topics</a:t>
            </a:r>
            <a:br>
              <a:rPr lang="en-US" sz="2200" b="1" dirty="0">
                <a:latin typeface="Constantia" panose="02030602050306030303" pitchFamily="18" charset="0"/>
              </a:rPr>
            </a:br>
            <a:endParaRPr lang="en-US" sz="2200" b="1" dirty="0">
              <a:latin typeface="Constantia" panose="02030602050306030303" pitchFamily="18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nstantia" panose="02030602050306030303" pitchFamily="18" charset="0"/>
              </a:rPr>
              <a:t>Full-Stack Development </a:t>
            </a:r>
          </a:p>
          <a:p>
            <a:pPr marL="457200" lvl="1" indent="0">
              <a:buNone/>
            </a:pPr>
            <a:r>
              <a:rPr lang="en-US" sz="2200" dirty="0">
                <a:latin typeface="Constantia" panose="02030602050306030303" pitchFamily="18" charset="0"/>
              </a:rPr>
              <a:t>Image Processing </a:t>
            </a:r>
          </a:p>
          <a:p>
            <a:pPr marL="457200" lvl="1" indent="0">
              <a:buNone/>
            </a:pPr>
            <a:r>
              <a:rPr lang="en-US" sz="2200" dirty="0">
                <a:latin typeface="Constantia" panose="02030602050306030303" pitchFamily="18" charset="0"/>
              </a:rPr>
              <a:t>OCR</a:t>
            </a:r>
          </a:p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E26EA8C-06ED-2D48-9EE1-95D6C0545D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latin typeface="Constantia" panose="02030602050306030303" pitchFamily="18" charset="0"/>
              </a:rPr>
              <a:t>Technologies</a:t>
            </a:r>
            <a:br>
              <a:rPr lang="en-US" b="1" dirty="0">
                <a:latin typeface="Constantia" panose="02030602050306030303" pitchFamily="18" charset="0"/>
              </a:rPr>
            </a:br>
            <a:endParaRPr lang="en-US" b="1" dirty="0">
              <a:latin typeface="Constantia" panose="02030602050306030303" pitchFamily="18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nstantia" panose="02030602050306030303" pitchFamily="18" charset="0"/>
              </a:rPr>
              <a:t>Frontend: React JS </a:t>
            </a:r>
          </a:p>
          <a:p>
            <a:pPr marL="457200" lvl="1" indent="0">
              <a:buNone/>
            </a:pPr>
            <a:r>
              <a:rPr lang="en-US" sz="2200" dirty="0">
                <a:latin typeface="Constantia" panose="02030602050306030303" pitchFamily="18" charset="0"/>
              </a:rPr>
              <a:t>Backend: Python Flask </a:t>
            </a:r>
          </a:p>
          <a:p>
            <a:pPr marL="457200" lvl="1" indent="0">
              <a:buNone/>
            </a:pPr>
            <a:r>
              <a:rPr lang="en-US" sz="2200" dirty="0">
                <a:latin typeface="Constantia" panose="02030602050306030303" pitchFamily="18" charset="0"/>
              </a:rPr>
              <a:t>Database: MySQL, Elasticsearch</a:t>
            </a:r>
          </a:p>
          <a:p>
            <a:pPr marL="457200" lvl="1" indent="0">
              <a:buNone/>
            </a:pPr>
            <a:r>
              <a:rPr lang="en-US" sz="2200" dirty="0">
                <a:latin typeface="Constantia" panose="02030602050306030303" pitchFamily="18" charset="0"/>
              </a:rPr>
              <a:t>Storage: AWS S3 </a:t>
            </a:r>
          </a:p>
          <a:p>
            <a:pPr marL="457200" lvl="1" indent="0">
              <a:buNone/>
            </a:pPr>
            <a:r>
              <a:rPr lang="en-US" sz="2200" dirty="0">
                <a:latin typeface="Constantia" panose="02030602050306030303" pitchFamily="18" charset="0"/>
              </a:rPr>
              <a:t>OCR: GCV</a:t>
            </a:r>
          </a:p>
          <a:p>
            <a:pPr marL="457200" lvl="1" indent="0">
              <a:buNone/>
            </a:pPr>
            <a:r>
              <a:rPr lang="en-US" sz="2200" dirty="0">
                <a:latin typeface="Constantia" panose="02030602050306030303" pitchFamily="18" charset="0"/>
              </a:rPr>
              <a:t>Auto Tagging: Imagga</a:t>
            </a:r>
          </a:p>
          <a:p>
            <a:pPr marL="457200" lvl="1" indent="0">
              <a:buNone/>
            </a:pPr>
            <a:endParaRPr lang="en-US" dirty="0">
              <a:latin typeface="Constantia" panose="02030602050306030303" pitchFamily="18" charset="0"/>
            </a:endParaRPr>
          </a:p>
          <a:p>
            <a:r>
              <a:rPr lang="en-US" b="1" dirty="0">
                <a:latin typeface="Constantia" panose="02030602050306030303" pitchFamily="18" charset="0"/>
              </a:rPr>
              <a:t>Motivation</a:t>
            </a:r>
            <a:br>
              <a:rPr lang="en-US" b="1" dirty="0">
                <a:latin typeface="Constantia" panose="02030602050306030303" pitchFamily="18" charset="0"/>
              </a:rPr>
            </a:br>
            <a:endParaRPr lang="en-US" b="1" dirty="0">
              <a:latin typeface="Constantia" panose="02030602050306030303" pitchFamily="18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nstantia" panose="02030602050306030303" pitchFamily="18" charset="0"/>
              </a:rPr>
              <a:t>To have the ease of searching</a:t>
            </a:r>
            <a:br>
              <a:rPr lang="en-US" sz="2200" dirty="0">
                <a:latin typeface="Constantia" panose="02030602050306030303" pitchFamily="18" charset="0"/>
              </a:rPr>
            </a:br>
            <a:r>
              <a:rPr lang="en-US" sz="2200" dirty="0">
                <a:latin typeface="Constantia" panose="02030602050306030303" pitchFamily="18" charset="0"/>
              </a:rPr>
              <a:t>images based on the tags associated</a:t>
            </a:r>
            <a:br>
              <a:rPr lang="en-US" sz="2200" dirty="0">
                <a:latin typeface="Constantia" panose="02030602050306030303" pitchFamily="18" charset="0"/>
              </a:rPr>
            </a:br>
            <a:r>
              <a:rPr lang="en-US" sz="2200" dirty="0">
                <a:latin typeface="Constantia" panose="02030602050306030303" pitchFamily="18" charset="0"/>
              </a:rPr>
              <a:t>with them and the text they contain.</a:t>
            </a:r>
          </a:p>
          <a:p>
            <a:pPr marL="0" indent="0">
              <a:buNone/>
            </a:pPr>
            <a:endParaRPr lang="en-US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28" name="Graphic 27" descr="Upload outline">
            <a:extLst>
              <a:ext uri="{FF2B5EF4-FFF2-40B4-BE49-F238E27FC236}">
                <a16:creationId xmlns:a16="http://schemas.microsoft.com/office/drawing/2014/main" id="{38D981B2-5FA0-8346-9BA6-17B9F8CD6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7965" y="1629572"/>
            <a:ext cx="1347787" cy="1347787"/>
          </a:xfrm>
          <a:prstGeom prst="rect">
            <a:avLst/>
          </a:prstGeom>
        </p:spPr>
      </p:pic>
      <p:pic>
        <p:nvPicPr>
          <p:cNvPr id="30" name="Graphic 29" descr="Internet outline">
            <a:extLst>
              <a:ext uri="{FF2B5EF4-FFF2-40B4-BE49-F238E27FC236}">
                <a16:creationId xmlns:a16="http://schemas.microsoft.com/office/drawing/2014/main" id="{0FEC2180-61A2-684C-8EF9-7AF2AB31DD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2966" y="1512098"/>
            <a:ext cx="1582736" cy="1582736"/>
          </a:xfrm>
          <a:prstGeom prst="rect">
            <a:avLst/>
          </a:prstGeom>
        </p:spPr>
      </p:pic>
      <p:pic>
        <p:nvPicPr>
          <p:cNvPr id="32" name="Graphic 31" descr="Bullseye outline">
            <a:extLst>
              <a:ext uri="{FF2B5EF4-FFF2-40B4-BE49-F238E27FC236}">
                <a16:creationId xmlns:a16="http://schemas.microsoft.com/office/drawing/2014/main" id="{8FA734E9-BF31-CC4F-B8F3-4238B528AD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1384" y="4364042"/>
            <a:ext cx="1477169" cy="1477169"/>
          </a:xfrm>
          <a:prstGeom prst="rect">
            <a:avLst/>
          </a:prstGeom>
        </p:spPr>
      </p:pic>
      <p:pic>
        <p:nvPicPr>
          <p:cNvPr id="34" name="Graphic 33" descr="Clipboard Ticked outline">
            <a:extLst>
              <a:ext uri="{FF2B5EF4-FFF2-40B4-BE49-F238E27FC236}">
                <a16:creationId xmlns:a16="http://schemas.microsoft.com/office/drawing/2014/main" id="{95D58E46-9FB1-7F4E-A16A-7033BE05AC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37964" y="4364042"/>
            <a:ext cx="1347787" cy="13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07DA6331-A91B-0742-9431-B6DF9605EB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35922" b="3243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36" name="Group 126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C01D41-E669-0A4D-887D-DEA3B8E6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166" y="632462"/>
            <a:ext cx="9774619" cy="13258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Accomplished since Midterm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8BD8F2-D90A-954B-89A4-FA145C6F4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2" y="2240280"/>
            <a:ext cx="9954076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2000" dirty="0">
                <a:solidFill>
                  <a:srgbClr val="FFFFFF"/>
                </a:solidFill>
              </a:rPr>
              <a:t>Created functionality to </a:t>
            </a:r>
            <a:r>
              <a:rPr lang="en-US" sz="2000" b="1" dirty="0">
                <a:solidFill>
                  <a:srgbClr val="FFFFFF"/>
                </a:solidFill>
              </a:rPr>
              <a:t>upload</a:t>
            </a:r>
            <a:r>
              <a:rPr lang="en-US" sz="2000" dirty="0">
                <a:solidFill>
                  <a:srgbClr val="FFFFFF"/>
                </a:solidFill>
              </a:rPr>
              <a:t> text images and extract text from those images.</a:t>
            </a:r>
          </a:p>
          <a:p>
            <a:pPr lvl="0" algn="ctr"/>
            <a:r>
              <a:rPr lang="en-US" sz="2000" dirty="0">
                <a:solidFill>
                  <a:srgbClr val="FFFFFF"/>
                </a:solidFill>
              </a:rPr>
              <a:t>Created functionality to </a:t>
            </a:r>
            <a:r>
              <a:rPr lang="en-US" sz="2000" b="1" dirty="0">
                <a:solidFill>
                  <a:srgbClr val="FFFFFF"/>
                </a:solidFill>
              </a:rPr>
              <a:t>search</a:t>
            </a:r>
            <a:r>
              <a:rPr lang="en-US" sz="2000" dirty="0">
                <a:solidFill>
                  <a:srgbClr val="FFFFFF"/>
                </a:solidFill>
              </a:rPr>
              <a:t> images across all albums based on text or tags or both as well as confided to one album.</a:t>
            </a:r>
          </a:p>
          <a:p>
            <a:pPr lvl="0" algn="ctr"/>
            <a:r>
              <a:rPr lang="en-US" sz="2000" dirty="0">
                <a:solidFill>
                  <a:srgbClr val="FFFFFF"/>
                </a:solidFill>
              </a:rPr>
              <a:t>Created functionality to </a:t>
            </a:r>
            <a:r>
              <a:rPr lang="en-US" sz="2000" b="1" dirty="0">
                <a:solidFill>
                  <a:srgbClr val="FFFFFF"/>
                </a:solidFill>
              </a:rPr>
              <a:t>sort</a:t>
            </a:r>
            <a:r>
              <a:rPr lang="en-US" sz="2000" dirty="0">
                <a:solidFill>
                  <a:srgbClr val="FFFFFF"/>
                </a:solidFill>
              </a:rPr>
              <a:t> images inside an album based on the date they were uploaded or their name.</a:t>
            </a:r>
          </a:p>
        </p:txBody>
      </p:sp>
    </p:spTree>
    <p:extLst>
      <p:ext uri="{BB962C8B-B14F-4D97-AF65-F5344CB8AC3E}">
        <p14:creationId xmlns:p14="http://schemas.microsoft.com/office/powerpoint/2010/main" val="24935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2" name="Picture 41" descr="Diagram&#10;&#10;Description automatically generated">
            <a:extLst>
              <a:ext uri="{FF2B5EF4-FFF2-40B4-BE49-F238E27FC236}">
                <a16:creationId xmlns:a16="http://schemas.microsoft.com/office/drawing/2014/main" id="{23B411D3-A7C9-E947-B65C-CDBFACAA80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35922" b="3243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C01D41-E669-0A4D-887D-DEA3B8E6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854815"/>
            <a:ext cx="9774619" cy="1280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Accomplished since Midterm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E13B62D-E9E8-0A49-A8E5-090B3602C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2" y="2134974"/>
            <a:ext cx="9954076" cy="3808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2000" dirty="0">
                <a:solidFill>
                  <a:srgbClr val="FFFFFF"/>
                </a:solidFill>
              </a:rPr>
              <a:t>Created functionality to </a:t>
            </a:r>
            <a:r>
              <a:rPr lang="en-US" sz="2000" b="1" dirty="0">
                <a:solidFill>
                  <a:srgbClr val="FFFFFF"/>
                </a:solidFill>
              </a:rPr>
              <a:t>edit</a:t>
            </a:r>
            <a:r>
              <a:rPr lang="en-US" sz="2000" dirty="0">
                <a:solidFill>
                  <a:srgbClr val="FFFFFF"/>
                </a:solidFill>
              </a:rPr>
              <a:t> the tags of an image.</a:t>
            </a:r>
          </a:p>
          <a:p>
            <a:pPr lvl="0" algn="ctr"/>
            <a:r>
              <a:rPr lang="en-US" sz="2000" dirty="0">
                <a:solidFill>
                  <a:srgbClr val="FFFFFF"/>
                </a:solidFill>
              </a:rPr>
              <a:t>Created functionality to </a:t>
            </a:r>
            <a:r>
              <a:rPr lang="en-US" sz="2000" b="1" dirty="0">
                <a:solidFill>
                  <a:srgbClr val="FFFFFF"/>
                </a:solidFill>
              </a:rPr>
              <a:t>delete</a:t>
            </a:r>
            <a:r>
              <a:rPr lang="en-US" sz="2000" dirty="0">
                <a:solidFill>
                  <a:srgbClr val="FFFFFF"/>
                </a:solidFill>
              </a:rPr>
              <a:t> an image.</a:t>
            </a:r>
          </a:p>
          <a:p>
            <a:pPr lvl="0" algn="ctr"/>
            <a:r>
              <a:rPr lang="en-US" sz="2000" dirty="0">
                <a:solidFill>
                  <a:srgbClr val="FFFFFF"/>
                </a:solidFill>
              </a:rPr>
              <a:t>Created functionality to </a:t>
            </a:r>
            <a:r>
              <a:rPr lang="en-US" sz="2000" b="1" dirty="0">
                <a:solidFill>
                  <a:srgbClr val="FFFFFF"/>
                </a:solidFill>
              </a:rPr>
              <a:t>auto-tag</a:t>
            </a:r>
            <a:r>
              <a:rPr lang="en-US" sz="2000" dirty="0">
                <a:solidFill>
                  <a:srgbClr val="FFFFFF"/>
                </a:solidFill>
              </a:rPr>
              <a:t> images if no tags are provided by the user.</a:t>
            </a:r>
          </a:p>
          <a:p>
            <a:pPr lvl="0" algn="ctr"/>
            <a:r>
              <a:rPr lang="en-US" sz="2000" dirty="0">
                <a:solidFill>
                  <a:srgbClr val="FFFFFF"/>
                </a:solidFill>
              </a:rPr>
              <a:t>Created </a:t>
            </a:r>
            <a:r>
              <a:rPr lang="en-US" sz="2000" b="1" dirty="0">
                <a:solidFill>
                  <a:srgbClr val="FFFFFF"/>
                </a:solidFill>
              </a:rPr>
              <a:t>APIs</a:t>
            </a:r>
            <a:r>
              <a:rPr lang="en-US" sz="2000" dirty="0">
                <a:solidFill>
                  <a:srgbClr val="FFFFFF"/>
                </a:solidFill>
              </a:rPr>
              <a:t> and </a:t>
            </a:r>
            <a:r>
              <a:rPr lang="en-US" sz="2000" b="1" dirty="0">
                <a:solidFill>
                  <a:srgbClr val="FFFFFF"/>
                </a:solidFill>
              </a:rPr>
              <a:t>databases</a:t>
            </a:r>
            <a:r>
              <a:rPr lang="en-US" sz="2000" dirty="0">
                <a:solidFill>
                  <a:srgbClr val="FFFFFF"/>
                </a:solidFill>
              </a:rPr>
              <a:t> for all the above tasks.</a:t>
            </a:r>
          </a:p>
        </p:txBody>
      </p:sp>
    </p:spTree>
    <p:extLst>
      <p:ext uri="{BB962C8B-B14F-4D97-AF65-F5344CB8AC3E}">
        <p14:creationId xmlns:p14="http://schemas.microsoft.com/office/powerpoint/2010/main" val="396110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A2C4B3-CC20-F64A-9EBF-4E7ECC72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137160"/>
            <a:ext cx="11274612" cy="1325563"/>
          </a:xfrm>
        </p:spPr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Challenges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C648B8-EF58-C74E-AAD5-7A51182A7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244724"/>
              </p:ext>
            </p:extLst>
          </p:nvPr>
        </p:nvGraphicFramePr>
        <p:xfrm>
          <a:off x="1157288" y="1462723"/>
          <a:ext cx="10058400" cy="483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665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5" name="Picture 3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6" name="Rectangle 3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03C9FCD-36CF-DD41-BC75-B6937EC60C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rcRect t="35926" r="1" b="324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494"/>
              </a:srgbClr>
            </a:outerShdw>
          </a:effectLst>
        </p:spPr>
      </p:pic>
      <p:grpSp>
        <p:nvGrpSpPr>
          <p:cNvPr id="48" name="Group 37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9" name="Picture 39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47DF513-C274-A34A-B55F-7C0FC1D89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728919"/>
              </p:ext>
            </p:extLst>
          </p:nvPr>
        </p:nvGraphicFramePr>
        <p:xfrm>
          <a:off x="1009648" y="739883"/>
          <a:ext cx="9963151" cy="5470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3341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820A97C-22B5-994F-9447-5D49F23658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35922" r="1" b="324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ame 33">
            <a:extLst>
              <a:ext uri="{FF2B5EF4-FFF2-40B4-BE49-F238E27FC236}">
                <a16:creationId xmlns:a16="http://schemas.microsoft.com/office/drawing/2014/main" id="{1DF53E4F-F248-41DA-B87A-B7539C6CF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2000" cy="6858000"/>
          </a:xfrm>
          <a:prstGeom prst="frame">
            <a:avLst>
              <a:gd name="adj1" fmla="val 97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5724E74D-9688-4ED9-86E6-D0C3F23DD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frame">
            <a:avLst>
              <a:gd name="adj1" fmla="val 9763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86A7-39A8-3043-8E6C-8571588B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2362200"/>
            <a:ext cx="10128925" cy="1447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5" name="Picture 37">
            <a:extLst>
              <a:ext uri="{FF2B5EF4-FFF2-40B4-BE49-F238E27FC236}">
                <a16:creationId xmlns:a16="http://schemas.microsoft.com/office/drawing/2014/main" id="{118F7743-9D11-4179-BEB4-EC2B1C265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/>
          <a:stretch>
            <a:fillRect/>
          </a:stretch>
        </p:blipFill>
        <p:spPr>
          <a:xfrm>
            <a:off x="0" y="692701"/>
            <a:ext cx="5193553" cy="6165298"/>
          </a:xfrm>
          <a:custGeom>
            <a:avLst/>
            <a:gdLst>
              <a:gd name="connsiteX0" fmla="*/ 0 w 5193553"/>
              <a:gd name="connsiteY0" fmla="*/ 0 h 6165298"/>
              <a:gd name="connsiteX1" fmla="*/ 669547 w 5193553"/>
              <a:gd name="connsiteY1" fmla="*/ 0 h 6165298"/>
              <a:gd name="connsiteX2" fmla="*/ 669547 w 5193553"/>
              <a:gd name="connsiteY2" fmla="*/ 5504304 h 6165298"/>
              <a:gd name="connsiteX3" fmla="*/ 5193553 w 5193553"/>
              <a:gd name="connsiteY3" fmla="*/ 5504304 h 6165298"/>
              <a:gd name="connsiteX4" fmla="*/ 5193553 w 5193553"/>
              <a:gd name="connsiteY4" fmla="*/ 6165298 h 6165298"/>
              <a:gd name="connsiteX5" fmla="*/ 0 w 5193553"/>
              <a:gd name="connsiteY5" fmla="*/ 6165298 h 616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3553" h="6165298">
                <a:moveTo>
                  <a:pt x="0" y="0"/>
                </a:moveTo>
                <a:lnTo>
                  <a:pt x="669547" y="0"/>
                </a:lnTo>
                <a:lnTo>
                  <a:pt x="669547" y="5504304"/>
                </a:lnTo>
                <a:lnTo>
                  <a:pt x="5193553" y="5504304"/>
                </a:lnTo>
                <a:lnTo>
                  <a:pt x="5193553" y="6165298"/>
                </a:lnTo>
                <a:lnTo>
                  <a:pt x="0" y="6165298"/>
                </a:lnTo>
                <a:close/>
              </a:path>
            </a:pathLst>
          </a:custGeom>
        </p:spPr>
      </p:pic>
      <p:pic>
        <p:nvPicPr>
          <p:cNvPr id="46" name="Picture 39">
            <a:extLst>
              <a:ext uri="{FF2B5EF4-FFF2-40B4-BE49-F238E27FC236}">
                <a16:creationId xmlns:a16="http://schemas.microsoft.com/office/drawing/2014/main" id="{05D29D54-E14A-4679-95CF-25E6EC2BD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3" b="19117"/>
          <a:stretch/>
        </p:blipFill>
        <p:spPr>
          <a:xfrm rot="5400000">
            <a:off x="381678" y="-381678"/>
            <a:ext cx="4180119" cy="4943475"/>
          </a:xfrm>
          <a:custGeom>
            <a:avLst/>
            <a:gdLst>
              <a:gd name="connsiteX0" fmla="*/ 0 w 4180119"/>
              <a:gd name="connsiteY0" fmla="*/ 4943475 h 4943475"/>
              <a:gd name="connsiteX1" fmla="*/ 0 w 4180119"/>
              <a:gd name="connsiteY1" fmla="*/ 0 h 4943475"/>
              <a:gd name="connsiteX2" fmla="*/ 669547 w 4180119"/>
              <a:gd name="connsiteY2" fmla="*/ 0 h 4943475"/>
              <a:gd name="connsiteX3" fmla="*/ 669547 w 4180119"/>
              <a:gd name="connsiteY3" fmla="*/ 4276977 h 4943475"/>
              <a:gd name="connsiteX4" fmla="*/ 4180119 w 4180119"/>
              <a:gd name="connsiteY4" fmla="*/ 4276977 h 4943475"/>
              <a:gd name="connsiteX5" fmla="*/ 4180119 w 4180119"/>
              <a:gd name="connsiteY5" fmla="*/ 4943475 h 4943475"/>
              <a:gd name="connsiteX6" fmla="*/ 0 w 4180119"/>
              <a:gd name="connsiteY6" fmla="*/ 4943475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119" h="4943475">
                <a:moveTo>
                  <a:pt x="0" y="4943475"/>
                </a:moveTo>
                <a:lnTo>
                  <a:pt x="0" y="0"/>
                </a:lnTo>
                <a:lnTo>
                  <a:pt x="669547" y="0"/>
                </a:lnTo>
                <a:lnTo>
                  <a:pt x="669547" y="4276977"/>
                </a:lnTo>
                <a:lnTo>
                  <a:pt x="4180119" y="4276977"/>
                </a:lnTo>
                <a:lnTo>
                  <a:pt x="4180119" y="4943475"/>
                </a:lnTo>
                <a:lnTo>
                  <a:pt x="0" y="49434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351950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{86E7551D-2DCC-064E-AB67-8DC14C657496}tf10001070</Template>
  <TotalTime>2608</TotalTime>
  <Words>344</Words>
  <Application>Microsoft Macintosh PowerPoint</Application>
  <PresentationFormat>Widescreen</PresentationFormat>
  <Paragraphs>66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Constantia</vt:lpstr>
      <vt:lpstr>Sabon Next LT</vt:lpstr>
      <vt:lpstr>DappledVTI</vt:lpstr>
      <vt:lpstr>Traject-WiCSE Shadowing</vt:lpstr>
      <vt:lpstr>Introduction</vt:lpstr>
      <vt:lpstr>Project Overview</vt:lpstr>
      <vt:lpstr>Accomplished since Midterm</vt:lpstr>
      <vt:lpstr>Accomplished since Midterm</vt:lpstr>
      <vt:lpstr>Challenges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Traject-WiCSE Shadowing</dc:title>
  <dc:creator>Jain, Nayan</dc:creator>
  <cp:lastModifiedBy>Jain, Nayan</cp:lastModifiedBy>
  <cp:revision>10</cp:revision>
  <dcterms:created xsi:type="dcterms:W3CDTF">2022-04-10T21:10:53Z</dcterms:created>
  <dcterms:modified xsi:type="dcterms:W3CDTF">2023-09-06T14:05:56Z</dcterms:modified>
</cp:coreProperties>
</file>