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AA7825-93EE-4379-91EF-6444E16DA95A}" v="64" dt="2023-06-15T08:51:03.780"/>
    <p1510:client id="{C0D3C2C4-BE36-4EEB-BA1D-47B910F0B4EF}" v="2" dt="2023-06-15T02:03:22.5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0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5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성훈" userId="9812db35-236a-4c35-9e9a-37d4a00f6307" providerId="ADAL" clId="{BDAA7825-93EE-4379-91EF-6444E16DA95A}"/>
    <pc:docChg chg="undo redo custSel addSld delSld modSld">
      <pc:chgData name="정성훈" userId="9812db35-236a-4c35-9e9a-37d4a00f6307" providerId="ADAL" clId="{BDAA7825-93EE-4379-91EF-6444E16DA95A}" dt="2023-06-15T08:51:49.521" v="2297" actId="1076"/>
      <pc:docMkLst>
        <pc:docMk/>
      </pc:docMkLst>
      <pc:sldChg chg="addSp delSp modSp mod">
        <pc:chgData name="정성훈" userId="9812db35-236a-4c35-9e9a-37d4a00f6307" providerId="ADAL" clId="{BDAA7825-93EE-4379-91EF-6444E16DA95A}" dt="2023-06-15T08:51:49.521" v="2297" actId="1076"/>
        <pc:sldMkLst>
          <pc:docMk/>
          <pc:sldMk cId="1434568582" sldId="257"/>
        </pc:sldMkLst>
        <pc:spChg chg="mod">
          <ac:chgData name="정성훈" userId="9812db35-236a-4c35-9e9a-37d4a00f6307" providerId="ADAL" clId="{BDAA7825-93EE-4379-91EF-6444E16DA95A}" dt="2023-06-15T08:51:30.786" v="2294" actId="1076"/>
          <ac:spMkLst>
            <pc:docMk/>
            <pc:sldMk cId="1434568582" sldId="257"/>
            <ac:spMk id="2" creationId="{50BEB55F-431A-C613-3CE0-D1BFB3D334C4}"/>
          </ac:spMkLst>
        </pc:spChg>
        <pc:spChg chg="add del mod">
          <ac:chgData name="정성훈" userId="9812db35-236a-4c35-9e9a-37d4a00f6307" providerId="ADAL" clId="{BDAA7825-93EE-4379-91EF-6444E16DA95A}" dt="2023-06-14T05:57:08.114" v="168" actId="478"/>
          <ac:spMkLst>
            <pc:docMk/>
            <pc:sldMk cId="1434568582" sldId="257"/>
            <ac:spMk id="3" creationId="{1F88BB77-EE00-079A-0189-74B855D069D6}"/>
          </ac:spMkLst>
        </pc:spChg>
        <pc:spChg chg="mod">
          <ac:chgData name="정성훈" userId="9812db35-236a-4c35-9e9a-37d4a00f6307" providerId="ADAL" clId="{BDAA7825-93EE-4379-91EF-6444E16DA95A}" dt="2023-06-15T08:49:59.775" v="2246" actId="20577"/>
          <ac:spMkLst>
            <pc:docMk/>
            <pc:sldMk cId="1434568582" sldId="257"/>
            <ac:spMk id="4" creationId="{79981D1D-EEC0-9F97-8D79-4B83413AEC06}"/>
          </ac:spMkLst>
        </pc:spChg>
        <pc:spChg chg="del">
          <ac:chgData name="정성훈" userId="9812db35-236a-4c35-9e9a-37d4a00f6307" providerId="ADAL" clId="{BDAA7825-93EE-4379-91EF-6444E16DA95A}" dt="2023-06-14T05:52:48.517" v="2" actId="478"/>
          <ac:spMkLst>
            <pc:docMk/>
            <pc:sldMk cId="1434568582" sldId="257"/>
            <ac:spMk id="5" creationId="{BA58EEEE-EC1D-46B4-BBB4-F189E131314F}"/>
          </ac:spMkLst>
        </pc:spChg>
        <pc:spChg chg="add mod">
          <ac:chgData name="정성훈" userId="9812db35-236a-4c35-9e9a-37d4a00f6307" providerId="ADAL" clId="{BDAA7825-93EE-4379-91EF-6444E16DA95A}" dt="2023-06-15T08:39:18.591" v="1551" actId="1076"/>
          <ac:spMkLst>
            <pc:docMk/>
            <pc:sldMk cId="1434568582" sldId="257"/>
            <ac:spMk id="5" creationId="{EA446DA8-4788-3F06-DD50-CABB05A3C870}"/>
          </ac:spMkLst>
        </pc:spChg>
        <pc:spChg chg="del">
          <ac:chgData name="정성훈" userId="9812db35-236a-4c35-9e9a-37d4a00f6307" providerId="ADAL" clId="{BDAA7825-93EE-4379-91EF-6444E16DA95A}" dt="2023-06-14T05:52:46.041" v="0" actId="478"/>
          <ac:spMkLst>
            <pc:docMk/>
            <pc:sldMk cId="1434568582" sldId="257"/>
            <ac:spMk id="6" creationId="{3492887A-6056-007A-24AB-CB72DD017F1C}"/>
          </ac:spMkLst>
        </pc:spChg>
        <pc:spChg chg="add mod">
          <ac:chgData name="정성훈" userId="9812db35-236a-4c35-9e9a-37d4a00f6307" providerId="ADAL" clId="{BDAA7825-93EE-4379-91EF-6444E16DA95A}" dt="2023-06-15T08:43:24.330" v="1596" actId="20577"/>
          <ac:spMkLst>
            <pc:docMk/>
            <pc:sldMk cId="1434568582" sldId="257"/>
            <ac:spMk id="6" creationId="{65051423-EE66-4A24-2C39-B6452E54415A}"/>
          </ac:spMkLst>
        </pc:spChg>
        <pc:spChg chg="add mod">
          <ac:chgData name="정성훈" userId="9812db35-236a-4c35-9e9a-37d4a00f6307" providerId="ADAL" clId="{BDAA7825-93EE-4379-91EF-6444E16DA95A}" dt="2023-06-15T08:51:49.521" v="2297" actId="1076"/>
          <ac:spMkLst>
            <pc:docMk/>
            <pc:sldMk cId="1434568582" sldId="257"/>
            <ac:spMk id="7" creationId="{089CE325-7F30-B2A8-7436-9CBFD6C55A22}"/>
          </ac:spMkLst>
        </pc:spChg>
        <pc:spChg chg="del">
          <ac:chgData name="정성훈" userId="9812db35-236a-4c35-9e9a-37d4a00f6307" providerId="ADAL" clId="{BDAA7825-93EE-4379-91EF-6444E16DA95A}" dt="2023-06-14T05:52:50.580" v="3" actId="478"/>
          <ac:spMkLst>
            <pc:docMk/>
            <pc:sldMk cId="1434568582" sldId="257"/>
            <ac:spMk id="7" creationId="{E34E58CB-A54B-FB18-30C5-FBFFC7ACA5D1}"/>
          </ac:spMkLst>
        </pc:spChg>
        <pc:spChg chg="del">
          <ac:chgData name="정성훈" userId="9812db35-236a-4c35-9e9a-37d4a00f6307" providerId="ADAL" clId="{BDAA7825-93EE-4379-91EF-6444E16DA95A}" dt="2023-06-14T05:52:52.079" v="4" actId="478"/>
          <ac:spMkLst>
            <pc:docMk/>
            <pc:sldMk cId="1434568582" sldId="257"/>
            <ac:spMk id="9" creationId="{D990B3BB-33C7-4AF5-1EF2-7E7A965A802A}"/>
          </ac:spMkLst>
        </pc:spChg>
        <pc:spChg chg="add mod">
          <ac:chgData name="정성훈" userId="9812db35-236a-4c35-9e9a-37d4a00f6307" providerId="ADAL" clId="{BDAA7825-93EE-4379-91EF-6444E16DA95A}" dt="2023-06-14T06:11:24.444" v="379" actId="1076"/>
          <ac:spMkLst>
            <pc:docMk/>
            <pc:sldMk cId="1434568582" sldId="257"/>
            <ac:spMk id="10" creationId="{FF0C4416-5714-C781-E4F3-96EE3E839FFD}"/>
          </ac:spMkLst>
        </pc:spChg>
        <pc:spChg chg="del">
          <ac:chgData name="정성훈" userId="9812db35-236a-4c35-9e9a-37d4a00f6307" providerId="ADAL" clId="{BDAA7825-93EE-4379-91EF-6444E16DA95A}" dt="2023-06-14T05:52:47.536" v="1" actId="478"/>
          <ac:spMkLst>
            <pc:docMk/>
            <pc:sldMk cId="1434568582" sldId="257"/>
            <ac:spMk id="11" creationId="{B9731DE8-C144-C4C9-14C5-42904C384469}"/>
          </ac:spMkLst>
        </pc:spChg>
        <pc:spChg chg="add mod">
          <ac:chgData name="정성훈" userId="9812db35-236a-4c35-9e9a-37d4a00f6307" providerId="ADAL" clId="{BDAA7825-93EE-4379-91EF-6444E16DA95A}" dt="2023-06-14T12:24:08.583" v="1445" actId="1076"/>
          <ac:spMkLst>
            <pc:docMk/>
            <pc:sldMk cId="1434568582" sldId="257"/>
            <ac:spMk id="14" creationId="{60A9C9E7-A0F6-B1FF-3506-669E257F18F4}"/>
          </ac:spMkLst>
        </pc:spChg>
        <pc:graphicFrameChg chg="add del mod">
          <ac:chgData name="정성훈" userId="9812db35-236a-4c35-9e9a-37d4a00f6307" providerId="ADAL" clId="{BDAA7825-93EE-4379-91EF-6444E16DA95A}" dt="2023-06-14T05:54:31.873" v="73" actId="478"/>
          <ac:graphicFrameMkLst>
            <pc:docMk/>
            <pc:sldMk cId="1434568582" sldId="257"/>
            <ac:graphicFrameMk id="4" creationId="{FB5C2781-D3F3-42B3-9241-76FB1E87FEF3}"/>
          </ac:graphicFrameMkLst>
        </pc:graphicFrameChg>
        <pc:graphicFrameChg chg="add mod modGraphic">
          <ac:chgData name="정성훈" userId="9812db35-236a-4c35-9e9a-37d4a00f6307" providerId="ADAL" clId="{BDAA7825-93EE-4379-91EF-6444E16DA95A}" dt="2023-06-15T08:38:43.485" v="1514" actId="113"/>
          <ac:graphicFrameMkLst>
            <pc:docMk/>
            <pc:sldMk cId="1434568582" sldId="257"/>
            <ac:graphicFrameMk id="8" creationId="{C9D284A6-BBEA-0A31-91A2-8E825CBAF6E4}"/>
          </ac:graphicFrameMkLst>
        </pc:graphicFrameChg>
        <pc:graphicFrameChg chg="add del mod">
          <ac:chgData name="정성훈" userId="9812db35-236a-4c35-9e9a-37d4a00f6307" providerId="ADAL" clId="{BDAA7825-93EE-4379-91EF-6444E16DA95A}" dt="2023-06-14T05:57:45.072" v="180" actId="478"/>
          <ac:graphicFrameMkLst>
            <pc:docMk/>
            <pc:sldMk cId="1434568582" sldId="257"/>
            <ac:graphicFrameMk id="12" creationId="{CCFBC6FB-9D94-926B-4237-CFD668024BB3}"/>
          </ac:graphicFrameMkLst>
        </pc:graphicFrameChg>
        <pc:graphicFrameChg chg="add mod modGraphic">
          <ac:chgData name="정성훈" userId="9812db35-236a-4c35-9e9a-37d4a00f6307" providerId="ADAL" clId="{BDAA7825-93EE-4379-91EF-6444E16DA95A}" dt="2023-06-15T08:43:01.706" v="1592" actId="113"/>
          <ac:graphicFrameMkLst>
            <pc:docMk/>
            <pc:sldMk cId="1434568582" sldId="257"/>
            <ac:graphicFrameMk id="13" creationId="{B98DEFCD-CBD1-71B7-D968-FEE564B14368}"/>
          </ac:graphicFrameMkLst>
        </pc:graphicFrameChg>
      </pc:sldChg>
      <pc:sldChg chg="addSp delSp modSp mod">
        <pc:chgData name="정성훈" userId="9812db35-236a-4c35-9e9a-37d4a00f6307" providerId="ADAL" clId="{BDAA7825-93EE-4379-91EF-6444E16DA95A}" dt="2023-06-15T08:49:35.456" v="2230" actId="207"/>
        <pc:sldMkLst>
          <pc:docMk/>
          <pc:sldMk cId="1117776336" sldId="258"/>
        </pc:sldMkLst>
        <pc:spChg chg="mod">
          <ac:chgData name="정성훈" userId="9812db35-236a-4c35-9e9a-37d4a00f6307" providerId="ADAL" clId="{BDAA7825-93EE-4379-91EF-6444E16DA95A}" dt="2023-06-14T12:29:44.764" v="1495" actId="20577"/>
          <ac:spMkLst>
            <pc:docMk/>
            <pc:sldMk cId="1117776336" sldId="258"/>
            <ac:spMk id="2" creationId="{50BEB55F-431A-C613-3CE0-D1BFB3D334C4}"/>
          </ac:spMkLst>
        </pc:spChg>
        <pc:spChg chg="add mod">
          <ac:chgData name="정성훈" userId="9812db35-236a-4c35-9e9a-37d4a00f6307" providerId="ADAL" clId="{BDAA7825-93EE-4379-91EF-6444E16DA95A}" dt="2023-06-15T08:49:05.055" v="2217" actId="1076"/>
          <ac:spMkLst>
            <pc:docMk/>
            <pc:sldMk cId="1117776336" sldId="258"/>
            <ac:spMk id="3" creationId="{577DF210-10EE-9743-A661-A7F356914806}"/>
          </ac:spMkLst>
        </pc:spChg>
        <pc:spChg chg="del mod">
          <ac:chgData name="정성훈" userId="9812db35-236a-4c35-9e9a-37d4a00f6307" providerId="ADAL" clId="{BDAA7825-93EE-4379-91EF-6444E16DA95A}" dt="2023-06-14T06:12:55.907" v="389" actId="478"/>
          <ac:spMkLst>
            <pc:docMk/>
            <pc:sldMk cId="1117776336" sldId="258"/>
            <ac:spMk id="4" creationId="{DED7261D-F42D-6967-36BC-34461DD46E01}"/>
          </ac:spMkLst>
        </pc:spChg>
        <pc:spChg chg="del">
          <ac:chgData name="정성훈" userId="9812db35-236a-4c35-9e9a-37d4a00f6307" providerId="ADAL" clId="{BDAA7825-93EE-4379-91EF-6444E16DA95A}" dt="2023-06-14T06:12:50.580" v="383" actId="478"/>
          <ac:spMkLst>
            <pc:docMk/>
            <pc:sldMk cId="1117776336" sldId="258"/>
            <ac:spMk id="5" creationId="{BA58EEEE-EC1D-46B4-BBB4-F189E131314F}"/>
          </ac:spMkLst>
        </pc:spChg>
        <pc:spChg chg="add mod">
          <ac:chgData name="정성훈" userId="9812db35-236a-4c35-9e9a-37d4a00f6307" providerId="ADAL" clId="{BDAA7825-93EE-4379-91EF-6444E16DA95A}" dt="2023-06-15T08:49:35.456" v="2230" actId="207"/>
          <ac:spMkLst>
            <pc:docMk/>
            <pc:sldMk cId="1117776336" sldId="258"/>
            <ac:spMk id="5" creationId="{C0AB8B27-FDC9-CE31-D9EA-5B1CBEDD1534}"/>
          </ac:spMkLst>
        </pc:spChg>
        <pc:spChg chg="del">
          <ac:chgData name="정성훈" userId="9812db35-236a-4c35-9e9a-37d4a00f6307" providerId="ADAL" clId="{BDAA7825-93EE-4379-91EF-6444E16DA95A}" dt="2023-06-14T06:12:49.508" v="382" actId="478"/>
          <ac:spMkLst>
            <pc:docMk/>
            <pc:sldMk cId="1117776336" sldId="258"/>
            <ac:spMk id="6" creationId="{3492887A-6056-007A-24AB-CB72DD017F1C}"/>
          </ac:spMkLst>
        </pc:spChg>
        <pc:spChg chg="del">
          <ac:chgData name="정성훈" userId="9812db35-236a-4c35-9e9a-37d4a00f6307" providerId="ADAL" clId="{BDAA7825-93EE-4379-91EF-6444E16DA95A}" dt="2023-06-14T06:12:51.426" v="384" actId="478"/>
          <ac:spMkLst>
            <pc:docMk/>
            <pc:sldMk cId="1117776336" sldId="258"/>
            <ac:spMk id="7" creationId="{E34E58CB-A54B-FB18-30C5-FBFFC7ACA5D1}"/>
          </ac:spMkLst>
        </pc:spChg>
        <pc:spChg chg="del mod">
          <ac:chgData name="정성훈" userId="9812db35-236a-4c35-9e9a-37d4a00f6307" providerId="ADAL" clId="{BDAA7825-93EE-4379-91EF-6444E16DA95A}" dt="2023-06-14T06:12:54.060" v="387" actId="478"/>
          <ac:spMkLst>
            <pc:docMk/>
            <pc:sldMk cId="1117776336" sldId="258"/>
            <ac:spMk id="9" creationId="{D990B3BB-33C7-4AF5-1EF2-7E7A965A802A}"/>
          </ac:spMkLst>
        </pc:spChg>
        <pc:spChg chg="del">
          <ac:chgData name="정성훈" userId="9812db35-236a-4c35-9e9a-37d4a00f6307" providerId="ADAL" clId="{BDAA7825-93EE-4379-91EF-6444E16DA95A}" dt="2023-06-14T06:12:52.595" v="385" actId="478"/>
          <ac:spMkLst>
            <pc:docMk/>
            <pc:sldMk cId="1117776336" sldId="258"/>
            <ac:spMk id="10" creationId="{F9E0FA3B-6260-102C-7A9E-57A39CC9ACBD}"/>
          </ac:spMkLst>
        </pc:spChg>
        <pc:spChg chg="add del mod">
          <ac:chgData name="정성훈" userId="9812db35-236a-4c35-9e9a-37d4a00f6307" providerId="ADAL" clId="{BDAA7825-93EE-4379-91EF-6444E16DA95A}" dt="2023-06-14T07:02:12.112" v="768" actId="478"/>
          <ac:spMkLst>
            <pc:docMk/>
            <pc:sldMk cId="1117776336" sldId="258"/>
            <ac:spMk id="28" creationId="{07D757BE-AD5D-66EF-EC5D-C649C56B7D47}"/>
          </ac:spMkLst>
        </pc:spChg>
        <pc:spChg chg="add del mod">
          <ac:chgData name="정성훈" userId="9812db35-236a-4c35-9e9a-37d4a00f6307" providerId="ADAL" clId="{BDAA7825-93EE-4379-91EF-6444E16DA95A}" dt="2023-06-14T07:02:15.115" v="769" actId="478"/>
          <ac:spMkLst>
            <pc:docMk/>
            <pc:sldMk cId="1117776336" sldId="258"/>
            <ac:spMk id="29" creationId="{A0341D0F-6CD9-3B0C-29C7-C7AA4B4E54B2}"/>
          </ac:spMkLst>
        </pc:spChg>
        <pc:spChg chg="add del mod">
          <ac:chgData name="정성훈" userId="9812db35-236a-4c35-9e9a-37d4a00f6307" providerId="ADAL" clId="{BDAA7825-93EE-4379-91EF-6444E16DA95A}" dt="2023-06-14T07:02:17.059" v="772" actId="478"/>
          <ac:spMkLst>
            <pc:docMk/>
            <pc:sldMk cId="1117776336" sldId="258"/>
            <ac:spMk id="41" creationId="{5E9C9897-1A1B-EAD2-5954-88EC9E5AA5BF}"/>
          </ac:spMkLst>
        </pc:spChg>
        <pc:spChg chg="add del mod">
          <ac:chgData name="정성훈" userId="9812db35-236a-4c35-9e9a-37d4a00f6307" providerId="ADAL" clId="{BDAA7825-93EE-4379-91EF-6444E16DA95A}" dt="2023-06-14T07:02:15.115" v="769" actId="478"/>
          <ac:spMkLst>
            <pc:docMk/>
            <pc:sldMk cId="1117776336" sldId="258"/>
            <ac:spMk id="42" creationId="{0BA474B6-5983-63A2-C29E-94680F3D1130}"/>
          </ac:spMkLst>
        </pc:spChg>
        <pc:spChg chg="add del mod">
          <ac:chgData name="정성훈" userId="9812db35-236a-4c35-9e9a-37d4a00f6307" providerId="ADAL" clId="{BDAA7825-93EE-4379-91EF-6444E16DA95A}" dt="2023-06-14T07:03:49.846" v="778" actId="478"/>
          <ac:spMkLst>
            <pc:docMk/>
            <pc:sldMk cId="1117776336" sldId="258"/>
            <ac:spMk id="44" creationId="{685A6D3A-3AB9-980D-BDF7-C75FBA38A359}"/>
          </ac:spMkLst>
        </pc:spChg>
        <pc:spChg chg="add mod">
          <ac:chgData name="정성훈" userId="9812db35-236a-4c35-9e9a-37d4a00f6307" providerId="ADAL" clId="{BDAA7825-93EE-4379-91EF-6444E16DA95A}" dt="2023-06-14T07:06:18.766" v="882" actId="1076"/>
          <ac:spMkLst>
            <pc:docMk/>
            <pc:sldMk cId="1117776336" sldId="258"/>
            <ac:spMk id="47" creationId="{B5640C53-B44F-955B-8EA8-6B9499BD2D24}"/>
          </ac:spMkLst>
        </pc:spChg>
        <pc:spChg chg="add mod">
          <ac:chgData name="정성훈" userId="9812db35-236a-4c35-9e9a-37d4a00f6307" providerId="ADAL" clId="{BDAA7825-93EE-4379-91EF-6444E16DA95A}" dt="2023-06-14T07:06:18.766" v="882" actId="1076"/>
          <ac:spMkLst>
            <pc:docMk/>
            <pc:sldMk cId="1117776336" sldId="258"/>
            <ac:spMk id="48" creationId="{EC3E32FF-DA1F-FE9F-A1CA-066E1C400176}"/>
          </ac:spMkLst>
        </pc:spChg>
        <pc:spChg chg="add mod">
          <ac:chgData name="정성훈" userId="9812db35-236a-4c35-9e9a-37d4a00f6307" providerId="ADAL" clId="{BDAA7825-93EE-4379-91EF-6444E16DA95A}" dt="2023-06-14T07:06:18.766" v="882" actId="1076"/>
          <ac:spMkLst>
            <pc:docMk/>
            <pc:sldMk cId="1117776336" sldId="258"/>
            <ac:spMk id="49" creationId="{513916BB-BD82-D784-559F-B2984EB66519}"/>
          </ac:spMkLst>
        </pc:spChg>
        <pc:spChg chg="add mod">
          <ac:chgData name="정성훈" userId="9812db35-236a-4c35-9e9a-37d4a00f6307" providerId="ADAL" clId="{BDAA7825-93EE-4379-91EF-6444E16DA95A}" dt="2023-06-14T12:26:49.092" v="1492" actId="1037"/>
          <ac:spMkLst>
            <pc:docMk/>
            <pc:sldMk cId="1117776336" sldId="258"/>
            <ac:spMk id="50" creationId="{F5CA0DFD-2EB5-1B99-E7A7-558AD883DDC5}"/>
          </ac:spMkLst>
        </pc:spChg>
        <pc:spChg chg="add mod">
          <ac:chgData name="정성훈" userId="9812db35-236a-4c35-9e9a-37d4a00f6307" providerId="ADAL" clId="{BDAA7825-93EE-4379-91EF-6444E16DA95A}" dt="2023-06-14T12:26:45.888" v="1491" actId="1038"/>
          <ac:spMkLst>
            <pc:docMk/>
            <pc:sldMk cId="1117776336" sldId="258"/>
            <ac:spMk id="51" creationId="{0FF9F3F9-44B2-C304-C61C-544AC44F57C9}"/>
          </ac:spMkLst>
        </pc:spChg>
        <pc:spChg chg="add mod">
          <ac:chgData name="정성훈" userId="9812db35-236a-4c35-9e9a-37d4a00f6307" providerId="ADAL" clId="{BDAA7825-93EE-4379-91EF-6444E16DA95A}" dt="2023-06-14T07:06:18.766" v="882" actId="1076"/>
          <ac:spMkLst>
            <pc:docMk/>
            <pc:sldMk cId="1117776336" sldId="258"/>
            <ac:spMk id="52" creationId="{1FEFDDC4-3266-721C-C4D5-35471C562E0E}"/>
          </ac:spMkLst>
        </pc:spChg>
        <pc:spChg chg="add mod">
          <ac:chgData name="정성훈" userId="9812db35-236a-4c35-9e9a-37d4a00f6307" providerId="ADAL" clId="{BDAA7825-93EE-4379-91EF-6444E16DA95A}" dt="2023-06-14T07:06:18.766" v="882" actId="1076"/>
          <ac:spMkLst>
            <pc:docMk/>
            <pc:sldMk cId="1117776336" sldId="258"/>
            <ac:spMk id="53" creationId="{AB8B6F21-F8EF-C554-92BD-6DC8647CCAB1}"/>
          </ac:spMkLst>
        </pc:spChg>
        <pc:spChg chg="add mod">
          <ac:chgData name="정성훈" userId="9812db35-236a-4c35-9e9a-37d4a00f6307" providerId="ADAL" clId="{BDAA7825-93EE-4379-91EF-6444E16DA95A}" dt="2023-06-14T07:06:53.947" v="885" actId="1076"/>
          <ac:spMkLst>
            <pc:docMk/>
            <pc:sldMk cId="1117776336" sldId="258"/>
            <ac:spMk id="56" creationId="{73FF6144-BAA8-855E-4538-FD209D340AB1}"/>
          </ac:spMkLst>
        </pc:spChg>
        <pc:spChg chg="add mod">
          <ac:chgData name="정성훈" userId="9812db35-236a-4c35-9e9a-37d4a00f6307" providerId="ADAL" clId="{BDAA7825-93EE-4379-91EF-6444E16DA95A}" dt="2023-06-14T07:06:53.947" v="885" actId="1076"/>
          <ac:spMkLst>
            <pc:docMk/>
            <pc:sldMk cId="1117776336" sldId="258"/>
            <ac:spMk id="57" creationId="{0BF595DE-3E44-3802-B723-9B06090B2789}"/>
          </ac:spMkLst>
        </pc:spChg>
        <pc:spChg chg="add mod">
          <ac:chgData name="정성훈" userId="9812db35-236a-4c35-9e9a-37d4a00f6307" providerId="ADAL" clId="{BDAA7825-93EE-4379-91EF-6444E16DA95A}" dt="2023-06-14T07:06:53.947" v="885" actId="1076"/>
          <ac:spMkLst>
            <pc:docMk/>
            <pc:sldMk cId="1117776336" sldId="258"/>
            <ac:spMk id="58" creationId="{1B933C6F-53DB-9D0B-915A-81A70998E0E8}"/>
          </ac:spMkLst>
        </pc:spChg>
        <pc:spChg chg="add mod">
          <ac:chgData name="정성훈" userId="9812db35-236a-4c35-9e9a-37d4a00f6307" providerId="ADAL" clId="{BDAA7825-93EE-4379-91EF-6444E16DA95A}" dt="2023-06-14T07:06:53.947" v="885" actId="1076"/>
          <ac:spMkLst>
            <pc:docMk/>
            <pc:sldMk cId="1117776336" sldId="258"/>
            <ac:spMk id="59" creationId="{C1D53995-2E92-FB48-260B-388727B0E653}"/>
          </ac:spMkLst>
        </pc:spChg>
        <pc:spChg chg="add mod">
          <ac:chgData name="정성훈" userId="9812db35-236a-4c35-9e9a-37d4a00f6307" providerId="ADAL" clId="{BDAA7825-93EE-4379-91EF-6444E16DA95A}" dt="2023-06-14T07:06:53.947" v="885" actId="1076"/>
          <ac:spMkLst>
            <pc:docMk/>
            <pc:sldMk cId="1117776336" sldId="258"/>
            <ac:spMk id="60" creationId="{93D10B92-D5A4-64A6-CA03-57D48F6A054E}"/>
          </ac:spMkLst>
        </pc:spChg>
        <pc:spChg chg="add mod">
          <ac:chgData name="정성훈" userId="9812db35-236a-4c35-9e9a-37d4a00f6307" providerId="ADAL" clId="{BDAA7825-93EE-4379-91EF-6444E16DA95A}" dt="2023-06-14T07:06:53.947" v="885" actId="1076"/>
          <ac:spMkLst>
            <pc:docMk/>
            <pc:sldMk cId="1117776336" sldId="258"/>
            <ac:spMk id="61" creationId="{58E33F55-06DD-DFE4-BE90-468F1FC9F710}"/>
          </ac:spMkLst>
        </pc:spChg>
        <pc:spChg chg="add mod">
          <ac:chgData name="정성훈" userId="9812db35-236a-4c35-9e9a-37d4a00f6307" providerId="ADAL" clId="{BDAA7825-93EE-4379-91EF-6444E16DA95A}" dt="2023-06-14T07:06:53.947" v="885" actId="1076"/>
          <ac:spMkLst>
            <pc:docMk/>
            <pc:sldMk cId="1117776336" sldId="258"/>
            <ac:spMk id="62" creationId="{43A38BF5-C3DF-A3C0-25C3-F01548390B16}"/>
          </ac:spMkLst>
        </pc:spChg>
        <pc:spChg chg="add mod">
          <ac:chgData name="정성훈" userId="9812db35-236a-4c35-9e9a-37d4a00f6307" providerId="ADAL" clId="{BDAA7825-93EE-4379-91EF-6444E16DA95A}" dt="2023-06-14T07:07:16.464" v="888" actId="13822"/>
          <ac:spMkLst>
            <pc:docMk/>
            <pc:sldMk cId="1117776336" sldId="258"/>
            <ac:spMk id="63" creationId="{983EE11D-CEB0-8372-24A4-3543C19D0005}"/>
          </ac:spMkLst>
        </pc:spChg>
        <pc:picChg chg="add del mod">
          <ac:chgData name="정성훈" userId="9812db35-236a-4c35-9e9a-37d4a00f6307" providerId="ADAL" clId="{BDAA7825-93EE-4379-91EF-6444E16DA95A}" dt="2023-06-14T07:02:15.813" v="770" actId="478"/>
          <ac:picMkLst>
            <pc:docMk/>
            <pc:sldMk cId="1117776336" sldId="258"/>
            <ac:picMk id="8" creationId="{C38F7B58-EAB9-0015-12D6-1200C1628F95}"/>
          </ac:picMkLst>
        </pc:picChg>
        <pc:picChg chg="add del mod">
          <ac:chgData name="정성훈" userId="9812db35-236a-4c35-9e9a-37d4a00f6307" providerId="ADAL" clId="{BDAA7825-93EE-4379-91EF-6444E16DA95A}" dt="2023-06-14T07:02:16.212" v="771" actId="478"/>
          <ac:picMkLst>
            <pc:docMk/>
            <pc:sldMk cId="1117776336" sldId="258"/>
            <ac:picMk id="12" creationId="{9E6599B4-20EF-26EC-B353-1F54DD01C01C}"/>
          </ac:picMkLst>
        </pc:picChg>
        <pc:picChg chg="add del mod">
          <ac:chgData name="정성훈" userId="9812db35-236a-4c35-9e9a-37d4a00f6307" providerId="ADAL" clId="{BDAA7825-93EE-4379-91EF-6444E16DA95A}" dt="2023-06-14T07:02:15.115" v="769" actId="478"/>
          <ac:picMkLst>
            <pc:docMk/>
            <pc:sldMk cId="1117776336" sldId="258"/>
            <ac:picMk id="26" creationId="{046929F7-ACDE-8FE8-E432-343BBFFDC51C}"/>
          </ac:picMkLst>
        </pc:picChg>
        <pc:picChg chg="add del mod">
          <ac:chgData name="정성훈" userId="9812db35-236a-4c35-9e9a-37d4a00f6307" providerId="ADAL" clId="{BDAA7825-93EE-4379-91EF-6444E16DA95A}" dt="2023-06-14T07:02:10.163" v="767" actId="478"/>
          <ac:picMkLst>
            <pc:docMk/>
            <pc:sldMk cId="1117776336" sldId="258"/>
            <ac:picMk id="31" creationId="{6374BC12-2DAD-1F37-2A50-99980B0EA0D7}"/>
          </ac:picMkLst>
        </pc:picChg>
        <pc:picChg chg="add mod">
          <ac:chgData name="정성훈" userId="9812db35-236a-4c35-9e9a-37d4a00f6307" providerId="ADAL" clId="{BDAA7825-93EE-4379-91EF-6444E16DA95A}" dt="2023-06-14T07:06:18.766" v="882" actId="1076"/>
          <ac:picMkLst>
            <pc:docMk/>
            <pc:sldMk cId="1117776336" sldId="258"/>
            <ac:picMk id="46" creationId="{8227B59E-A7D0-98EE-EBE2-60E50263070F}"/>
          </ac:picMkLst>
        </pc:picChg>
        <pc:picChg chg="add mod">
          <ac:chgData name="정성훈" userId="9812db35-236a-4c35-9e9a-37d4a00f6307" providerId="ADAL" clId="{BDAA7825-93EE-4379-91EF-6444E16DA95A}" dt="2023-06-14T07:06:22.086" v="883" actId="1076"/>
          <ac:picMkLst>
            <pc:docMk/>
            <pc:sldMk cId="1117776336" sldId="258"/>
            <ac:picMk id="55" creationId="{65AFD130-D229-2B4E-0967-30417BB3DB92}"/>
          </ac:picMkLst>
        </pc:picChg>
        <pc:cxnChg chg="add del mod">
          <ac:chgData name="정성훈" userId="9812db35-236a-4c35-9e9a-37d4a00f6307" providerId="ADAL" clId="{BDAA7825-93EE-4379-91EF-6444E16DA95A}" dt="2023-06-14T07:02:12.112" v="768" actId="478"/>
          <ac:cxnSpMkLst>
            <pc:docMk/>
            <pc:sldMk cId="1117776336" sldId="258"/>
            <ac:cxnSpMk id="14" creationId="{E981FA83-A6F9-4590-A37B-D3363201ED4D}"/>
          </ac:cxnSpMkLst>
        </pc:cxnChg>
        <pc:cxnChg chg="add del mod">
          <ac:chgData name="정성훈" userId="9812db35-236a-4c35-9e9a-37d4a00f6307" providerId="ADAL" clId="{BDAA7825-93EE-4379-91EF-6444E16DA95A}" dt="2023-06-14T07:02:15.115" v="769" actId="478"/>
          <ac:cxnSpMkLst>
            <pc:docMk/>
            <pc:sldMk cId="1117776336" sldId="258"/>
            <ac:cxnSpMk id="17" creationId="{8D5214E3-E43B-2402-CF51-9648D6ED6026}"/>
          </ac:cxnSpMkLst>
        </pc:cxnChg>
        <pc:cxnChg chg="add del mod">
          <ac:chgData name="정성훈" userId="9812db35-236a-4c35-9e9a-37d4a00f6307" providerId="ADAL" clId="{BDAA7825-93EE-4379-91EF-6444E16DA95A}" dt="2023-06-14T07:02:12.112" v="768" actId="478"/>
          <ac:cxnSpMkLst>
            <pc:docMk/>
            <pc:sldMk cId="1117776336" sldId="258"/>
            <ac:cxnSpMk id="21" creationId="{DD2414B0-A791-BA59-43CC-BF0C5BBDD293}"/>
          </ac:cxnSpMkLst>
        </pc:cxnChg>
        <pc:cxnChg chg="add del mod">
          <ac:chgData name="정성훈" userId="9812db35-236a-4c35-9e9a-37d4a00f6307" providerId="ADAL" clId="{BDAA7825-93EE-4379-91EF-6444E16DA95A}" dt="2023-06-14T07:02:15.115" v="769" actId="478"/>
          <ac:cxnSpMkLst>
            <pc:docMk/>
            <pc:sldMk cId="1117776336" sldId="258"/>
            <ac:cxnSpMk id="22" creationId="{2737F855-3AE2-F21E-32CF-51F64860C2FF}"/>
          </ac:cxnSpMkLst>
        </pc:cxnChg>
        <pc:cxnChg chg="add del mod">
          <ac:chgData name="정성훈" userId="9812db35-236a-4c35-9e9a-37d4a00f6307" providerId="ADAL" clId="{BDAA7825-93EE-4379-91EF-6444E16DA95A}" dt="2023-06-14T07:02:12.112" v="768" actId="478"/>
          <ac:cxnSpMkLst>
            <pc:docMk/>
            <pc:sldMk cId="1117776336" sldId="258"/>
            <ac:cxnSpMk id="27" creationId="{91C2F8C0-5FC8-3367-BD54-836BD906D085}"/>
          </ac:cxnSpMkLst>
        </pc:cxnChg>
        <pc:cxnChg chg="add del mod">
          <ac:chgData name="정성훈" userId="9812db35-236a-4c35-9e9a-37d4a00f6307" providerId="ADAL" clId="{BDAA7825-93EE-4379-91EF-6444E16DA95A}" dt="2023-06-14T07:02:12.112" v="768" actId="478"/>
          <ac:cxnSpMkLst>
            <pc:docMk/>
            <pc:sldMk cId="1117776336" sldId="258"/>
            <ac:cxnSpMk id="32" creationId="{A38D2A99-D05B-E2C9-4354-183380EDC5CC}"/>
          </ac:cxnSpMkLst>
        </pc:cxnChg>
        <pc:cxnChg chg="add del mod">
          <ac:chgData name="정성훈" userId="9812db35-236a-4c35-9e9a-37d4a00f6307" providerId="ADAL" clId="{BDAA7825-93EE-4379-91EF-6444E16DA95A}" dt="2023-06-14T07:02:12.112" v="768" actId="478"/>
          <ac:cxnSpMkLst>
            <pc:docMk/>
            <pc:sldMk cId="1117776336" sldId="258"/>
            <ac:cxnSpMk id="34" creationId="{935B89A7-71A6-EA61-42AE-D38461B1B991}"/>
          </ac:cxnSpMkLst>
        </pc:cxnChg>
        <pc:cxnChg chg="add del mod">
          <ac:chgData name="정성훈" userId="9812db35-236a-4c35-9e9a-37d4a00f6307" providerId="ADAL" clId="{BDAA7825-93EE-4379-91EF-6444E16DA95A}" dt="2023-06-14T07:02:15.115" v="769" actId="478"/>
          <ac:cxnSpMkLst>
            <pc:docMk/>
            <pc:sldMk cId="1117776336" sldId="258"/>
            <ac:cxnSpMk id="35" creationId="{300D3238-BBC1-94F1-DE68-E7499E6784F0}"/>
          </ac:cxnSpMkLst>
        </pc:cxnChg>
        <pc:cxnChg chg="add del mod">
          <ac:chgData name="정성훈" userId="9812db35-236a-4c35-9e9a-37d4a00f6307" providerId="ADAL" clId="{BDAA7825-93EE-4379-91EF-6444E16DA95A}" dt="2023-06-14T06:55:51.653" v="580" actId="478"/>
          <ac:cxnSpMkLst>
            <pc:docMk/>
            <pc:sldMk cId="1117776336" sldId="258"/>
            <ac:cxnSpMk id="36" creationId="{1C518214-39C6-6477-457C-64CE61E752A2}"/>
          </ac:cxnSpMkLst>
        </pc:cxnChg>
        <pc:cxnChg chg="add del mod">
          <ac:chgData name="정성훈" userId="9812db35-236a-4c35-9e9a-37d4a00f6307" providerId="ADAL" clId="{BDAA7825-93EE-4379-91EF-6444E16DA95A}" dt="2023-06-14T07:02:15.115" v="769" actId="478"/>
          <ac:cxnSpMkLst>
            <pc:docMk/>
            <pc:sldMk cId="1117776336" sldId="258"/>
            <ac:cxnSpMk id="40" creationId="{AC2CA40F-C01B-6D57-EC2A-CF9667EDDDA2}"/>
          </ac:cxnSpMkLst>
        </pc:cxnChg>
      </pc:sldChg>
      <pc:sldChg chg="del">
        <pc:chgData name="정성훈" userId="9812db35-236a-4c35-9e9a-37d4a00f6307" providerId="ADAL" clId="{BDAA7825-93EE-4379-91EF-6444E16DA95A}" dt="2023-06-14T07:37:29.428" v="1311" actId="47"/>
        <pc:sldMkLst>
          <pc:docMk/>
          <pc:sldMk cId="3617491072" sldId="259"/>
        </pc:sldMkLst>
      </pc:sldChg>
      <pc:sldChg chg="del">
        <pc:chgData name="정성훈" userId="9812db35-236a-4c35-9e9a-37d4a00f6307" providerId="ADAL" clId="{BDAA7825-93EE-4379-91EF-6444E16DA95A}" dt="2023-06-14T07:37:32.796" v="1312" actId="47"/>
        <pc:sldMkLst>
          <pc:docMk/>
          <pc:sldMk cId="3565219213" sldId="260"/>
        </pc:sldMkLst>
      </pc:sldChg>
      <pc:sldChg chg="addSp delSp modSp add mod">
        <pc:chgData name="정성훈" userId="9812db35-236a-4c35-9e9a-37d4a00f6307" providerId="ADAL" clId="{BDAA7825-93EE-4379-91EF-6444E16DA95A}" dt="2023-06-15T08:45:49.116" v="1886" actId="115"/>
        <pc:sldMkLst>
          <pc:docMk/>
          <pc:sldMk cId="2042566979" sldId="261"/>
        </pc:sldMkLst>
        <pc:spChg chg="add mod">
          <ac:chgData name="정성훈" userId="9812db35-236a-4c35-9e9a-37d4a00f6307" providerId="ADAL" clId="{BDAA7825-93EE-4379-91EF-6444E16DA95A}" dt="2023-06-15T08:45:16.124" v="1823" actId="115"/>
          <ac:spMkLst>
            <pc:docMk/>
            <pc:sldMk cId="2042566979" sldId="261"/>
            <ac:spMk id="3" creationId="{6F1ABACA-8B8C-9F31-EB29-893790210743}"/>
          </ac:spMkLst>
        </pc:spChg>
        <pc:spChg chg="add mod">
          <ac:chgData name="정성훈" userId="9812db35-236a-4c35-9e9a-37d4a00f6307" providerId="ADAL" clId="{BDAA7825-93EE-4379-91EF-6444E16DA95A}" dt="2023-06-15T08:45:49.116" v="1886" actId="115"/>
          <ac:spMkLst>
            <pc:docMk/>
            <pc:sldMk cId="2042566979" sldId="261"/>
            <ac:spMk id="4" creationId="{58C4128C-CDF0-A7B8-1D26-6E5FA11F522C}"/>
          </ac:spMkLst>
        </pc:spChg>
        <pc:spChg chg="add del mod">
          <ac:chgData name="정성훈" userId="9812db35-236a-4c35-9e9a-37d4a00f6307" providerId="ADAL" clId="{BDAA7825-93EE-4379-91EF-6444E16DA95A}" dt="2023-06-14T07:11:02.045" v="911" actId="478"/>
          <ac:spMkLst>
            <pc:docMk/>
            <pc:sldMk cId="2042566979" sldId="261"/>
            <ac:spMk id="4" creationId="{B2C786D1-A7C0-2962-E7C6-5D8978D0D887}"/>
          </ac:spMkLst>
        </pc:spChg>
        <pc:spChg chg="add del mod">
          <ac:chgData name="정성훈" userId="9812db35-236a-4c35-9e9a-37d4a00f6307" providerId="ADAL" clId="{BDAA7825-93EE-4379-91EF-6444E16DA95A}" dt="2023-06-14T07:11:23.512" v="916" actId="478"/>
          <ac:spMkLst>
            <pc:docMk/>
            <pc:sldMk cId="2042566979" sldId="261"/>
            <ac:spMk id="6" creationId="{3A3BE572-4F86-4ADB-271F-5A77596332A3}"/>
          </ac:spMkLst>
        </pc:spChg>
        <pc:spChg chg="add del mod">
          <ac:chgData name="정성훈" userId="9812db35-236a-4c35-9e9a-37d4a00f6307" providerId="ADAL" clId="{BDAA7825-93EE-4379-91EF-6444E16DA95A}" dt="2023-06-14T07:12:50.602" v="942" actId="478"/>
          <ac:spMkLst>
            <pc:docMk/>
            <pc:sldMk cId="2042566979" sldId="261"/>
            <ac:spMk id="9" creationId="{3DAF6B64-A011-23B1-BA11-C985F71ADA68}"/>
          </ac:spMkLst>
        </pc:spChg>
        <pc:spChg chg="add del mod">
          <ac:chgData name="정성훈" userId="9812db35-236a-4c35-9e9a-37d4a00f6307" providerId="ADAL" clId="{BDAA7825-93EE-4379-91EF-6444E16DA95A}" dt="2023-06-14T07:12:59.986" v="945" actId="478"/>
          <ac:spMkLst>
            <pc:docMk/>
            <pc:sldMk cId="2042566979" sldId="261"/>
            <ac:spMk id="11" creationId="{6369E054-75E8-817F-97F8-91BC17EB069E}"/>
          </ac:spMkLst>
        </pc:spChg>
        <pc:spChg chg="add mod">
          <ac:chgData name="정성훈" userId="9812db35-236a-4c35-9e9a-37d4a00f6307" providerId="ADAL" clId="{BDAA7825-93EE-4379-91EF-6444E16DA95A}" dt="2023-06-14T07:31:04.468" v="1281" actId="207"/>
          <ac:spMkLst>
            <pc:docMk/>
            <pc:sldMk cId="2042566979" sldId="261"/>
            <ac:spMk id="15" creationId="{B99ECA1A-90F0-FEAA-D204-6DCC8A7C9E24}"/>
          </ac:spMkLst>
        </pc:spChg>
        <pc:spChg chg="add mod">
          <ac:chgData name="정성훈" userId="9812db35-236a-4c35-9e9a-37d4a00f6307" providerId="ADAL" clId="{BDAA7825-93EE-4379-91EF-6444E16DA95A}" dt="2023-06-14T07:17:55.139" v="1086" actId="1076"/>
          <ac:spMkLst>
            <pc:docMk/>
            <pc:sldMk cId="2042566979" sldId="261"/>
            <ac:spMk id="16" creationId="{8D0C469E-0E6B-B399-AA9B-19D6B2C3771C}"/>
          </ac:spMkLst>
        </pc:spChg>
        <pc:spChg chg="add del mod">
          <ac:chgData name="정성훈" userId="9812db35-236a-4c35-9e9a-37d4a00f6307" providerId="ADAL" clId="{BDAA7825-93EE-4379-91EF-6444E16DA95A}" dt="2023-06-14T08:23:17.451" v="1427" actId="22"/>
          <ac:spMkLst>
            <pc:docMk/>
            <pc:sldMk cId="2042566979" sldId="261"/>
            <ac:spMk id="19" creationId="{09B0B657-5651-CB09-588C-A4953A7BFB99}"/>
          </ac:spMkLst>
        </pc:spChg>
        <pc:spChg chg="del">
          <ac:chgData name="정성훈" userId="9812db35-236a-4c35-9e9a-37d4a00f6307" providerId="ADAL" clId="{BDAA7825-93EE-4379-91EF-6444E16DA95A}" dt="2023-06-14T07:10:19.218" v="906" actId="478"/>
          <ac:spMkLst>
            <pc:docMk/>
            <pc:sldMk cId="2042566979" sldId="261"/>
            <ac:spMk id="44" creationId="{685A6D3A-3AB9-980D-BDF7-C75FBA38A359}"/>
          </ac:spMkLst>
        </pc:spChg>
      </pc:sldChg>
      <pc:sldChg chg="addSp delSp modSp add mod">
        <pc:chgData name="정성훈" userId="9812db35-236a-4c35-9e9a-37d4a00f6307" providerId="ADAL" clId="{BDAA7825-93EE-4379-91EF-6444E16DA95A}" dt="2023-06-15T08:44:22.584" v="1723" actId="1076"/>
        <pc:sldMkLst>
          <pc:docMk/>
          <pc:sldMk cId="3300272244" sldId="262"/>
        </pc:sldMkLst>
        <pc:spChg chg="mod">
          <ac:chgData name="정성훈" userId="9812db35-236a-4c35-9e9a-37d4a00f6307" providerId="ADAL" clId="{BDAA7825-93EE-4379-91EF-6444E16DA95A}" dt="2023-06-14T12:17:51.700" v="1435" actId="2711"/>
          <ac:spMkLst>
            <pc:docMk/>
            <pc:sldMk cId="3300272244" sldId="262"/>
            <ac:spMk id="2" creationId="{50BEB55F-431A-C613-3CE0-D1BFB3D334C4}"/>
          </ac:spMkLst>
        </pc:spChg>
        <pc:spChg chg="add mod">
          <ac:chgData name="정성훈" userId="9812db35-236a-4c35-9e9a-37d4a00f6307" providerId="ADAL" clId="{BDAA7825-93EE-4379-91EF-6444E16DA95A}" dt="2023-06-15T08:44:22.584" v="1723" actId="1076"/>
          <ac:spMkLst>
            <pc:docMk/>
            <pc:sldMk cId="3300272244" sldId="262"/>
            <ac:spMk id="3" creationId="{47787D5D-DF0C-83DE-B143-ADFDB2D1BDFC}"/>
          </ac:spMkLst>
        </pc:spChg>
        <pc:spChg chg="add del mod">
          <ac:chgData name="정성훈" userId="9812db35-236a-4c35-9e9a-37d4a00f6307" providerId="ADAL" clId="{BDAA7825-93EE-4379-91EF-6444E16DA95A}" dt="2023-06-14T07:23:20.729" v="1087" actId="478"/>
          <ac:spMkLst>
            <pc:docMk/>
            <pc:sldMk cId="3300272244" sldId="262"/>
            <ac:spMk id="3" creationId="{8AE30C0E-4ACE-0CDC-A11F-E2A8ECAB6F89}"/>
          </ac:spMkLst>
        </pc:spChg>
        <pc:spChg chg="add mod">
          <ac:chgData name="정성훈" userId="9812db35-236a-4c35-9e9a-37d4a00f6307" providerId="ADAL" clId="{BDAA7825-93EE-4379-91EF-6444E16DA95A}" dt="2023-06-14T07:32:03.060" v="1289" actId="14100"/>
          <ac:spMkLst>
            <pc:docMk/>
            <pc:sldMk cId="3300272244" sldId="262"/>
            <ac:spMk id="5" creationId="{F90A8ED0-BB5D-8F32-090B-F281C3E13A69}"/>
          </ac:spMkLst>
        </pc:spChg>
        <pc:spChg chg="add mod">
          <ac:chgData name="정성훈" userId="9812db35-236a-4c35-9e9a-37d4a00f6307" providerId="ADAL" clId="{BDAA7825-93EE-4379-91EF-6444E16DA95A}" dt="2023-06-14T07:37:05.177" v="1310" actId="1076"/>
          <ac:spMkLst>
            <pc:docMk/>
            <pc:sldMk cId="3300272244" sldId="262"/>
            <ac:spMk id="6" creationId="{37D6A1CA-6934-59A8-B1F1-0E6BB0AC1BD9}"/>
          </ac:spMkLst>
        </pc:spChg>
        <pc:spChg chg="add mod">
          <ac:chgData name="정성훈" userId="9812db35-236a-4c35-9e9a-37d4a00f6307" providerId="ADAL" clId="{BDAA7825-93EE-4379-91EF-6444E16DA95A}" dt="2023-06-14T07:37:05.177" v="1310" actId="1076"/>
          <ac:spMkLst>
            <pc:docMk/>
            <pc:sldMk cId="3300272244" sldId="262"/>
            <ac:spMk id="8" creationId="{B31A9802-8ACF-D8B2-446F-531A3B1226C4}"/>
          </ac:spMkLst>
        </pc:spChg>
        <pc:spChg chg="add mod">
          <ac:chgData name="정성훈" userId="9812db35-236a-4c35-9e9a-37d4a00f6307" providerId="ADAL" clId="{BDAA7825-93EE-4379-91EF-6444E16DA95A}" dt="2023-06-14T07:36:50.108" v="1308" actId="207"/>
          <ac:spMkLst>
            <pc:docMk/>
            <pc:sldMk cId="3300272244" sldId="262"/>
            <ac:spMk id="10" creationId="{D6184753-E1FE-C7E0-FC05-7074D0B54D76}"/>
          </ac:spMkLst>
        </pc:spChg>
        <pc:spChg chg="add mod">
          <ac:chgData name="정성훈" userId="9812db35-236a-4c35-9e9a-37d4a00f6307" providerId="ADAL" clId="{BDAA7825-93EE-4379-91EF-6444E16DA95A}" dt="2023-06-14T07:36:58.175" v="1309"/>
          <ac:spMkLst>
            <pc:docMk/>
            <pc:sldMk cId="3300272244" sldId="262"/>
            <ac:spMk id="11" creationId="{0192BC3E-1AD2-D684-1E28-E37CAD0A3FF1}"/>
          </ac:spMkLst>
        </pc:spChg>
        <pc:spChg chg="del">
          <ac:chgData name="정성훈" userId="9812db35-236a-4c35-9e9a-37d4a00f6307" providerId="ADAL" clId="{BDAA7825-93EE-4379-91EF-6444E16DA95A}" dt="2023-06-14T07:08:05.615" v="903" actId="478"/>
          <ac:spMkLst>
            <pc:docMk/>
            <pc:sldMk cId="3300272244" sldId="262"/>
            <ac:spMk id="47" creationId="{B5640C53-B44F-955B-8EA8-6B9499BD2D24}"/>
          </ac:spMkLst>
        </pc:spChg>
        <pc:spChg chg="del">
          <ac:chgData name="정성훈" userId="9812db35-236a-4c35-9e9a-37d4a00f6307" providerId="ADAL" clId="{BDAA7825-93EE-4379-91EF-6444E16DA95A}" dt="2023-06-14T07:08:05.615" v="903" actId="478"/>
          <ac:spMkLst>
            <pc:docMk/>
            <pc:sldMk cId="3300272244" sldId="262"/>
            <ac:spMk id="48" creationId="{EC3E32FF-DA1F-FE9F-A1CA-066E1C400176}"/>
          </ac:spMkLst>
        </pc:spChg>
        <pc:spChg chg="del">
          <ac:chgData name="정성훈" userId="9812db35-236a-4c35-9e9a-37d4a00f6307" providerId="ADAL" clId="{BDAA7825-93EE-4379-91EF-6444E16DA95A}" dt="2023-06-14T07:08:05.615" v="903" actId="478"/>
          <ac:spMkLst>
            <pc:docMk/>
            <pc:sldMk cId="3300272244" sldId="262"/>
            <ac:spMk id="49" creationId="{513916BB-BD82-D784-559F-B2984EB66519}"/>
          </ac:spMkLst>
        </pc:spChg>
        <pc:spChg chg="del">
          <ac:chgData name="정성훈" userId="9812db35-236a-4c35-9e9a-37d4a00f6307" providerId="ADAL" clId="{BDAA7825-93EE-4379-91EF-6444E16DA95A}" dt="2023-06-14T07:08:05.615" v="903" actId="478"/>
          <ac:spMkLst>
            <pc:docMk/>
            <pc:sldMk cId="3300272244" sldId="262"/>
            <ac:spMk id="50" creationId="{F5CA0DFD-2EB5-1B99-E7A7-558AD883DDC5}"/>
          </ac:spMkLst>
        </pc:spChg>
        <pc:spChg chg="del">
          <ac:chgData name="정성훈" userId="9812db35-236a-4c35-9e9a-37d4a00f6307" providerId="ADAL" clId="{BDAA7825-93EE-4379-91EF-6444E16DA95A}" dt="2023-06-14T07:08:05.615" v="903" actId="478"/>
          <ac:spMkLst>
            <pc:docMk/>
            <pc:sldMk cId="3300272244" sldId="262"/>
            <ac:spMk id="51" creationId="{0FF9F3F9-44B2-C304-C61C-544AC44F57C9}"/>
          </ac:spMkLst>
        </pc:spChg>
        <pc:spChg chg="del">
          <ac:chgData name="정성훈" userId="9812db35-236a-4c35-9e9a-37d4a00f6307" providerId="ADAL" clId="{BDAA7825-93EE-4379-91EF-6444E16DA95A}" dt="2023-06-14T07:08:05.615" v="903" actId="478"/>
          <ac:spMkLst>
            <pc:docMk/>
            <pc:sldMk cId="3300272244" sldId="262"/>
            <ac:spMk id="52" creationId="{1FEFDDC4-3266-721C-C4D5-35471C562E0E}"/>
          </ac:spMkLst>
        </pc:spChg>
        <pc:spChg chg="del">
          <ac:chgData name="정성훈" userId="9812db35-236a-4c35-9e9a-37d4a00f6307" providerId="ADAL" clId="{BDAA7825-93EE-4379-91EF-6444E16DA95A}" dt="2023-06-14T07:08:05.615" v="903" actId="478"/>
          <ac:spMkLst>
            <pc:docMk/>
            <pc:sldMk cId="3300272244" sldId="262"/>
            <ac:spMk id="53" creationId="{AB8B6F21-F8EF-C554-92BD-6DC8647CCAB1}"/>
          </ac:spMkLst>
        </pc:spChg>
        <pc:spChg chg="del">
          <ac:chgData name="정성훈" userId="9812db35-236a-4c35-9e9a-37d4a00f6307" providerId="ADAL" clId="{BDAA7825-93EE-4379-91EF-6444E16DA95A}" dt="2023-06-14T07:08:05.615" v="903" actId="478"/>
          <ac:spMkLst>
            <pc:docMk/>
            <pc:sldMk cId="3300272244" sldId="262"/>
            <ac:spMk id="56" creationId="{73FF6144-BAA8-855E-4538-FD209D340AB1}"/>
          </ac:spMkLst>
        </pc:spChg>
        <pc:spChg chg="del">
          <ac:chgData name="정성훈" userId="9812db35-236a-4c35-9e9a-37d4a00f6307" providerId="ADAL" clId="{BDAA7825-93EE-4379-91EF-6444E16DA95A}" dt="2023-06-14T07:08:05.615" v="903" actId="478"/>
          <ac:spMkLst>
            <pc:docMk/>
            <pc:sldMk cId="3300272244" sldId="262"/>
            <ac:spMk id="57" creationId="{0BF595DE-3E44-3802-B723-9B06090B2789}"/>
          </ac:spMkLst>
        </pc:spChg>
        <pc:spChg chg="del">
          <ac:chgData name="정성훈" userId="9812db35-236a-4c35-9e9a-37d4a00f6307" providerId="ADAL" clId="{BDAA7825-93EE-4379-91EF-6444E16DA95A}" dt="2023-06-14T07:08:05.615" v="903" actId="478"/>
          <ac:spMkLst>
            <pc:docMk/>
            <pc:sldMk cId="3300272244" sldId="262"/>
            <ac:spMk id="58" creationId="{1B933C6F-53DB-9D0B-915A-81A70998E0E8}"/>
          </ac:spMkLst>
        </pc:spChg>
        <pc:spChg chg="del">
          <ac:chgData name="정성훈" userId="9812db35-236a-4c35-9e9a-37d4a00f6307" providerId="ADAL" clId="{BDAA7825-93EE-4379-91EF-6444E16DA95A}" dt="2023-06-14T07:08:05.615" v="903" actId="478"/>
          <ac:spMkLst>
            <pc:docMk/>
            <pc:sldMk cId="3300272244" sldId="262"/>
            <ac:spMk id="59" creationId="{C1D53995-2E92-FB48-260B-388727B0E653}"/>
          </ac:spMkLst>
        </pc:spChg>
        <pc:spChg chg="del">
          <ac:chgData name="정성훈" userId="9812db35-236a-4c35-9e9a-37d4a00f6307" providerId="ADAL" clId="{BDAA7825-93EE-4379-91EF-6444E16DA95A}" dt="2023-06-14T07:08:05.615" v="903" actId="478"/>
          <ac:spMkLst>
            <pc:docMk/>
            <pc:sldMk cId="3300272244" sldId="262"/>
            <ac:spMk id="60" creationId="{93D10B92-D5A4-64A6-CA03-57D48F6A054E}"/>
          </ac:spMkLst>
        </pc:spChg>
        <pc:spChg chg="del">
          <ac:chgData name="정성훈" userId="9812db35-236a-4c35-9e9a-37d4a00f6307" providerId="ADAL" clId="{BDAA7825-93EE-4379-91EF-6444E16DA95A}" dt="2023-06-14T07:08:05.615" v="903" actId="478"/>
          <ac:spMkLst>
            <pc:docMk/>
            <pc:sldMk cId="3300272244" sldId="262"/>
            <ac:spMk id="61" creationId="{58E33F55-06DD-DFE4-BE90-468F1FC9F710}"/>
          </ac:spMkLst>
        </pc:spChg>
        <pc:spChg chg="del">
          <ac:chgData name="정성훈" userId="9812db35-236a-4c35-9e9a-37d4a00f6307" providerId="ADAL" clId="{BDAA7825-93EE-4379-91EF-6444E16DA95A}" dt="2023-06-14T07:08:05.615" v="903" actId="478"/>
          <ac:spMkLst>
            <pc:docMk/>
            <pc:sldMk cId="3300272244" sldId="262"/>
            <ac:spMk id="62" creationId="{43A38BF5-C3DF-A3C0-25C3-F01548390B16}"/>
          </ac:spMkLst>
        </pc:spChg>
        <pc:spChg chg="del">
          <ac:chgData name="정성훈" userId="9812db35-236a-4c35-9e9a-37d4a00f6307" providerId="ADAL" clId="{BDAA7825-93EE-4379-91EF-6444E16DA95A}" dt="2023-06-14T07:08:03.703" v="902" actId="478"/>
          <ac:spMkLst>
            <pc:docMk/>
            <pc:sldMk cId="3300272244" sldId="262"/>
            <ac:spMk id="63" creationId="{983EE11D-CEB0-8372-24A4-3543C19D0005}"/>
          </ac:spMkLst>
        </pc:spChg>
        <pc:picChg chg="del">
          <ac:chgData name="정성훈" userId="9812db35-236a-4c35-9e9a-37d4a00f6307" providerId="ADAL" clId="{BDAA7825-93EE-4379-91EF-6444E16DA95A}" dt="2023-06-14T07:08:02.956" v="900" actId="478"/>
          <ac:picMkLst>
            <pc:docMk/>
            <pc:sldMk cId="3300272244" sldId="262"/>
            <ac:picMk id="46" creationId="{8227B59E-A7D0-98EE-EBE2-60E50263070F}"/>
          </ac:picMkLst>
        </pc:picChg>
        <pc:picChg chg="del">
          <ac:chgData name="정성훈" userId="9812db35-236a-4c35-9e9a-37d4a00f6307" providerId="ADAL" clId="{BDAA7825-93EE-4379-91EF-6444E16DA95A}" dt="2023-06-14T07:08:03.333" v="901" actId="478"/>
          <ac:picMkLst>
            <pc:docMk/>
            <pc:sldMk cId="3300272244" sldId="262"/>
            <ac:picMk id="55" creationId="{65AFD130-D229-2B4E-0967-30417BB3DB92}"/>
          </ac:picMkLst>
        </pc:picChg>
      </pc:sldChg>
      <pc:sldChg chg="addSp delSp modSp new mod">
        <pc:chgData name="정성훈" userId="9812db35-236a-4c35-9e9a-37d4a00f6307" providerId="ADAL" clId="{BDAA7825-93EE-4379-91EF-6444E16DA95A}" dt="2023-06-15T08:47:29.450" v="2130" actId="1076"/>
        <pc:sldMkLst>
          <pc:docMk/>
          <pc:sldMk cId="2621943750" sldId="263"/>
        </pc:sldMkLst>
        <pc:spChg chg="del">
          <ac:chgData name="정성훈" userId="9812db35-236a-4c35-9e9a-37d4a00f6307" providerId="ADAL" clId="{BDAA7825-93EE-4379-91EF-6444E16DA95A}" dt="2023-06-14T07:41:15.329" v="1314" actId="478"/>
          <ac:spMkLst>
            <pc:docMk/>
            <pc:sldMk cId="2621943750" sldId="263"/>
            <ac:spMk id="2" creationId="{3B4079F5-FC95-66D3-46B2-97F40384982C}"/>
          </ac:spMkLst>
        </pc:spChg>
        <pc:spChg chg="add mod">
          <ac:chgData name="정성훈" userId="9812db35-236a-4c35-9e9a-37d4a00f6307" providerId="ADAL" clId="{BDAA7825-93EE-4379-91EF-6444E16DA95A}" dt="2023-06-15T08:46:44.483" v="2035" actId="1076"/>
          <ac:spMkLst>
            <pc:docMk/>
            <pc:sldMk cId="2621943750" sldId="263"/>
            <ac:spMk id="2" creationId="{A38FE17F-F99B-2BDA-4DC1-9F12FF8FD189}"/>
          </ac:spMkLst>
        </pc:spChg>
        <pc:spChg chg="add mod">
          <ac:chgData name="정성훈" userId="9812db35-236a-4c35-9e9a-37d4a00f6307" providerId="ADAL" clId="{BDAA7825-93EE-4379-91EF-6444E16DA95A}" dt="2023-06-15T08:47:29.450" v="2130" actId="1076"/>
          <ac:spMkLst>
            <pc:docMk/>
            <pc:sldMk cId="2621943750" sldId="263"/>
            <ac:spMk id="3" creationId="{00257F50-F4CF-AE17-70E7-839ACA277B4A}"/>
          </ac:spMkLst>
        </pc:spChg>
        <pc:spChg chg="del">
          <ac:chgData name="정성훈" userId="9812db35-236a-4c35-9e9a-37d4a00f6307" providerId="ADAL" clId="{BDAA7825-93EE-4379-91EF-6444E16DA95A}" dt="2023-06-14T07:41:16.020" v="1315" actId="478"/>
          <ac:spMkLst>
            <pc:docMk/>
            <pc:sldMk cId="2621943750" sldId="263"/>
            <ac:spMk id="3" creationId="{4A4506C9-96FA-B169-0088-0FBAD34AFFD5}"/>
          </ac:spMkLst>
        </pc:spChg>
        <pc:spChg chg="add del mod">
          <ac:chgData name="정성훈" userId="9812db35-236a-4c35-9e9a-37d4a00f6307" providerId="ADAL" clId="{BDAA7825-93EE-4379-91EF-6444E16DA95A}" dt="2023-06-14T08:20:41.110" v="1391"/>
          <ac:spMkLst>
            <pc:docMk/>
            <pc:sldMk cId="2621943750" sldId="263"/>
            <ac:spMk id="24" creationId="{EFBD9002-AB83-1795-1E96-7B1F7F247D18}"/>
          </ac:spMkLst>
        </pc:spChg>
        <pc:spChg chg="add del mod">
          <ac:chgData name="정성훈" userId="9812db35-236a-4c35-9e9a-37d4a00f6307" providerId="ADAL" clId="{BDAA7825-93EE-4379-91EF-6444E16DA95A}" dt="2023-06-14T12:17:25.103" v="1432" actId="1076"/>
          <ac:spMkLst>
            <pc:docMk/>
            <pc:sldMk cId="2621943750" sldId="263"/>
            <ac:spMk id="25" creationId="{67BCC875-C881-E05D-4142-9009EDD8FA46}"/>
          </ac:spMkLst>
        </pc:spChg>
        <pc:spChg chg="add mod">
          <ac:chgData name="정성훈" userId="9812db35-236a-4c35-9e9a-37d4a00f6307" providerId="ADAL" clId="{BDAA7825-93EE-4379-91EF-6444E16DA95A}" dt="2023-06-14T08:22:31.144" v="1422" actId="207"/>
          <ac:spMkLst>
            <pc:docMk/>
            <pc:sldMk cId="2621943750" sldId="263"/>
            <ac:spMk id="30" creationId="{63C194BC-AC5C-9CC7-3540-C78A0C4C73FB}"/>
          </ac:spMkLst>
        </pc:spChg>
        <pc:spChg chg="add mod">
          <ac:chgData name="정성훈" userId="9812db35-236a-4c35-9e9a-37d4a00f6307" providerId="ADAL" clId="{BDAA7825-93EE-4379-91EF-6444E16DA95A}" dt="2023-06-14T12:17:27.783" v="1434" actId="1076"/>
          <ac:spMkLst>
            <pc:docMk/>
            <pc:sldMk cId="2621943750" sldId="263"/>
            <ac:spMk id="31" creationId="{3D92C41C-0881-001F-FF35-7265A1D810D3}"/>
          </ac:spMkLst>
        </pc:spChg>
        <pc:graphicFrameChg chg="add del mod">
          <ac:chgData name="정성훈" userId="9812db35-236a-4c35-9e9a-37d4a00f6307" providerId="ADAL" clId="{BDAA7825-93EE-4379-91EF-6444E16DA95A}" dt="2023-06-14T07:48:54.623" v="1344" actId="478"/>
          <ac:graphicFrameMkLst>
            <pc:docMk/>
            <pc:sldMk cId="2621943750" sldId="263"/>
            <ac:graphicFrameMk id="7" creationId="{FF4A464E-8EF3-9D8C-4965-42ECED792588}"/>
          </ac:graphicFrameMkLst>
        </pc:graphicFrameChg>
        <pc:picChg chg="add mod">
          <ac:chgData name="정성훈" userId="9812db35-236a-4c35-9e9a-37d4a00f6307" providerId="ADAL" clId="{BDAA7825-93EE-4379-91EF-6444E16DA95A}" dt="2023-06-14T08:21:04.031" v="1398" actId="1076"/>
          <ac:picMkLst>
            <pc:docMk/>
            <pc:sldMk cId="2621943750" sldId="263"/>
            <ac:picMk id="9" creationId="{D347BF90-0371-01FC-F39D-2FC9D2D7E915}"/>
          </ac:picMkLst>
        </pc:picChg>
        <pc:picChg chg="add mod">
          <ac:chgData name="정성훈" userId="9812db35-236a-4c35-9e9a-37d4a00f6307" providerId="ADAL" clId="{BDAA7825-93EE-4379-91EF-6444E16DA95A}" dt="2023-06-14T08:21:08.442" v="1399" actId="1076"/>
          <ac:picMkLst>
            <pc:docMk/>
            <pc:sldMk cId="2621943750" sldId="263"/>
            <ac:picMk id="11" creationId="{F8B775E2-FB26-A3CE-D378-8842D25FA4ED}"/>
          </ac:picMkLst>
        </pc:picChg>
        <pc:picChg chg="add mod">
          <ac:chgData name="정성훈" userId="9812db35-236a-4c35-9e9a-37d4a00f6307" providerId="ADAL" clId="{BDAA7825-93EE-4379-91EF-6444E16DA95A}" dt="2023-06-14T08:21:11.571" v="1400" actId="1076"/>
          <ac:picMkLst>
            <pc:docMk/>
            <pc:sldMk cId="2621943750" sldId="263"/>
            <ac:picMk id="13" creationId="{0509BB49-9214-C744-0369-4431A2A19C15}"/>
          </ac:picMkLst>
        </pc:picChg>
        <pc:picChg chg="add mod">
          <ac:chgData name="정성훈" userId="9812db35-236a-4c35-9e9a-37d4a00f6307" providerId="ADAL" clId="{BDAA7825-93EE-4379-91EF-6444E16DA95A}" dt="2023-06-14T08:21:16.697" v="1401" actId="1076"/>
          <ac:picMkLst>
            <pc:docMk/>
            <pc:sldMk cId="2621943750" sldId="263"/>
            <ac:picMk id="15" creationId="{095A3F20-5A69-D0DF-1761-1043F8C7E277}"/>
          </ac:picMkLst>
        </pc:picChg>
        <pc:picChg chg="add mod">
          <ac:chgData name="정성훈" userId="9812db35-236a-4c35-9e9a-37d4a00f6307" providerId="ADAL" clId="{BDAA7825-93EE-4379-91EF-6444E16DA95A}" dt="2023-06-14T08:21:20.348" v="1402" actId="1076"/>
          <ac:picMkLst>
            <pc:docMk/>
            <pc:sldMk cId="2621943750" sldId="263"/>
            <ac:picMk id="17" creationId="{6722FE61-0F67-3BCE-ED78-B77D77336685}"/>
          </ac:picMkLst>
        </pc:picChg>
        <pc:picChg chg="add mod">
          <ac:chgData name="정성훈" userId="9812db35-236a-4c35-9e9a-37d4a00f6307" providerId="ADAL" clId="{BDAA7825-93EE-4379-91EF-6444E16DA95A}" dt="2023-06-14T08:21:26.206" v="1403" actId="1076"/>
          <ac:picMkLst>
            <pc:docMk/>
            <pc:sldMk cId="2621943750" sldId="263"/>
            <ac:picMk id="19" creationId="{62893A4A-209E-D356-C033-6A3B5CC1EF07}"/>
          </ac:picMkLst>
        </pc:picChg>
        <pc:picChg chg="add mod">
          <ac:chgData name="정성훈" userId="9812db35-236a-4c35-9e9a-37d4a00f6307" providerId="ADAL" clId="{BDAA7825-93EE-4379-91EF-6444E16DA95A}" dt="2023-06-14T08:21:31.121" v="1404" actId="1076"/>
          <ac:picMkLst>
            <pc:docMk/>
            <pc:sldMk cId="2621943750" sldId="263"/>
            <ac:picMk id="21" creationId="{C18547FC-5362-1126-9BA5-B99B74B3B626}"/>
          </ac:picMkLst>
        </pc:picChg>
        <pc:picChg chg="add mod">
          <ac:chgData name="정성훈" userId="9812db35-236a-4c35-9e9a-37d4a00f6307" providerId="ADAL" clId="{BDAA7825-93EE-4379-91EF-6444E16DA95A}" dt="2023-06-14T08:22:31.504" v="1423" actId="1076"/>
          <ac:picMkLst>
            <pc:docMk/>
            <pc:sldMk cId="2621943750" sldId="263"/>
            <ac:picMk id="23" creationId="{FED23C81-06DB-BE9C-5353-2A45307F5538}"/>
          </ac:picMkLst>
        </pc:picChg>
        <pc:picChg chg="add mod">
          <ac:chgData name="정성훈" userId="9812db35-236a-4c35-9e9a-37d4a00f6307" providerId="ADAL" clId="{BDAA7825-93EE-4379-91EF-6444E16DA95A}" dt="2023-06-14T08:20:50.146" v="1394" actId="571"/>
          <ac:picMkLst>
            <pc:docMk/>
            <pc:sldMk cId="2621943750" sldId="263"/>
            <ac:picMk id="26" creationId="{C0E7EB1C-2582-986A-FEA9-3B6D7DEEEAE2}"/>
          </ac:picMkLst>
        </pc:picChg>
        <pc:picChg chg="add mod">
          <ac:chgData name="정성훈" userId="9812db35-236a-4c35-9e9a-37d4a00f6307" providerId="ADAL" clId="{BDAA7825-93EE-4379-91EF-6444E16DA95A}" dt="2023-06-14T08:20:50.146" v="1394" actId="571"/>
          <ac:picMkLst>
            <pc:docMk/>
            <pc:sldMk cId="2621943750" sldId="263"/>
            <ac:picMk id="27" creationId="{2AB810E1-248E-84E1-720B-0DA11994FE2F}"/>
          </ac:picMkLst>
        </pc:picChg>
        <pc:picChg chg="add mod">
          <ac:chgData name="정성훈" userId="9812db35-236a-4c35-9e9a-37d4a00f6307" providerId="ADAL" clId="{BDAA7825-93EE-4379-91EF-6444E16DA95A}" dt="2023-06-14T08:20:50.146" v="1394" actId="571"/>
          <ac:picMkLst>
            <pc:docMk/>
            <pc:sldMk cId="2621943750" sldId="263"/>
            <ac:picMk id="28" creationId="{A9E2FE1D-EAB7-3363-7239-4187F92FDDFB}"/>
          </ac:picMkLst>
        </pc:picChg>
        <pc:picChg chg="add mod">
          <ac:chgData name="정성훈" userId="9812db35-236a-4c35-9e9a-37d4a00f6307" providerId="ADAL" clId="{BDAA7825-93EE-4379-91EF-6444E16DA95A}" dt="2023-06-14T08:20:50.146" v="1394" actId="571"/>
          <ac:picMkLst>
            <pc:docMk/>
            <pc:sldMk cId="2621943750" sldId="263"/>
            <ac:picMk id="29" creationId="{562FF61D-823F-39F8-EA4B-34132541220E}"/>
          </ac:picMkLst>
        </pc:picChg>
      </pc:sldChg>
    </pc:docChg>
  </pc:docChgLst>
  <pc:docChgLst>
    <pc:chgData name="정성훈" userId="9812db35-236a-4c35-9e9a-37d4a00f6307" providerId="ADAL" clId="{C0D3C2C4-BE36-4EEB-BA1D-47B910F0B4EF}"/>
    <pc:docChg chg="custSel modSld">
      <pc:chgData name="정성훈" userId="9812db35-236a-4c35-9e9a-37d4a00f6307" providerId="ADAL" clId="{C0D3C2C4-BE36-4EEB-BA1D-47B910F0B4EF}" dt="2023-06-15T02:03:55.902" v="71" actId="20577"/>
      <pc:docMkLst>
        <pc:docMk/>
      </pc:docMkLst>
      <pc:sldChg chg="addSp modSp mod">
        <pc:chgData name="정성훈" userId="9812db35-236a-4c35-9e9a-37d4a00f6307" providerId="ADAL" clId="{C0D3C2C4-BE36-4EEB-BA1D-47B910F0B4EF}" dt="2023-06-15T02:03:47.466" v="69" actId="1076"/>
        <pc:sldMkLst>
          <pc:docMk/>
          <pc:sldMk cId="1434568582" sldId="257"/>
        </pc:sldMkLst>
        <pc:spChg chg="add mod">
          <ac:chgData name="정성훈" userId="9812db35-236a-4c35-9e9a-37d4a00f6307" providerId="ADAL" clId="{C0D3C2C4-BE36-4EEB-BA1D-47B910F0B4EF}" dt="2023-06-15T02:03:04.476" v="35" actId="1076"/>
          <ac:spMkLst>
            <pc:docMk/>
            <pc:sldMk cId="1434568582" sldId="257"/>
            <ac:spMk id="3" creationId="{DEDB62BB-F2D1-AC7F-5558-4A42159B685E}"/>
          </ac:spMkLst>
        </pc:spChg>
        <pc:spChg chg="add mod">
          <ac:chgData name="정성훈" userId="9812db35-236a-4c35-9e9a-37d4a00f6307" providerId="ADAL" clId="{C0D3C2C4-BE36-4EEB-BA1D-47B910F0B4EF}" dt="2023-06-15T02:03:47.466" v="69" actId="1076"/>
          <ac:spMkLst>
            <pc:docMk/>
            <pc:sldMk cId="1434568582" sldId="257"/>
            <ac:spMk id="4" creationId="{79981D1D-EEC0-9F97-8D79-4B83413AEC06}"/>
          </ac:spMkLst>
        </pc:spChg>
      </pc:sldChg>
      <pc:sldChg chg="modSp mod">
        <pc:chgData name="정성훈" userId="9812db35-236a-4c35-9e9a-37d4a00f6307" providerId="ADAL" clId="{C0D3C2C4-BE36-4EEB-BA1D-47B910F0B4EF}" dt="2023-06-15T02:03:55.902" v="71" actId="20577"/>
        <pc:sldMkLst>
          <pc:docMk/>
          <pc:sldMk cId="2621943750" sldId="263"/>
        </pc:sldMkLst>
        <pc:spChg chg="mod">
          <ac:chgData name="정성훈" userId="9812db35-236a-4c35-9e9a-37d4a00f6307" providerId="ADAL" clId="{C0D3C2C4-BE36-4EEB-BA1D-47B910F0B4EF}" dt="2023-06-15T02:03:55.902" v="71" actId="20577"/>
          <ac:spMkLst>
            <pc:docMk/>
            <pc:sldMk cId="2621943750" sldId="263"/>
            <ac:spMk id="31" creationId="{3D92C41C-0881-001F-FF35-7265A1D810D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7FBD3-1EBB-CD7E-9ED5-944E53F5A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104C16-D6CD-EF67-CFDA-A2C3878E8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414591-0C0B-9B51-B482-0F8B590C5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D213-7F75-42D2-B62A-B99FA66CB7A1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59844D-B64F-90A9-1982-8C1E0CD4B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094FD5-8BD0-BF8D-C02B-F0C39FC5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C73A-4FD7-4E55-9F5C-440E0F3D9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08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27736-35EF-91B3-E216-A1743015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D03F45-D188-CBEB-A614-C4F9FF647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9E385-7DF3-E15C-9BD4-52219852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D213-7F75-42D2-B62A-B99FA66CB7A1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B1D5E-3575-106E-4684-7B643095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58809-2D33-B440-8C88-F66BDD89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C73A-4FD7-4E55-9F5C-440E0F3D9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0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9C36B4-9A93-D94F-E0A3-BCBDDEA0F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6B2FD5-C129-64D2-B9BB-7E6AF3B70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7A3F4D-63A7-01CD-C564-81D01A73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D213-7F75-42D2-B62A-B99FA66CB7A1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65E447-7785-8225-B88F-372F04FA6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0AC874-9355-4287-5B22-F795CB81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C73A-4FD7-4E55-9F5C-440E0F3D9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88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4A03C-80F1-CA38-D557-F5BE538A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BC419-219A-162A-73AB-BCB4FA2A6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B2BA63-576F-6540-F114-817F1DA19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D213-7F75-42D2-B62A-B99FA66CB7A1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D5B81A-F55B-7EFF-AF5A-E0C68439F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D1EDE6-A66D-16DD-B158-A3881B13D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C73A-4FD7-4E55-9F5C-440E0F3D9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7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1FE3E-01B4-0351-0916-2702E8954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8E1680-9F5F-5B23-B8D5-545673D2C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6A984E-720A-D9BB-BF38-6BA3E134A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D213-7F75-42D2-B62A-B99FA66CB7A1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B26B7-EB31-0A1F-BE1A-CC94B314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8B0399-DEB4-EC16-6C44-C9AC2ED4C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C73A-4FD7-4E55-9F5C-440E0F3D9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77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72DB7-2853-6979-5BEC-D1DD997C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2FF2C3-0C25-B8BE-B78D-B46AD22F2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D160ED-3888-78E2-408F-3736DFF6B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C4BACD-5627-2CF0-1235-E6B751619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D213-7F75-42D2-B62A-B99FA66CB7A1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5086EC-1989-8F71-66C2-19710761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D81106-C879-D563-4944-77A39F08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C73A-4FD7-4E55-9F5C-440E0F3D9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16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2806A-114A-365A-003D-99FC4677D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5AC6E8-56DA-7AC9-E59B-D8B70F219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FA40BB-F370-C6F9-F3CA-CEAF02F53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68A4BE-C3B1-76CE-7B5E-350C7108B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6C006C-6E29-A323-B6DA-A8D0610F2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555E53-3BFA-C984-74AF-634840FC7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D213-7F75-42D2-B62A-B99FA66CB7A1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F2F581-A20A-8959-E351-79B865533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1E1A4E-276A-1201-CC99-6AEC71F1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C73A-4FD7-4E55-9F5C-440E0F3D9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0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54545-A8DE-A356-13B4-90E71E5D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3CDE8B-9FEF-79F5-D00E-52425EEE9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D213-7F75-42D2-B62A-B99FA66CB7A1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7E36-BA8B-F6F4-7A83-1D26C9C4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BFBA51-D045-EBEC-FD12-4DCCBE88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C73A-4FD7-4E55-9F5C-440E0F3D9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12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0447BC-FECF-2C73-7BC9-1A8984DB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D213-7F75-42D2-B62A-B99FA66CB7A1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59D9A1-CA6A-7145-1741-FD7182A31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20D13E-C9B4-3325-AA5E-CB602136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C73A-4FD7-4E55-9F5C-440E0F3D9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98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D2D3A-3816-CE8F-8BC5-89E09C80C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52E8F-8F7A-ED69-D803-DEEC3F2EA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51D1BF-4F22-7944-8DB2-A52AD6670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94C3EB-4F53-B58A-477A-A9622905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D213-7F75-42D2-B62A-B99FA66CB7A1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FAAB05-AD1E-716D-41DC-9FC9C9398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1F7959-F064-4F96-FAC9-068E71D8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C73A-4FD7-4E55-9F5C-440E0F3D9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6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6D23E-1107-7E55-3E94-8860DB87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263DB-02C9-6E37-00FE-4841509B0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29489C-196F-F7B5-59A0-74F865DC8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6F789D-B154-1D84-9DAA-D261C2EF2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D213-7F75-42D2-B62A-B99FA66CB7A1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296CB7-2B36-52F8-7E98-D22F361BF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5272E1-6423-CF06-E829-19E4A54D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C73A-4FD7-4E55-9F5C-440E0F3D9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53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3B496E-3F3B-2CAD-403D-E8B34F5E9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B89D51-E5C3-748C-5648-9C63FCB01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ED4BE2-7CA2-001F-901D-90A7440B1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ED213-7F75-42D2-B62A-B99FA66CB7A1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61B6E-3332-BA16-FE9D-1C76540D9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A8C17-3289-B4ED-A383-15F91EED0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BC73A-4FD7-4E55-9F5C-440E0F3D9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8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2DEF2-5416-E109-E8D4-268605674C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F0005E-E4F4-CCBD-1DCE-E9EAF2E7C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ko-KR" altLang="en-US" dirty="0"/>
              <a:t>정성훈</a:t>
            </a:r>
          </a:p>
        </p:txBody>
      </p:sp>
    </p:spTree>
    <p:extLst>
      <p:ext uri="{BB962C8B-B14F-4D97-AF65-F5344CB8AC3E}">
        <p14:creationId xmlns:p14="http://schemas.microsoft.com/office/powerpoint/2010/main" val="254565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EB55F-431A-C613-3CE0-D1BFB3D3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352"/>
            <a:ext cx="10515600" cy="1325563"/>
          </a:xfrm>
        </p:spPr>
        <p:txBody>
          <a:bodyPr/>
          <a:lstStyle/>
          <a:p>
            <a:r>
              <a:rPr lang="ko-KR" altLang="en-US" dirty="0" err="1"/>
              <a:t>개선률</a:t>
            </a:r>
            <a:endParaRPr lang="ko-KR" altLang="en-US" dirty="0"/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C9D284A6-BBEA-0A31-91A2-8E825CBAF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144973"/>
              </p:ext>
            </p:extLst>
          </p:nvPr>
        </p:nvGraphicFramePr>
        <p:xfrm>
          <a:off x="838199" y="2432967"/>
          <a:ext cx="8128000" cy="736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572809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037135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527728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9070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KNN(ACC)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Original = 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PCA = 53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LDA = 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38646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0.82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0.843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0.822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6501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0C4416-5714-C781-E4F3-96EE3E839FFD}"/>
              </a:ext>
            </a:extLst>
          </p:cNvPr>
          <p:cNvSpPr txBox="1"/>
          <p:nvPr/>
        </p:nvSpPr>
        <p:spPr>
          <a:xfrm>
            <a:off x="838199" y="2063635"/>
            <a:ext cx="91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badi" panose="020F0502020204030204" pitchFamily="34" charset="0"/>
              </a:rPr>
              <a:t>BEFORE</a:t>
            </a:r>
            <a:endParaRPr lang="ko-KR" altLang="en-US" dirty="0">
              <a:latin typeface="Abadi" panose="020F0502020204030204" pitchFamily="34" charset="0"/>
            </a:endParaRPr>
          </a:p>
        </p:txBody>
      </p:sp>
      <p:graphicFrame>
        <p:nvGraphicFramePr>
          <p:cNvPr id="13" name="표 9">
            <a:extLst>
              <a:ext uri="{FF2B5EF4-FFF2-40B4-BE49-F238E27FC236}">
                <a16:creationId xmlns:a16="http://schemas.microsoft.com/office/drawing/2014/main" id="{B98DEFCD-CBD1-71B7-D968-FEE564B14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771489"/>
              </p:ext>
            </p:extLst>
          </p:nvPr>
        </p:nvGraphicFramePr>
        <p:xfrm>
          <a:off x="838199" y="4273379"/>
          <a:ext cx="10158823" cy="1833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57280955"/>
                    </a:ext>
                  </a:extLst>
                </a:gridCol>
                <a:gridCol w="2053026">
                  <a:extLst>
                    <a:ext uri="{9D8B030D-6E8A-4147-A177-3AD203B41FA5}">
                      <a16:colId xmlns:a16="http://schemas.microsoft.com/office/drawing/2014/main" val="3603713502"/>
                    </a:ext>
                  </a:extLst>
                </a:gridCol>
                <a:gridCol w="2064970">
                  <a:extLst>
                    <a:ext uri="{9D8B030D-6E8A-4147-A177-3AD203B41FA5}">
                      <a16:colId xmlns:a16="http://schemas.microsoft.com/office/drawing/2014/main" val="3409798585"/>
                    </a:ext>
                  </a:extLst>
                </a:gridCol>
                <a:gridCol w="1998358">
                  <a:extLst>
                    <a:ext uri="{9D8B030D-6E8A-4147-A177-3AD203B41FA5}">
                      <a16:colId xmlns:a16="http://schemas.microsoft.com/office/drawing/2014/main" val="3552772802"/>
                    </a:ext>
                  </a:extLst>
                </a:gridCol>
                <a:gridCol w="2010469">
                  <a:extLst>
                    <a:ext uri="{9D8B030D-6E8A-4147-A177-3AD203B41FA5}">
                      <a16:colId xmlns:a16="http://schemas.microsoft.com/office/drawing/2014/main" val="759070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KNN(ACC)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Original = 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Result = 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PCA = 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LDA = 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38646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0.796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6501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0.841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0.815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0.815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0.797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3023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0.842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0.81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7579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0.846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0.807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66981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0A9C9E7-A0F6-B1FF-3506-669E257F18F4}"/>
              </a:ext>
            </a:extLst>
          </p:cNvPr>
          <p:cNvSpPr txBox="1"/>
          <p:nvPr/>
        </p:nvSpPr>
        <p:spPr>
          <a:xfrm>
            <a:off x="838198" y="390404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badi" panose="020F0502020204030204" pitchFamily="34" charset="0"/>
              </a:rPr>
              <a:t>AFTER</a:t>
            </a:r>
            <a:endParaRPr lang="ko-KR" altLang="en-US" dirty="0">
              <a:latin typeface="Abad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DB62BB-F2D1-AC7F-5558-4A42159B685E}"/>
              </a:ext>
            </a:extLst>
          </p:cNvPr>
          <p:cNvSpPr txBox="1"/>
          <p:nvPr/>
        </p:nvSpPr>
        <p:spPr>
          <a:xfrm>
            <a:off x="838198" y="1700835"/>
            <a:ext cx="331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TrainSet</a:t>
            </a:r>
            <a:r>
              <a:rPr lang="en-US" altLang="ko-KR" dirty="0"/>
              <a:t>=6000 </a:t>
            </a:r>
            <a:r>
              <a:rPr lang="en-US" altLang="ko-KR" dirty="0" err="1"/>
              <a:t>TestSet</a:t>
            </a:r>
            <a:r>
              <a:rPr lang="en-US" altLang="ko-KR" dirty="0"/>
              <a:t> = 1000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981D1D-EEC0-9F97-8D79-4B83413AEC06}"/>
              </a:ext>
            </a:extLst>
          </p:cNvPr>
          <p:cNvSpPr txBox="1"/>
          <p:nvPr/>
        </p:nvSpPr>
        <p:spPr>
          <a:xfrm>
            <a:off x="838198" y="3244334"/>
            <a:ext cx="457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 : 1 5 7 9 15 50 100 200 500</a:t>
            </a:r>
            <a:r>
              <a:rPr lang="ko-KR" altLang="en-US" dirty="0"/>
              <a:t>으로 테스트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46DA8-4788-3F06-DD50-CABB05A3C870}"/>
              </a:ext>
            </a:extLst>
          </p:cNvPr>
          <p:cNvSpPr txBox="1"/>
          <p:nvPr/>
        </p:nvSpPr>
        <p:spPr>
          <a:xfrm>
            <a:off x="4902199" y="2125190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PCA</a:t>
            </a:r>
            <a:r>
              <a:rPr lang="ko-KR" altLang="en-US" sz="1400" dirty="0"/>
              <a:t> </a:t>
            </a:r>
            <a:r>
              <a:rPr lang="en-US" altLang="ko-KR" sz="1400" dirty="0"/>
              <a:t>–</a:t>
            </a:r>
            <a:r>
              <a:rPr lang="ko-KR" altLang="en-US" sz="1400" dirty="0"/>
              <a:t> </a:t>
            </a:r>
            <a:r>
              <a:rPr lang="en-US" altLang="ko-KR" sz="1400" dirty="0"/>
              <a:t>1-100</a:t>
            </a:r>
            <a:r>
              <a:rPr lang="ko-KR" altLang="en-US" sz="1400" dirty="0"/>
              <a:t> 중 </a:t>
            </a:r>
            <a:r>
              <a:rPr lang="en-US" altLang="ko-KR" sz="1400" dirty="0"/>
              <a:t>Best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51423-EE66-4A24-2C39-B6452E54415A}"/>
              </a:ext>
            </a:extLst>
          </p:cNvPr>
          <p:cNvSpPr txBox="1"/>
          <p:nvPr/>
        </p:nvSpPr>
        <p:spPr>
          <a:xfrm>
            <a:off x="6921499" y="3934825"/>
            <a:ext cx="1754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PCA</a:t>
            </a:r>
            <a:r>
              <a:rPr lang="ko-KR" altLang="en-US" sz="1400" dirty="0"/>
              <a:t> </a:t>
            </a:r>
            <a:r>
              <a:rPr lang="en-US" altLang="ko-KR" sz="1400" dirty="0"/>
              <a:t>–</a:t>
            </a:r>
            <a:r>
              <a:rPr lang="ko-KR" altLang="en-US" sz="1400" dirty="0"/>
              <a:t> </a:t>
            </a:r>
            <a:r>
              <a:rPr lang="en-US" altLang="ko-KR" sz="1400" dirty="0"/>
              <a:t>1-36</a:t>
            </a:r>
            <a:r>
              <a:rPr lang="ko-KR" altLang="en-US" sz="1400" dirty="0"/>
              <a:t> 중 </a:t>
            </a:r>
            <a:r>
              <a:rPr lang="en-US" altLang="ko-KR" sz="1400" dirty="0"/>
              <a:t>Best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CE325-7F30-B2A8-7436-9CBFD6C55A22}"/>
              </a:ext>
            </a:extLst>
          </p:cNvPr>
          <p:cNvSpPr txBox="1"/>
          <p:nvPr/>
        </p:nvSpPr>
        <p:spPr>
          <a:xfrm>
            <a:off x="1611167" y="3806208"/>
            <a:ext cx="3783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highlight>
                  <a:srgbClr val="FFFF00"/>
                </a:highlight>
              </a:rPr>
              <a:t>최종 인식률</a:t>
            </a:r>
            <a:r>
              <a:rPr lang="en-US" altLang="ko-KR" sz="2400" dirty="0">
                <a:highlight>
                  <a:srgbClr val="FFFF00"/>
                </a:highlight>
              </a:rPr>
              <a:t>(ACC) = 0.815</a:t>
            </a:r>
            <a:endParaRPr lang="ko-KR" alt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3456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EB55F-431A-C613-3CE0-D1BFB3D3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424242"/>
                </a:solidFill>
                <a:effectLst/>
                <a:latin typeface="-apple-system"/>
              </a:rPr>
              <a:t>Replace Image</a:t>
            </a:r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8227B59E-A7D0-98EE-EBE2-60E502630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1690688"/>
            <a:ext cx="4683269" cy="4722072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B5640C53-B44F-955B-8EA8-6B9499BD2D24}"/>
              </a:ext>
            </a:extLst>
          </p:cNvPr>
          <p:cNvSpPr/>
          <p:nvPr/>
        </p:nvSpPr>
        <p:spPr>
          <a:xfrm>
            <a:off x="1916113" y="1757363"/>
            <a:ext cx="447675" cy="4429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C3E32FF-DA1F-FE9F-A1CA-066E1C400176}"/>
              </a:ext>
            </a:extLst>
          </p:cNvPr>
          <p:cNvSpPr/>
          <p:nvPr/>
        </p:nvSpPr>
        <p:spPr>
          <a:xfrm>
            <a:off x="2856708" y="1757363"/>
            <a:ext cx="447675" cy="4429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3916BB-BD82-D784-559F-B2984EB66519}"/>
              </a:ext>
            </a:extLst>
          </p:cNvPr>
          <p:cNvSpPr/>
          <p:nvPr/>
        </p:nvSpPr>
        <p:spPr>
          <a:xfrm>
            <a:off x="975519" y="2693194"/>
            <a:ext cx="447675" cy="4429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5CA0DFD-2EB5-1B99-E7A7-558AD883DDC5}"/>
              </a:ext>
            </a:extLst>
          </p:cNvPr>
          <p:cNvSpPr/>
          <p:nvPr/>
        </p:nvSpPr>
        <p:spPr>
          <a:xfrm>
            <a:off x="2850652" y="4094585"/>
            <a:ext cx="447675" cy="4429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FF9F3F9-44B2-C304-C61C-544AC44F57C9}"/>
              </a:ext>
            </a:extLst>
          </p:cNvPr>
          <p:cNvSpPr/>
          <p:nvPr/>
        </p:nvSpPr>
        <p:spPr>
          <a:xfrm>
            <a:off x="3325815" y="4094351"/>
            <a:ext cx="447675" cy="4429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FEFDDC4-3266-721C-C4D5-35471C562E0E}"/>
              </a:ext>
            </a:extLst>
          </p:cNvPr>
          <p:cNvSpPr/>
          <p:nvPr/>
        </p:nvSpPr>
        <p:spPr>
          <a:xfrm>
            <a:off x="504034" y="4566766"/>
            <a:ext cx="447675" cy="4429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B8B6F21-F8EF-C554-92BD-6DC8647CCAB1}"/>
              </a:ext>
            </a:extLst>
          </p:cNvPr>
          <p:cNvSpPr/>
          <p:nvPr/>
        </p:nvSpPr>
        <p:spPr>
          <a:xfrm>
            <a:off x="3792755" y="5028728"/>
            <a:ext cx="447675" cy="4429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65AFD130-D229-2B4E-0967-30417BB3D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677" y="1690688"/>
            <a:ext cx="4683269" cy="4722072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73FF6144-BAA8-855E-4538-FD209D340AB1}"/>
              </a:ext>
            </a:extLst>
          </p:cNvPr>
          <p:cNvSpPr/>
          <p:nvPr/>
        </p:nvSpPr>
        <p:spPr>
          <a:xfrm>
            <a:off x="8234756" y="1757363"/>
            <a:ext cx="447675" cy="4429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BF595DE-3E44-3802-B723-9B06090B2789}"/>
              </a:ext>
            </a:extLst>
          </p:cNvPr>
          <p:cNvSpPr/>
          <p:nvPr/>
        </p:nvSpPr>
        <p:spPr>
          <a:xfrm>
            <a:off x="9175351" y="1757363"/>
            <a:ext cx="447675" cy="4429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B933C6F-53DB-9D0B-915A-81A70998E0E8}"/>
              </a:ext>
            </a:extLst>
          </p:cNvPr>
          <p:cNvSpPr/>
          <p:nvPr/>
        </p:nvSpPr>
        <p:spPr>
          <a:xfrm>
            <a:off x="7294162" y="2693194"/>
            <a:ext cx="447675" cy="4429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1D53995-2E92-FB48-260B-388727B0E653}"/>
              </a:ext>
            </a:extLst>
          </p:cNvPr>
          <p:cNvSpPr/>
          <p:nvPr/>
        </p:nvSpPr>
        <p:spPr>
          <a:xfrm>
            <a:off x="9175351" y="4094585"/>
            <a:ext cx="447675" cy="4429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3D10B92-D5A4-64A6-CA03-57D48F6A054E}"/>
              </a:ext>
            </a:extLst>
          </p:cNvPr>
          <p:cNvSpPr/>
          <p:nvPr/>
        </p:nvSpPr>
        <p:spPr>
          <a:xfrm>
            <a:off x="9644458" y="4094351"/>
            <a:ext cx="447675" cy="4429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8E33F55-06DD-DFE4-BE90-468F1FC9F710}"/>
              </a:ext>
            </a:extLst>
          </p:cNvPr>
          <p:cNvSpPr/>
          <p:nvPr/>
        </p:nvSpPr>
        <p:spPr>
          <a:xfrm>
            <a:off x="6822677" y="4566766"/>
            <a:ext cx="447675" cy="4429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3A38BF5-C3DF-A3C0-25C3-F01548390B16}"/>
              </a:ext>
            </a:extLst>
          </p:cNvPr>
          <p:cNvSpPr/>
          <p:nvPr/>
        </p:nvSpPr>
        <p:spPr>
          <a:xfrm>
            <a:off x="10111398" y="5028728"/>
            <a:ext cx="447675" cy="4429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983EE11D-CEB0-8372-24A4-3543C19D0005}"/>
              </a:ext>
            </a:extLst>
          </p:cNvPr>
          <p:cNvSpPr/>
          <p:nvPr/>
        </p:nvSpPr>
        <p:spPr>
          <a:xfrm>
            <a:off x="5430795" y="3707657"/>
            <a:ext cx="1164476" cy="68813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7DF210-10EE-9743-A661-A7F356914806}"/>
              </a:ext>
            </a:extLst>
          </p:cNvPr>
          <p:cNvSpPr txBox="1"/>
          <p:nvPr/>
        </p:nvSpPr>
        <p:spPr>
          <a:xfrm>
            <a:off x="501650" y="1321356"/>
            <a:ext cx="5463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</a:t>
            </a:r>
            <a:r>
              <a:rPr lang="ko-KR" altLang="en-US" dirty="0"/>
              <a:t>개중 약 </a:t>
            </a:r>
            <a:r>
              <a:rPr lang="en-US" altLang="ko-KR" dirty="0"/>
              <a:t>36</a:t>
            </a:r>
            <a:r>
              <a:rPr lang="ko-KR" altLang="en-US" dirty="0"/>
              <a:t>개가 객관적으로 셔츠가 아닌 레이블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B8B27-FDC9-CE31-D9EA-5B1CBEDD1534}"/>
              </a:ext>
            </a:extLst>
          </p:cNvPr>
          <p:cNvSpPr txBox="1"/>
          <p:nvPr/>
        </p:nvSpPr>
        <p:spPr>
          <a:xfrm>
            <a:off x="501650" y="6443538"/>
            <a:ext cx="11912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0" dirty="0" err="1">
                <a:effectLst/>
                <a:latin typeface="Consolas" panose="020B0609020204030204" pitchFamily="49" charset="0"/>
              </a:rPr>
              <a:t>orin_not_shirt</a:t>
            </a:r>
            <a:r>
              <a:rPr lang="en-US" altLang="ko-KR" sz="800" b="0" dirty="0">
                <a:effectLst/>
                <a:latin typeface="Consolas" panose="020B0609020204030204" pitchFamily="49" charset="0"/>
              </a:rPr>
              <a:t> = [3,5,12,13,17,21,23,26,27,31,33,34,35,39,40,46,50,52,53,53,54,55,56,57,59,60,61,62,66,69,77,81,91,92,93,94 ]</a:t>
            </a:r>
          </a:p>
          <a:p>
            <a:r>
              <a:rPr lang="en-US" altLang="ko-KR" sz="800" b="0" dirty="0" err="1">
                <a:effectLst/>
                <a:latin typeface="Consolas" panose="020B0609020204030204" pitchFamily="49" charset="0"/>
              </a:rPr>
              <a:t>change_label</a:t>
            </a:r>
            <a:r>
              <a:rPr lang="en-US" altLang="ko-KR" sz="800" b="0" dirty="0">
                <a:effectLst/>
                <a:latin typeface="Consolas" panose="020B0609020204030204" pitchFamily="49" charset="0"/>
              </a:rPr>
              <a:t> =   [0,1,2,3,6,13,14,18,19,27,29,32,33,39,41,42,44,47,48,53,56,57,61,65,70,72,77,82,84,85,86,89,90,92,96,99]</a:t>
            </a:r>
          </a:p>
        </p:txBody>
      </p:sp>
    </p:spTree>
    <p:extLst>
      <p:ext uri="{BB962C8B-B14F-4D97-AF65-F5344CB8AC3E}">
        <p14:creationId xmlns:p14="http://schemas.microsoft.com/office/powerpoint/2010/main" val="1117776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EB55F-431A-C613-3CE0-D1BFB3D3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424242"/>
                </a:solidFill>
                <a:effectLst/>
                <a:latin typeface="맑은 고딕 (제목)"/>
              </a:rPr>
              <a:t>Replace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-apple-system"/>
              </a:rPr>
              <a:t> Image Result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0A8ED0-BB5D-8F32-090B-F281C3E13A69}"/>
              </a:ext>
            </a:extLst>
          </p:cNvPr>
          <p:cNvSpPr txBox="1"/>
          <p:nvPr/>
        </p:nvSpPr>
        <p:spPr>
          <a:xfrm>
            <a:off x="838200" y="2529697"/>
            <a:ext cx="39500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80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 0  4  6  1  0  8  0  1  0 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1 </a:t>
            </a:r>
            <a:r>
              <a:rPr lang="en-US" altLang="ko-KR" dirty="0">
                <a:latin typeface="Consolas" panose="020B0609020204030204" pitchFamily="49" charset="0"/>
              </a:rPr>
              <a:t>97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 0  2  0  0  0  0  0  0 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3  2 </a:t>
            </a:r>
            <a:r>
              <a:rPr lang="en-US" altLang="ko-KR" dirty="0">
                <a:latin typeface="Consolas" panose="020B0609020204030204" pitchFamily="49" charset="0"/>
              </a:rPr>
              <a:t>73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 1 14  0  6  0  1  0 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7  5  2 </a:t>
            </a:r>
            <a:r>
              <a:rPr lang="en-US" altLang="ko-KR" dirty="0">
                <a:latin typeface="Consolas" panose="020B0609020204030204" pitchFamily="49" charset="0"/>
              </a:rPr>
              <a:t>78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 4  0  4  0  0  0 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1  0 17  3 </a:t>
            </a:r>
            <a:r>
              <a:rPr lang="en-US" altLang="ko-KR" dirty="0">
                <a:latin typeface="Consolas" panose="020B0609020204030204" pitchFamily="49" charset="0"/>
              </a:rPr>
              <a:t>73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 0  6  0  0  0 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0  0  0  0  0 </a:t>
            </a:r>
            <a:r>
              <a:rPr lang="en-US" altLang="ko-KR" dirty="0">
                <a:latin typeface="Consolas" panose="020B0609020204030204" pitchFamily="49" charset="0"/>
              </a:rPr>
              <a:t>71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 0  9  0 20 </a:t>
            </a:r>
          </a:p>
          <a:p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16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 1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16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 2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15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 0 </a:t>
            </a:r>
            <a:r>
              <a:rPr lang="en-US" altLang="ko-KR" dirty="0">
                <a:latin typeface="Consolas" panose="020B0609020204030204" pitchFamily="49" charset="0"/>
              </a:rPr>
              <a:t>48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 0  1  1 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0  0  0  0  0  0  0 </a:t>
            </a:r>
            <a:r>
              <a:rPr lang="en-US" altLang="ko-KR" dirty="0">
                <a:latin typeface="Consolas" panose="020B0609020204030204" pitchFamily="49" charset="0"/>
              </a:rPr>
              <a:t>90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 0 10 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0  1  2  0  1  0  4  2 </a:t>
            </a:r>
            <a:r>
              <a:rPr lang="en-US" altLang="ko-KR" dirty="0">
                <a:latin typeface="Consolas" panose="020B0609020204030204" pitchFamily="49" charset="0"/>
              </a:rPr>
              <a:t>90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 0 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0  0  0  2  0  3  0  5  0 </a:t>
            </a:r>
            <a:r>
              <a:rPr lang="en-US" altLang="ko-KR" dirty="0">
                <a:latin typeface="Consolas" panose="020B0609020204030204" pitchFamily="49" charset="0"/>
              </a:rPr>
              <a:t>90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endParaRPr lang="ko-KR" alt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D6A1CA-6934-59A8-B1F1-0E6BB0AC1BD9}"/>
              </a:ext>
            </a:extLst>
          </p:cNvPr>
          <p:cNvSpPr txBox="1"/>
          <p:nvPr/>
        </p:nvSpPr>
        <p:spPr>
          <a:xfrm>
            <a:off x="7237823" y="2509457"/>
            <a:ext cx="39500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88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 2  1  6  1  0  1  0  1  0 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1 </a:t>
            </a:r>
            <a:r>
              <a:rPr lang="en-US" altLang="ko-KR" dirty="0">
                <a:latin typeface="Consolas" panose="020B0609020204030204" pitchFamily="49" charset="0"/>
              </a:rPr>
              <a:t>97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 0  2  0  0  0  0  0  0 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3  2 </a:t>
            </a:r>
            <a:r>
              <a:rPr lang="en-US" altLang="ko-KR" dirty="0">
                <a:latin typeface="Consolas" panose="020B0609020204030204" pitchFamily="49" charset="0"/>
              </a:rPr>
              <a:t>70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 1 14  0  9  0  1  0 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7  5  2 </a:t>
            </a:r>
            <a:r>
              <a:rPr lang="en-US" altLang="ko-KR" dirty="0">
                <a:latin typeface="Consolas" panose="020B0609020204030204" pitchFamily="49" charset="0"/>
              </a:rPr>
              <a:t>78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 5  0  3  0  0  0 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1  0 17  3 </a:t>
            </a:r>
            <a:r>
              <a:rPr lang="en-US" altLang="ko-KR" dirty="0">
                <a:latin typeface="Consolas" panose="020B0609020204030204" pitchFamily="49" charset="0"/>
              </a:rPr>
              <a:t>71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 0  8  0  0  0 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0  0  0  0  0 </a:t>
            </a:r>
            <a:r>
              <a:rPr lang="en-US" altLang="ko-KR" dirty="0">
                <a:latin typeface="Consolas" panose="020B0609020204030204" pitchFamily="49" charset="0"/>
              </a:rPr>
              <a:t>71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 0  9  0 20 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 0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15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 0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15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 0 </a:t>
            </a:r>
            <a:r>
              <a:rPr lang="en-US" altLang="ko-KR" dirty="0">
                <a:latin typeface="Consolas" panose="020B0609020204030204" pitchFamily="49" charset="0"/>
              </a:rPr>
              <a:t>68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 0  0  0 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0  0  0  0  0  0  0 </a:t>
            </a:r>
            <a:r>
              <a:rPr lang="en-US" altLang="ko-KR" dirty="0">
                <a:latin typeface="Consolas" panose="020B0609020204030204" pitchFamily="49" charset="0"/>
              </a:rPr>
              <a:t>90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 0 10 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0  1  2  0  1  0  4  2 </a:t>
            </a:r>
            <a:r>
              <a:rPr lang="en-US" altLang="ko-KR" dirty="0">
                <a:latin typeface="Consolas" panose="020B0609020204030204" pitchFamily="49" charset="0"/>
              </a:rPr>
              <a:t>90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 0 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0  0  0  2  0  3  0  5  0 </a:t>
            </a:r>
            <a:r>
              <a:rPr lang="en-US" altLang="ko-KR" dirty="0">
                <a:latin typeface="Consolas" panose="020B0609020204030204" pitchFamily="49" charset="0"/>
              </a:rPr>
              <a:t>90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endParaRPr lang="ko-KR" alt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A9802-8ACF-D8B2-446F-531A3B1226C4}"/>
              </a:ext>
            </a:extLst>
          </p:cNvPr>
          <p:cNvSpPr txBox="1"/>
          <p:nvPr/>
        </p:nvSpPr>
        <p:spPr>
          <a:xfrm>
            <a:off x="7237823" y="5510780"/>
            <a:ext cx="1691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0.813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184753-E1FE-C7E0-FC05-7074D0B54D76}"/>
              </a:ext>
            </a:extLst>
          </p:cNvPr>
          <p:cNvSpPr txBox="1"/>
          <p:nvPr/>
        </p:nvSpPr>
        <p:spPr>
          <a:xfrm>
            <a:off x="838200" y="5531020"/>
            <a:ext cx="774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0.79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192BC3E-1AD2-D684-1E28-E37CAD0A3FF1}"/>
              </a:ext>
            </a:extLst>
          </p:cNvPr>
          <p:cNvSpPr/>
          <p:nvPr/>
        </p:nvSpPr>
        <p:spPr>
          <a:xfrm>
            <a:off x="5430795" y="3707657"/>
            <a:ext cx="1164476" cy="68813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787D5D-DF0C-83DE-B143-ADFDB2D1BDFC}"/>
              </a:ext>
            </a:extLst>
          </p:cNvPr>
          <p:cNvSpPr txBox="1"/>
          <p:nvPr/>
        </p:nvSpPr>
        <p:spPr>
          <a:xfrm>
            <a:off x="838200" y="2160365"/>
            <a:ext cx="609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0-9</a:t>
            </a:r>
            <a:r>
              <a:rPr lang="ko-KR" altLang="en-US" dirty="0"/>
              <a:t>번 클래스 중에서 </a:t>
            </a:r>
            <a:r>
              <a:rPr lang="en-US" altLang="ko-KR" dirty="0"/>
              <a:t>0</a:t>
            </a:r>
            <a:r>
              <a:rPr lang="ko-KR" altLang="en-US" dirty="0"/>
              <a:t>번 </a:t>
            </a:r>
            <a:r>
              <a:rPr lang="en-US" altLang="ko-KR" dirty="0"/>
              <a:t>6</a:t>
            </a:r>
            <a:r>
              <a:rPr lang="ko-KR" altLang="en-US" dirty="0"/>
              <a:t>번 클래스 </a:t>
            </a:r>
            <a:r>
              <a:rPr lang="en-US" altLang="ko-KR" dirty="0" err="1"/>
              <a:t>TestSet</a:t>
            </a:r>
            <a:r>
              <a:rPr lang="en-US" altLang="ko-KR" dirty="0"/>
              <a:t> </a:t>
            </a:r>
            <a:r>
              <a:rPr lang="ko-KR" altLang="en-US" dirty="0"/>
              <a:t>이미지 수정</a:t>
            </a:r>
          </a:p>
        </p:txBody>
      </p:sp>
    </p:spTree>
    <p:extLst>
      <p:ext uri="{BB962C8B-B14F-4D97-AF65-F5344CB8AC3E}">
        <p14:creationId xmlns:p14="http://schemas.microsoft.com/office/powerpoint/2010/main" val="330027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EB55F-431A-C613-3CE0-D1BFB3D3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424242"/>
                </a:solidFill>
                <a:effectLst/>
              </a:rPr>
              <a:t>Area Total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38F7B58-EAB9-0015-12D6-1200C1628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22" y="1616546"/>
            <a:ext cx="2056598" cy="20417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E6599B4-20EF-26EC-B353-1F54DD01C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610" y="1616546"/>
            <a:ext cx="2056598" cy="2041767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981FA83-A6F9-4590-A37B-D3363201ED4D}"/>
              </a:ext>
            </a:extLst>
          </p:cNvPr>
          <p:cNvCxnSpPr>
            <a:cxnSpLocks/>
          </p:cNvCxnSpPr>
          <p:nvPr/>
        </p:nvCxnSpPr>
        <p:spPr>
          <a:xfrm>
            <a:off x="862013" y="2482717"/>
            <a:ext cx="183118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D5214E3-E43B-2402-CF51-9648D6ED6026}"/>
              </a:ext>
            </a:extLst>
          </p:cNvPr>
          <p:cNvCxnSpPr>
            <a:cxnSpLocks/>
          </p:cNvCxnSpPr>
          <p:nvPr/>
        </p:nvCxnSpPr>
        <p:spPr>
          <a:xfrm>
            <a:off x="1814513" y="1669256"/>
            <a:ext cx="0" cy="1824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D2414B0-A791-BA59-43CC-BF0C5BBDD293}"/>
              </a:ext>
            </a:extLst>
          </p:cNvPr>
          <p:cNvCxnSpPr>
            <a:cxnSpLocks/>
          </p:cNvCxnSpPr>
          <p:nvPr/>
        </p:nvCxnSpPr>
        <p:spPr>
          <a:xfrm>
            <a:off x="3264694" y="2737511"/>
            <a:ext cx="183356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737F855-3AE2-F21E-32CF-51F64860C2FF}"/>
              </a:ext>
            </a:extLst>
          </p:cNvPr>
          <p:cNvCxnSpPr>
            <a:cxnSpLocks/>
          </p:cNvCxnSpPr>
          <p:nvPr/>
        </p:nvCxnSpPr>
        <p:spPr>
          <a:xfrm>
            <a:off x="4343871" y="1669256"/>
            <a:ext cx="0" cy="1824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046929F7-ACDE-8FE8-E432-343BBFFDC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22" y="4322757"/>
            <a:ext cx="2056598" cy="2041767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1C2F8C0-5FC8-3367-BD54-836BD906D085}"/>
              </a:ext>
            </a:extLst>
          </p:cNvPr>
          <p:cNvCxnSpPr>
            <a:cxnSpLocks/>
          </p:cNvCxnSpPr>
          <p:nvPr/>
        </p:nvCxnSpPr>
        <p:spPr>
          <a:xfrm>
            <a:off x="838200" y="5313264"/>
            <a:ext cx="183118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7D757BE-AD5D-66EF-EC5D-C649C56B7D47}"/>
              </a:ext>
            </a:extLst>
          </p:cNvPr>
          <p:cNvSpPr txBox="1"/>
          <p:nvPr/>
        </p:nvSpPr>
        <p:spPr>
          <a:xfrm>
            <a:off x="1575626" y="3769028"/>
            <a:ext cx="301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무게중심을 기준으로 </a:t>
            </a:r>
            <a:r>
              <a:rPr lang="en-US" altLang="ko-KR" dirty="0"/>
              <a:t>4</a:t>
            </a:r>
            <a:r>
              <a:rPr lang="ko-KR" altLang="en-US" dirty="0" err="1"/>
              <a:t>분활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341D0F-6CD9-3B0C-29C7-C7AA4B4E54B2}"/>
              </a:ext>
            </a:extLst>
          </p:cNvPr>
          <p:cNvSpPr txBox="1"/>
          <p:nvPr/>
        </p:nvSpPr>
        <p:spPr>
          <a:xfrm>
            <a:off x="477639" y="6276303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중심을 기준으로 </a:t>
            </a:r>
            <a:r>
              <a:rPr lang="en-US" altLang="ko-KR" dirty="0"/>
              <a:t>2</a:t>
            </a:r>
            <a:r>
              <a:rPr lang="ko-KR" altLang="en-US" dirty="0" err="1"/>
              <a:t>분활</a:t>
            </a:r>
            <a:endParaRPr lang="ko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374BC12-2DAD-1F37-2A50-99980B0EA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2609" y="4322757"/>
            <a:ext cx="2056599" cy="2041767"/>
          </a:xfrm>
          <a:prstGeom prst="rect">
            <a:avLst/>
          </a:prstGeom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38D2A99-D05B-E2C9-4354-183380EDC5CC}"/>
              </a:ext>
            </a:extLst>
          </p:cNvPr>
          <p:cNvCxnSpPr>
            <a:cxnSpLocks/>
          </p:cNvCxnSpPr>
          <p:nvPr/>
        </p:nvCxnSpPr>
        <p:spPr>
          <a:xfrm>
            <a:off x="3264694" y="4959667"/>
            <a:ext cx="217457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35B89A7-71A6-EA61-42AE-D38461B1B991}"/>
              </a:ext>
            </a:extLst>
          </p:cNvPr>
          <p:cNvCxnSpPr>
            <a:cxnSpLocks/>
          </p:cNvCxnSpPr>
          <p:nvPr/>
        </p:nvCxnSpPr>
        <p:spPr>
          <a:xfrm>
            <a:off x="3264694" y="5742262"/>
            <a:ext cx="217457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00D3238-BBC1-94F1-DE68-E7499E6784F0}"/>
              </a:ext>
            </a:extLst>
          </p:cNvPr>
          <p:cNvCxnSpPr>
            <a:cxnSpLocks/>
          </p:cNvCxnSpPr>
          <p:nvPr/>
        </p:nvCxnSpPr>
        <p:spPr>
          <a:xfrm>
            <a:off x="5098256" y="4370662"/>
            <a:ext cx="0" cy="227497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C2CA40F-C01B-6D57-EC2A-CF9667EDDDA2}"/>
              </a:ext>
            </a:extLst>
          </p:cNvPr>
          <p:cNvCxnSpPr>
            <a:cxnSpLocks/>
          </p:cNvCxnSpPr>
          <p:nvPr/>
        </p:nvCxnSpPr>
        <p:spPr>
          <a:xfrm>
            <a:off x="3269907" y="4370662"/>
            <a:ext cx="0" cy="227497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E9C9897-1A1B-EAD2-5954-88EC9E5AA5BF}"/>
              </a:ext>
            </a:extLst>
          </p:cNvPr>
          <p:cNvSpPr txBox="1"/>
          <p:nvPr/>
        </p:nvSpPr>
        <p:spPr>
          <a:xfrm>
            <a:off x="5139208" y="5228956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Y_diff</a:t>
            </a:r>
            <a:endParaRPr lang="en-US" altLang="ko-K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A474B6-5983-63A2-C29E-94680F3D1130}"/>
              </a:ext>
            </a:extLst>
          </p:cNvPr>
          <p:cNvSpPr txBox="1"/>
          <p:nvPr/>
        </p:nvSpPr>
        <p:spPr>
          <a:xfrm>
            <a:off x="3733240" y="629851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X_diff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9ECA1A-90F0-FEAA-D204-6DCC8A7C9E24}"/>
              </a:ext>
            </a:extLst>
          </p:cNvPr>
          <p:cNvSpPr txBox="1"/>
          <p:nvPr/>
        </p:nvSpPr>
        <p:spPr>
          <a:xfrm>
            <a:off x="6926604" y="2337867"/>
            <a:ext cx="39281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effectLst/>
                <a:latin typeface="Consolas" panose="020B0609020204030204" pitchFamily="49" charset="0"/>
              </a:rPr>
              <a:t>84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0  3  9  2  0  1  0  1  0 </a:t>
            </a:r>
          </a:p>
          <a:p>
            <a:r>
              <a:rPr lang="en-US" altLang="ko-KR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1 </a:t>
            </a:r>
            <a:r>
              <a:rPr lang="en-US" altLang="ko-KR" b="1" i="0" dirty="0">
                <a:effectLst/>
                <a:latin typeface="Consolas" panose="020B0609020204030204" pitchFamily="49" charset="0"/>
              </a:rPr>
              <a:t>90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1  8  0  0  0  0  0  0 </a:t>
            </a:r>
          </a:p>
          <a:p>
            <a:r>
              <a:rPr lang="en-US" altLang="ko-KR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2  1 </a:t>
            </a:r>
            <a:r>
              <a:rPr lang="en-US" altLang="ko-KR" b="1" i="0" dirty="0">
                <a:effectLst/>
                <a:latin typeface="Consolas" panose="020B0609020204030204" pitchFamily="49" charset="0"/>
              </a:rPr>
              <a:t>65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2 </a:t>
            </a:r>
            <a:r>
              <a:rPr lang="en-US" altLang="ko-KR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0  8  0  0  0 </a:t>
            </a:r>
          </a:p>
          <a:p>
            <a:r>
              <a:rPr lang="en-US" altLang="ko-KR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6  4  3 </a:t>
            </a:r>
            <a:r>
              <a:rPr lang="en-US" altLang="ko-KR" b="1" i="0" dirty="0">
                <a:effectLst/>
                <a:latin typeface="Consolas" panose="020B0609020204030204" pitchFamily="49" charset="0"/>
              </a:rPr>
              <a:t>75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9  0  2  0  1  0 </a:t>
            </a:r>
          </a:p>
          <a:p>
            <a:r>
              <a:rPr lang="en-US" altLang="ko-KR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2  0 </a:t>
            </a:r>
            <a:r>
              <a:rPr lang="en-US" altLang="ko-KR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10 </a:t>
            </a:r>
            <a:r>
              <a:rPr lang="en-US" altLang="ko-KR" b="1" i="0" dirty="0">
                <a:effectLst/>
                <a:latin typeface="Consolas" panose="020B0609020204030204" pitchFamily="49" charset="0"/>
              </a:rPr>
              <a:t>51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0 </a:t>
            </a:r>
            <a:r>
              <a:rPr lang="en-US" altLang="ko-KR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0  1  0 </a:t>
            </a:r>
          </a:p>
          <a:p>
            <a:r>
              <a:rPr lang="en-US" altLang="ko-KR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0  0  0  0  0 </a:t>
            </a:r>
            <a:r>
              <a:rPr lang="en-US" altLang="ko-KR" b="1" i="0" dirty="0">
                <a:effectLst/>
                <a:latin typeface="Consolas" panose="020B0609020204030204" pitchFamily="49" charset="0"/>
              </a:rPr>
              <a:t>54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0 </a:t>
            </a:r>
            <a:r>
              <a:rPr lang="en-US" altLang="ko-KR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3 </a:t>
            </a:r>
            <a:r>
              <a:rPr lang="en-US" altLang="ko-KR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1  0 </a:t>
            </a:r>
            <a:r>
              <a:rPr lang="en-US" altLang="ko-KR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0 </a:t>
            </a:r>
            <a:r>
              <a:rPr lang="en-US" altLang="ko-KR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0 </a:t>
            </a:r>
            <a:r>
              <a:rPr lang="en-US" altLang="ko-KR" b="1" i="0" dirty="0">
                <a:effectLst/>
                <a:latin typeface="Consolas" panose="020B0609020204030204" pitchFamily="49" charset="0"/>
              </a:rPr>
              <a:t>43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0  1  0 </a:t>
            </a:r>
          </a:p>
          <a:p>
            <a:r>
              <a:rPr lang="en-US" altLang="ko-KR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0  0  0  0  0 10  0 </a:t>
            </a:r>
            <a:r>
              <a:rPr lang="en-US" altLang="ko-KR" b="1" i="0" dirty="0">
                <a:effectLst/>
                <a:latin typeface="Consolas" panose="020B0609020204030204" pitchFamily="49" charset="0"/>
              </a:rPr>
              <a:t>73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1 </a:t>
            </a:r>
            <a:r>
              <a:rPr lang="en-US" altLang="ko-KR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1  0  2  7  5  0  3  2 </a:t>
            </a:r>
            <a:r>
              <a:rPr lang="en-US" altLang="ko-KR" b="1" i="0" dirty="0">
                <a:effectLst/>
                <a:latin typeface="Consolas" panose="020B0609020204030204" pitchFamily="49" charset="0"/>
              </a:rPr>
              <a:t>77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3 </a:t>
            </a:r>
          </a:p>
          <a:p>
            <a:r>
              <a:rPr lang="en-US" altLang="ko-KR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0  0  0  1  0  8  0 12  4 </a:t>
            </a:r>
            <a:r>
              <a:rPr lang="en-US" altLang="ko-KR" b="1" i="0" dirty="0">
                <a:effectLst/>
                <a:latin typeface="Consolas" panose="020B0609020204030204" pitchFamily="49" charset="0"/>
              </a:rPr>
              <a:t>75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C469E-0E6B-B399-AA9B-19D6B2C3771C}"/>
              </a:ext>
            </a:extLst>
          </p:cNvPr>
          <p:cNvSpPr txBox="1"/>
          <p:nvPr/>
        </p:nvSpPr>
        <p:spPr>
          <a:xfrm>
            <a:off x="7052794" y="5478036"/>
            <a:ext cx="184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0.687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1ABACA-8B8C-9F31-EB29-893790210743}"/>
              </a:ext>
            </a:extLst>
          </p:cNvPr>
          <p:cNvSpPr txBox="1"/>
          <p:nvPr/>
        </p:nvSpPr>
        <p:spPr>
          <a:xfrm>
            <a:off x="5297786" y="1695429"/>
            <a:ext cx="507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무게중심</a:t>
            </a:r>
            <a:r>
              <a:rPr lang="en-US" altLang="ko-KR" dirty="0"/>
              <a:t>, </a:t>
            </a:r>
            <a:r>
              <a:rPr lang="ko-KR" altLang="en-US" dirty="0"/>
              <a:t>중심을 기준으로 </a:t>
            </a:r>
            <a:r>
              <a:rPr lang="en-US" altLang="ko-KR" u="sng" dirty="0"/>
              <a:t>0</a:t>
            </a:r>
            <a:r>
              <a:rPr lang="ko-KR" altLang="en-US" u="sng" dirty="0"/>
              <a:t>이 아닌 픽셀의 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4128C-CDF0-A7B8-1D26-6E5FA11F522C}"/>
              </a:ext>
            </a:extLst>
          </p:cNvPr>
          <p:cNvSpPr txBox="1"/>
          <p:nvPr/>
        </p:nvSpPr>
        <p:spPr>
          <a:xfrm>
            <a:off x="5093025" y="6011550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레이블의 </a:t>
            </a:r>
            <a:r>
              <a:rPr lang="ko-KR" altLang="en-US" u="sng" dirty="0"/>
              <a:t>가로</a:t>
            </a:r>
            <a:r>
              <a:rPr lang="en-US" altLang="ko-KR" u="sng" dirty="0"/>
              <a:t>, </a:t>
            </a:r>
            <a:r>
              <a:rPr lang="ko-KR" altLang="en-US" u="sng" dirty="0"/>
              <a:t>세로 길이</a:t>
            </a:r>
          </a:p>
        </p:txBody>
      </p:sp>
    </p:spTree>
    <p:extLst>
      <p:ext uri="{BB962C8B-B14F-4D97-AF65-F5344CB8AC3E}">
        <p14:creationId xmlns:p14="http://schemas.microsoft.com/office/powerpoint/2010/main" val="2042566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347BF90-0371-01FC-F39D-2FC9D2D7E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091946" y="1931199"/>
            <a:ext cx="2223193" cy="16792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8B775E2-FB26-A3CE-D378-8842D25FA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06" y="1757035"/>
            <a:ext cx="2059047" cy="205904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509BB49-9214-C744-0369-4431A2A19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06" y="4285652"/>
            <a:ext cx="2059048" cy="20590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95A3F20-5A69-D0DF-1761-1043F8C7E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162616" y="4464140"/>
            <a:ext cx="2142673" cy="161844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722FE61-0F67-3BCE-ED78-B77D773366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7802" y="4285652"/>
            <a:ext cx="2059047" cy="205904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2893A4A-209E-D356-C033-6A3B5CC1EF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6134966" y="4537535"/>
            <a:ext cx="2059043" cy="155527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18547FC-5362-1126-9BA5-B99B74B3B6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7801" y="1757035"/>
            <a:ext cx="2059047" cy="205904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ED23C81-06DB-BE9C-5353-2A45307F55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6086998" y="1962652"/>
            <a:ext cx="2223193" cy="1679266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67BCC875-C881-E05D-4142-9009EDD8F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0" i="0" dirty="0">
                <a:solidFill>
                  <a:srgbClr val="424242"/>
                </a:solidFill>
                <a:effectLst/>
              </a:rPr>
              <a:t>X Axis Sum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C194BC-AC5C-9CC7-3540-C78A0C4C73FB}"/>
              </a:ext>
            </a:extLst>
          </p:cNvPr>
          <p:cNvSpPr txBox="1"/>
          <p:nvPr/>
        </p:nvSpPr>
        <p:spPr>
          <a:xfrm>
            <a:off x="8038229" y="1997839"/>
            <a:ext cx="425848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88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 2  1  6  1  0  1  0  1  0 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1 </a:t>
            </a:r>
            <a:r>
              <a:rPr lang="en-US" altLang="ko-KR" dirty="0">
                <a:latin typeface="Consolas" panose="020B0609020204030204" pitchFamily="49" charset="0"/>
              </a:rPr>
              <a:t>97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 0  2  0  0  0  0  0  0 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3  2 </a:t>
            </a:r>
            <a:r>
              <a:rPr lang="en-US" altLang="ko-KR" dirty="0">
                <a:latin typeface="Consolas" panose="020B0609020204030204" pitchFamily="49" charset="0"/>
              </a:rPr>
              <a:t>70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 1 14  0  9  0  1  0 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7  5  2 </a:t>
            </a:r>
            <a:r>
              <a:rPr lang="en-US" altLang="ko-KR" dirty="0">
                <a:latin typeface="Consolas" panose="020B0609020204030204" pitchFamily="49" charset="0"/>
              </a:rPr>
              <a:t>78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 5  0  3  0  0  0 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1  0 17  3 </a:t>
            </a:r>
            <a:r>
              <a:rPr lang="en-US" altLang="ko-KR" dirty="0">
                <a:latin typeface="Consolas" panose="020B0609020204030204" pitchFamily="49" charset="0"/>
              </a:rPr>
              <a:t>71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 0  8  0  0  0 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0  0  0  0  0 </a:t>
            </a:r>
            <a:r>
              <a:rPr lang="en-US" altLang="ko-KR" dirty="0">
                <a:latin typeface="Consolas" panose="020B0609020204030204" pitchFamily="49" charset="0"/>
              </a:rPr>
              <a:t>71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 0  9  0 20 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2  0 15  0 15  0 </a:t>
            </a:r>
            <a:r>
              <a:rPr lang="en-US" altLang="ko-KR" dirty="0">
                <a:latin typeface="Consolas" panose="020B0609020204030204" pitchFamily="49" charset="0"/>
              </a:rPr>
              <a:t>68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 0  0  0 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0  0  0  0  0  0  0 </a:t>
            </a:r>
            <a:r>
              <a:rPr lang="en-US" altLang="ko-KR" dirty="0">
                <a:latin typeface="Consolas" panose="020B0609020204030204" pitchFamily="49" charset="0"/>
              </a:rPr>
              <a:t>90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 0 10 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0  1  2  0  1  0  4  2 </a:t>
            </a:r>
            <a:r>
              <a:rPr lang="en-US" altLang="ko-KR" dirty="0">
                <a:latin typeface="Consolas" panose="020B0609020204030204" pitchFamily="49" charset="0"/>
              </a:rPr>
              <a:t>90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 0 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0  0  0  2  0  3  0  5  0 </a:t>
            </a:r>
            <a:r>
              <a:rPr lang="en-US" altLang="ko-KR" dirty="0">
                <a:latin typeface="Consolas" panose="020B0609020204030204" pitchFamily="49" charset="0"/>
              </a:rPr>
              <a:t>90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endParaRPr lang="ko-KR" alt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92C41C-0881-001F-FF35-7265A1D810D3}"/>
              </a:ext>
            </a:extLst>
          </p:cNvPr>
          <p:cNvSpPr txBox="1"/>
          <p:nvPr/>
        </p:nvSpPr>
        <p:spPr>
          <a:xfrm>
            <a:off x="8038228" y="4860161"/>
            <a:ext cx="1691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0.815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8FE17F-F99B-2BDA-4DC1-9F12FF8FD189}"/>
              </a:ext>
            </a:extLst>
          </p:cNvPr>
          <p:cNvSpPr txBox="1"/>
          <p:nvPr/>
        </p:nvSpPr>
        <p:spPr>
          <a:xfrm>
            <a:off x="312175" y="3835521"/>
            <a:ext cx="6676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스니커즈와</a:t>
            </a:r>
            <a:r>
              <a:rPr lang="ko-KR" altLang="en-US" dirty="0"/>
              <a:t> 유사한 모양이지만 </a:t>
            </a:r>
            <a:r>
              <a:rPr lang="ko-KR" altLang="en-US" dirty="0" err="1"/>
              <a:t>깔창부분을</a:t>
            </a:r>
            <a:r>
              <a:rPr lang="ko-KR" altLang="en-US" dirty="0"/>
              <a:t> 제외한 부분이 다름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257F50-F4CF-AE17-70E7-839ACA277B4A}"/>
              </a:ext>
            </a:extLst>
          </p:cNvPr>
          <p:cNvSpPr txBox="1"/>
          <p:nvPr/>
        </p:nvSpPr>
        <p:spPr>
          <a:xfrm>
            <a:off x="362106" y="6344695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코트는 카라 부분이 타 셔츠에 비해 </a:t>
            </a:r>
            <a:r>
              <a:rPr lang="ko-KR" altLang="en-US" dirty="0" err="1"/>
              <a:t>얇은것을</a:t>
            </a:r>
            <a:r>
              <a:rPr lang="ko-KR" altLang="en-US" dirty="0"/>
              <a:t> 감지</a:t>
            </a:r>
          </a:p>
        </p:txBody>
      </p:sp>
    </p:spTree>
    <p:extLst>
      <p:ext uri="{BB962C8B-B14F-4D97-AF65-F5344CB8AC3E}">
        <p14:creationId xmlns:p14="http://schemas.microsoft.com/office/powerpoint/2010/main" val="2621943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624</Words>
  <Application>Microsoft Office PowerPoint</Application>
  <PresentationFormat>와이드스크린</PresentationFormat>
  <Paragraphs>103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-apple-system</vt:lpstr>
      <vt:lpstr>맑은 고딕</vt:lpstr>
      <vt:lpstr>맑은 고딕 (제목)</vt:lpstr>
      <vt:lpstr>Abadi</vt:lpstr>
      <vt:lpstr>Arial</vt:lpstr>
      <vt:lpstr>Consolas</vt:lpstr>
      <vt:lpstr>Office 테마</vt:lpstr>
      <vt:lpstr>머신러닝2</vt:lpstr>
      <vt:lpstr>개선률</vt:lpstr>
      <vt:lpstr>Replace Image</vt:lpstr>
      <vt:lpstr>Replace Image Result</vt:lpstr>
      <vt:lpstr>Area Total</vt:lpstr>
      <vt:lpstr>X Axis Sum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머신러닝2</dc:title>
  <dc:creator>정 성훈</dc:creator>
  <cp:lastModifiedBy>정 성훈</cp:lastModifiedBy>
  <cp:revision>1</cp:revision>
  <dcterms:created xsi:type="dcterms:W3CDTF">2023-05-09T15:06:39Z</dcterms:created>
  <dcterms:modified xsi:type="dcterms:W3CDTF">2023-06-15T08:51:50Z</dcterms:modified>
</cp:coreProperties>
</file>