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6" r:id="rId3"/>
    <p:sldId id="257" r:id="rId4"/>
    <p:sldId id="258" r:id="rId5"/>
    <p:sldId id="256" r:id="rId6"/>
    <p:sldId id="260" r:id="rId7"/>
    <p:sldId id="263" r:id="rId8"/>
    <p:sldId id="265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E18CB-E439-469A-BDCF-85CDC1699BF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B954-531E-47F6-A34B-DFDB7799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CB954-531E-47F6-A34B-DFDB779998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8E42-11AD-4540-9C23-58C2D06B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1CB18-6617-4476-A949-7A31158A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1608-A61F-4E33-82A5-1AFBC3F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1F1B-5B4D-4072-8DF5-F18DD1CA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6100-D86D-4693-B0FA-23887052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CA44-FA41-489C-9B5B-C2C53889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41B43-88F4-4B04-809D-0B67364A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0F1A-723B-4FD8-81CE-8260E0ED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1EEC-4F88-4782-B849-4432A8EF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795F-133B-4EB1-BB79-A7E45955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7348-2CE9-403E-98FA-7141928B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D8441-6D40-41F2-BE26-73F083D5E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6EC9-65DA-4521-9844-079ABCDA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BE29-6F2F-4AB5-948A-548BE2A2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53E2-F80D-4699-8CB3-3F7A573B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8DAD-D2AD-49FE-B9E0-389E51A3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B1D8-184E-4BB4-B1E6-2E026421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4976-779A-4F98-A164-68A0F0B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D897-C6C2-4C14-A02C-FEA1C8B1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D0D3-AD12-49FE-8263-03DA93B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3A5-67A4-4C99-87EA-6410D49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8C58-10BC-40F8-9CA9-B6F4D7AB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C598-6158-4D65-9C4E-E224F49B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4D49-7E24-45D8-B2B9-4C3D3262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AAA1-D2A7-4A4D-A67E-9F9496B5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69AE-E284-4A23-98A2-989CB1A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58C2-3E35-4946-AFC2-87A9E6137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3F5A-2C95-4426-9A9D-42DAD5814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284-53AC-44AE-A5CB-AB12C22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C5602-F134-4532-956F-C1FCDED8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D59C-3E4D-40DC-8E7C-E2E495B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40FC-5B3D-490A-95FC-F7E39DE0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2798-A140-4F16-BFBB-0A1D6571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1F6B-48FB-461E-8FCE-9121258E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51E7-727C-4CE9-89A5-32CF78498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0C13-0478-4B78-A32A-14762988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C102A-E6F6-487D-9AE5-6267433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051ED-8720-44E9-8953-576217F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3548E-10A4-401D-8F47-7A585464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43E7-816A-4CBD-B373-8F6BCA2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658FB-8076-4825-A884-CF3E0581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2F76A-048E-4356-A32E-B0BA4CD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5EB3-B2B6-42AE-93CC-7CC0666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8BEEB-4F29-41D2-9E05-5313AF70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F7F0-4BF3-4372-8DAD-F2BFD9EE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1867-D263-4D1B-A19E-D05E31E2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6902-9CB0-4504-85AE-81296F44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4D9F-AF00-4109-8C85-E16F8A98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04461-957E-43A4-926D-F7D69E61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C3B5-CEC3-4136-8DD6-1B9BA0C8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5268-615E-4840-90CB-748FCBE3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7B42-9FA1-4488-950D-F00761F9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EDAA-EF84-4553-AE6D-85324D8D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F0075-5E1E-49B6-AC1D-40779C07F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FD49-3E8B-44C6-98D4-E738E4B1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637B6-A6A5-44E7-AE6B-9C87EF0B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E31D-2C99-436D-8BD1-981972A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9A7D-7559-49C1-AE20-7694FB6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C8D31-3D58-4F2E-AF65-5463F8F9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FF6F-D132-4BA3-80D5-64289FE0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70C8-48F2-41DA-95B3-6C5A3061C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A458-CDE9-4C80-B69E-A0183E4446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0A16-97D5-46CD-9372-7833AC67E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B562-F996-41F2-A3CF-4950B210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6A17-3BF5-4846-95B2-A0715C26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11F39A-3F8D-4B07-AE36-D1CB1DBB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PWM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pwm motor control gif">
            <a:extLst>
              <a:ext uri="{FF2B5EF4-FFF2-40B4-BE49-F238E27FC236}">
                <a16:creationId xmlns:a16="http://schemas.microsoft.com/office/drawing/2014/main" id="{25B5575A-DFF3-4C0A-85CD-E7A549258D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06" y="2509911"/>
            <a:ext cx="1145268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FA60-C1DA-4F68-A69F-5B97C7C8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910"/>
          </a:xfrm>
        </p:spPr>
        <p:txBody>
          <a:bodyPr/>
          <a:lstStyle/>
          <a:p>
            <a:r>
              <a:rPr lang="en-SG" dirty="0"/>
              <a:t>Infrared Obstacle detection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EBD5A-E256-4970-A309-BC0501D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Modify the program to add in the following states and behaviour 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4ACB7-64A6-4332-ACFC-ABEF41FD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08900"/>
              </p:ext>
            </p:extLst>
          </p:nvPr>
        </p:nvGraphicFramePr>
        <p:xfrm>
          <a:off x="1515633" y="2828165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27965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0504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533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DL_status</a:t>
                      </a:r>
                      <a:r>
                        <a:rPr lang="en-US" sz="2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DR_status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Remarks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1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9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37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70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AACA-9B26-463F-885A-3F61BC47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 Tracing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C00C-DEE0-48D0-8B23-0C1C29A5C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4C39B-90EA-4AA5-9E59-5FB034720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34A1-FFC0-48FE-8DF8-0083BC45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 bridge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9F030-E8C4-4F8B-BDDF-011D8F34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317" y="450673"/>
            <a:ext cx="6381344" cy="63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A4E297-BB92-4F0D-AA58-CBD7378B9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903D7E-222D-4838-B6FB-1328B31F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75250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A5E06-1F6A-4EDE-8DD0-0FE00C68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Alphabot</a:t>
            </a:r>
            <a:r>
              <a:rPr lang="en-SG" dirty="0"/>
              <a:t> base file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1DE10-D38A-49EB-947D-9DC7FC95E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825625"/>
            <a:ext cx="5908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AlphatBot.py</a:t>
            </a:r>
          </a:p>
          <a:p>
            <a:r>
              <a:rPr lang="de-DE" sz="1600" dirty="0"/>
              <a:t>def __init__(self,ain1=12,ain2=13,ena=6,bin1=20,bin2=21,enb=26)</a:t>
            </a:r>
          </a:p>
          <a:p>
            <a:r>
              <a:rPr lang="en-US" sz="1600" dirty="0"/>
              <a:t>def forward(self)</a:t>
            </a:r>
          </a:p>
          <a:p>
            <a:r>
              <a:rPr lang="en-US" sz="1600" dirty="0"/>
              <a:t>def stop(self):</a:t>
            </a:r>
          </a:p>
          <a:p>
            <a:r>
              <a:rPr lang="en-US" sz="1600" dirty="0"/>
              <a:t>def backward(self):</a:t>
            </a:r>
          </a:p>
          <a:p>
            <a:r>
              <a:rPr lang="en-US" sz="1600" dirty="0"/>
              <a:t>def left(self):</a:t>
            </a:r>
          </a:p>
          <a:p>
            <a:r>
              <a:rPr lang="en-US" sz="1600" dirty="0"/>
              <a:t>def right(self)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setPWMA</a:t>
            </a:r>
            <a:r>
              <a:rPr lang="en-US" sz="1600" dirty="0"/>
              <a:t>(</a:t>
            </a:r>
            <a:r>
              <a:rPr lang="en-US" sz="1600" dirty="0" err="1"/>
              <a:t>self,value</a:t>
            </a:r>
            <a:r>
              <a:rPr lang="en-US" sz="1600" dirty="0"/>
              <a:t>)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setPWMB</a:t>
            </a:r>
            <a:r>
              <a:rPr lang="en-US" sz="1600" dirty="0"/>
              <a:t>(</a:t>
            </a:r>
            <a:r>
              <a:rPr lang="en-US" sz="1600" dirty="0" err="1"/>
              <a:t>self,value</a:t>
            </a:r>
            <a:r>
              <a:rPr lang="en-US" sz="1600" dirty="0"/>
              <a:t>):</a:t>
            </a:r>
          </a:p>
          <a:p>
            <a:r>
              <a:rPr lang="en-SG" sz="1600" dirty="0"/>
              <a:t>def </a:t>
            </a:r>
            <a:r>
              <a:rPr lang="en-SG" sz="1600" dirty="0" err="1"/>
              <a:t>setMotor</a:t>
            </a:r>
            <a:r>
              <a:rPr lang="en-SG" sz="1600" dirty="0"/>
              <a:t>(self, left, right):</a:t>
            </a: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3312F-DADD-49A5-B389-4BB68525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908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AlphatBot2.py</a:t>
            </a:r>
            <a:endParaRPr lang="en-US" dirty="0"/>
          </a:p>
          <a:p>
            <a:r>
              <a:rPr lang="en-US" sz="1600" dirty="0"/>
              <a:t>def __</a:t>
            </a:r>
            <a:r>
              <a:rPr lang="en-US" sz="1600" dirty="0" err="1"/>
              <a:t>init</a:t>
            </a:r>
            <a:r>
              <a:rPr lang="en-US" sz="1600" dirty="0"/>
              <a:t>__(self,ain1=12,ain2=13,ena=6,bin1=20,bin2=21,enb=26)</a:t>
            </a:r>
          </a:p>
          <a:p>
            <a:r>
              <a:rPr lang="en-US" sz="1600" dirty="0"/>
              <a:t>def forward(self)</a:t>
            </a:r>
          </a:p>
          <a:p>
            <a:r>
              <a:rPr lang="en-US" sz="1600" dirty="0"/>
              <a:t>def stop(self):</a:t>
            </a:r>
          </a:p>
          <a:p>
            <a:r>
              <a:rPr lang="en-US" sz="1600" dirty="0"/>
              <a:t>def backward(self):</a:t>
            </a:r>
          </a:p>
          <a:p>
            <a:r>
              <a:rPr lang="en-US" sz="1600" dirty="0"/>
              <a:t>def left(self):</a:t>
            </a:r>
          </a:p>
          <a:p>
            <a:r>
              <a:rPr lang="en-US" sz="1600" dirty="0"/>
              <a:t>def right(self)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setPWMA</a:t>
            </a:r>
            <a:r>
              <a:rPr lang="en-US" sz="1600" dirty="0"/>
              <a:t>(</a:t>
            </a:r>
            <a:r>
              <a:rPr lang="en-US" sz="1600" dirty="0" err="1"/>
              <a:t>self,value</a:t>
            </a:r>
            <a:r>
              <a:rPr lang="en-US" sz="1600" dirty="0"/>
              <a:t>)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setPWMB</a:t>
            </a:r>
            <a:r>
              <a:rPr lang="en-US" sz="1600" dirty="0"/>
              <a:t>(</a:t>
            </a:r>
            <a:r>
              <a:rPr lang="en-US" sz="1600" dirty="0" err="1"/>
              <a:t>self,value</a:t>
            </a:r>
            <a:r>
              <a:rPr lang="en-US" sz="1600" dirty="0"/>
              <a:t>):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setMotor</a:t>
            </a:r>
            <a:r>
              <a:rPr lang="en-US" sz="1600" dirty="0"/>
              <a:t>(self, left, right):</a:t>
            </a:r>
          </a:p>
        </p:txBody>
      </p:sp>
    </p:spTree>
    <p:extLst>
      <p:ext uri="{BB962C8B-B14F-4D97-AF65-F5344CB8AC3E}">
        <p14:creationId xmlns:p14="http://schemas.microsoft.com/office/powerpoint/2010/main" val="8836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1A56-457E-4E96-A700-2FE2AC44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40A7-DA4A-489F-A1ED-FAF94B0B48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sz="4500" b="1" dirty="0" err="1"/>
              <a:t>AlphaBot</a:t>
            </a:r>
            <a:endParaRPr lang="en-SG" sz="4500" b="1" dirty="0"/>
          </a:p>
          <a:p>
            <a:r>
              <a:rPr lang="en-SG" dirty="0"/>
              <a:t>Backup the original </a:t>
            </a:r>
          </a:p>
          <a:p>
            <a:r>
              <a:rPr lang="en-SG" dirty="0"/>
              <a:t>cp </a:t>
            </a:r>
            <a:r>
              <a:rPr lang="en-US" dirty="0"/>
              <a:t>~/AlphaBot/AlphaBot.py AlphaBot_bk.py </a:t>
            </a:r>
          </a:p>
          <a:p>
            <a:r>
              <a:rPr lang="en-SG" dirty="0"/>
              <a:t>Open the  AlphaBot.py</a:t>
            </a:r>
          </a:p>
          <a:p>
            <a:r>
              <a:rPr lang="en-SG" dirty="0"/>
              <a:t>Add the following code</a:t>
            </a:r>
          </a:p>
          <a:p>
            <a:pPr marL="0" indent="0">
              <a:buNone/>
            </a:pPr>
            <a:r>
              <a:rPr lang="en-SG" dirty="0"/>
              <a:t>if __name__=='__main__':</a:t>
            </a:r>
          </a:p>
          <a:p>
            <a:pPr marL="0" indent="0">
              <a:buNone/>
            </a:pPr>
            <a:r>
              <a:rPr lang="en-SG" dirty="0"/>
              <a:t>	Ab = </a:t>
            </a:r>
            <a:r>
              <a:rPr lang="en-SG" dirty="0" err="1"/>
              <a:t>AlphaBot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Ab.forward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	try:</a:t>
            </a:r>
          </a:p>
          <a:p>
            <a:pPr marL="0" indent="0">
              <a:buNone/>
            </a:pPr>
            <a:r>
              <a:rPr lang="en-SG" dirty="0"/>
              <a:t>		while True:</a:t>
            </a:r>
          </a:p>
          <a:p>
            <a:pPr marL="0" indent="0">
              <a:buNone/>
            </a:pPr>
            <a:r>
              <a:rPr lang="en-SG" dirty="0"/>
              <a:t>			</a:t>
            </a:r>
            <a:r>
              <a:rPr lang="en-SG" dirty="0" err="1"/>
              <a:t>time.sleep</a:t>
            </a:r>
            <a:r>
              <a:rPr lang="en-SG" dirty="0"/>
              <a:t>(1)</a:t>
            </a:r>
          </a:p>
          <a:p>
            <a:pPr marL="0" indent="0">
              <a:buNone/>
            </a:pPr>
            <a:r>
              <a:rPr lang="en-SG" dirty="0"/>
              <a:t>	except </a:t>
            </a:r>
            <a:r>
              <a:rPr lang="en-SG" dirty="0" err="1"/>
              <a:t>KeyboardInterrupt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dirty="0"/>
              <a:t>		</a:t>
            </a:r>
            <a:r>
              <a:rPr lang="en-SG" dirty="0" err="1"/>
              <a:t>GPIO.cleanup</a:t>
            </a:r>
            <a:r>
              <a:rPr lang="en-SG" dirty="0"/>
              <a:t>()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48CA-F96C-47E6-807E-66F51E1BD1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sz="4500" b="1" dirty="0"/>
              <a:t>AlphaBot2</a:t>
            </a:r>
          </a:p>
          <a:p>
            <a:r>
              <a:rPr lang="en-SG" dirty="0"/>
              <a:t>Open in IDLE to look at the program</a:t>
            </a:r>
          </a:p>
          <a:p>
            <a:r>
              <a:rPr lang="en-SG" dirty="0"/>
              <a:t>Look for this part of the code</a:t>
            </a:r>
          </a:p>
          <a:p>
            <a:pPr marL="0" indent="0">
              <a:buNone/>
            </a:pPr>
            <a:r>
              <a:rPr lang="en-SG" dirty="0"/>
              <a:t>if __name__=='__main__':</a:t>
            </a:r>
          </a:p>
          <a:p>
            <a:pPr marL="0" indent="0">
              <a:buNone/>
            </a:pPr>
            <a:r>
              <a:rPr lang="en-SG" dirty="0"/>
              <a:t>	Ab = </a:t>
            </a:r>
            <a:r>
              <a:rPr lang="en-SG" dirty="0" err="1"/>
              <a:t>AlphaBot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Ab.forward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	try:</a:t>
            </a:r>
          </a:p>
          <a:p>
            <a:pPr marL="0" indent="0">
              <a:buNone/>
            </a:pPr>
            <a:r>
              <a:rPr lang="en-SG" dirty="0"/>
              <a:t>		while True:</a:t>
            </a:r>
          </a:p>
          <a:p>
            <a:pPr marL="0" indent="0">
              <a:buNone/>
            </a:pPr>
            <a:r>
              <a:rPr lang="en-SG" dirty="0"/>
              <a:t>			</a:t>
            </a:r>
            <a:r>
              <a:rPr lang="en-SG" dirty="0" err="1"/>
              <a:t>time.sleep</a:t>
            </a:r>
            <a:r>
              <a:rPr lang="en-SG" dirty="0"/>
              <a:t>(1)</a:t>
            </a:r>
          </a:p>
          <a:p>
            <a:pPr marL="0" indent="0">
              <a:buNone/>
            </a:pPr>
            <a:r>
              <a:rPr lang="en-SG" dirty="0"/>
              <a:t>	except </a:t>
            </a:r>
            <a:r>
              <a:rPr lang="en-SG" dirty="0" err="1"/>
              <a:t>KeyboardInterrupt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dirty="0"/>
              <a:t>		</a:t>
            </a:r>
            <a:r>
              <a:rPr lang="en-SG" dirty="0" err="1"/>
              <a:t>GPIO.cleanup</a:t>
            </a:r>
            <a:r>
              <a:rPr lang="en-SG" dirty="0"/>
              <a:t>()</a:t>
            </a:r>
          </a:p>
          <a:p>
            <a:r>
              <a:rPr lang="en-SG" dirty="0"/>
              <a:t>Close the file and run the program</a:t>
            </a:r>
          </a:p>
          <a:p>
            <a:r>
              <a:rPr lang="en-US" dirty="0"/>
              <a:t>cd ~/AlphaBot2/python </a:t>
            </a:r>
            <a:r>
              <a:rPr lang="en-US" dirty="0" err="1"/>
              <a:t>sudo</a:t>
            </a:r>
            <a:r>
              <a:rPr lang="en-US" dirty="0"/>
              <a:t> python AlphaBot2.py </a:t>
            </a:r>
          </a:p>
        </p:txBody>
      </p:sp>
    </p:spTree>
    <p:extLst>
      <p:ext uri="{BB962C8B-B14F-4D97-AF65-F5344CB8AC3E}">
        <p14:creationId xmlns:p14="http://schemas.microsoft.com/office/powerpoint/2010/main" val="339833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1A56-457E-4E96-A700-2FE2AC44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78" y="182881"/>
            <a:ext cx="10515600" cy="1497050"/>
          </a:xfrm>
        </p:spPr>
        <p:txBody>
          <a:bodyPr>
            <a:normAutofit fontScale="90000"/>
          </a:bodyPr>
          <a:lstStyle/>
          <a:p>
            <a:r>
              <a:rPr lang="en-SG" dirty="0"/>
              <a:t>Infrared Obstacle detection</a:t>
            </a:r>
            <a:br>
              <a:rPr lang="en-SG" dirty="0"/>
            </a:br>
            <a:r>
              <a:rPr lang="en-SG" sz="2700" dirty="0"/>
              <a:t>Expectation result: When the left sensor detects the obstacle, the smart robot will</a:t>
            </a:r>
            <a:br>
              <a:rPr lang="en-SG" sz="2700" dirty="0"/>
            </a:br>
            <a:r>
              <a:rPr lang="en-SG" sz="2700" dirty="0"/>
              <a:t>turn to right. When the right sensor detects the obstacle, the smart robot will turn</a:t>
            </a:r>
            <a:br>
              <a:rPr lang="en-SG" sz="2700" dirty="0"/>
            </a:br>
            <a:r>
              <a:rPr lang="en-SG" sz="2700" dirty="0"/>
              <a:t>to left.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40A7-DA4A-489F-A1ED-FAF94B0B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078" y="1997747"/>
            <a:ext cx="5181600" cy="274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500" b="1" dirty="0" err="1"/>
              <a:t>AlphaBot</a:t>
            </a:r>
            <a:endParaRPr lang="en-SG" sz="4500" b="1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48CA-F96C-47E6-807E-66F51E1B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774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500" b="1" dirty="0"/>
              <a:t>AlphaBot2</a:t>
            </a:r>
          </a:p>
          <a:p>
            <a:pPr marL="0" indent="0">
              <a:buNone/>
            </a:pP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1104D-7F63-458F-97F2-2DD20ECAA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0" t="22305" r="20989" b="17324"/>
          <a:stretch/>
        </p:blipFill>
        <p:spPr>
          <a:xfrm>
            <a:off x="1318028" y="3033657"/>
            <a:ext cx="1694113" cy="1333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29437-736D-483F-B21D-24109EF0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8" y="2735019"/>
            <a:ext cx="5105400" cy="20091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0DAD9-D6D5-48D4-A1A0-5EC0CD6DC01B}"/>
              </a:ext>
            </a:extLst>
          </p:cNvPr>
          <p:cNvSpPr/>
          <p:nvPr/>
        </p:nvSpPr>
        <p:spPr>
          <a:xfrm>
            <a:off x="838200" y="5318367"/>
            <a:ext cx="10343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/>
              <a:t>When there is no obstacle ahead of the robot, the green LED on the robot is off.</a:t>
            </a:r>
          </a:p>
          <a:p>
            <a:r>
              <a:rPr lang="en-SG" sz="2000" dirty="0"/>
              <a:t>When the obstacle is detected, the green LED will light 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96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1A56-457E-4E96-A700-2FE2AC44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78" y="182881"/>
            <a:ext cx="10515600" cy="1497050"/>
          </a:xfrm>
        </p:spPr>
        <p:txBody>
          <a:bodyPr>
            <a:normAutofit fontScale="90000"/>
          </a:bodyPr>
          <a:lstStyle/>
          <a:p>
            <a:r>
              <a:rPr lang="en-SG" dirty="0"/>
              <a:t>Infrared Obstacle detection</a:t>
            </a:r>
            <a:br>
              <a:rPr lang="en-SG" dirty="0"/>
            </a:br>
            <a:r>
              <a:rPr lang="en-SG" sz="2700" dirty="0"/>
              <a:t>Expectation result: When the left sensor detects the obstacle, the smart robot will</a:t>
            </a:r>
            <a:br>
              <a:rPr lang="en-SG" sz="2700" dirty="0"/>
            </a:br>
            <a:r>
              <a:rPr lang="en-SG" sz="2700" dirty="0"/>
              <a:t>turn to right. When the right sensor detects the obstacle, the smart robot will turn</a:t>
            </a:r>
            <a:br>
              <a:rPr lang="en-SG" sz="2700" dirty="0"/>
            </a:br>
            <a:r>
              <a:rPr lang="en-SG" sz="2700" dirty="0"/>
              <a:t>to left.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40A7-DA4A-489F-A1ED-FAF94B0B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078" y="1997747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sz="4500" b="1" dirty="0" err="1"/>
              <a:t>AlphaBot</a:t>
            </a:r>
            <a:endParaRPr lang="en-SG" sz="4500" b="1" dirty="0"/>
          </a:p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RPi.GPIO</a:t>
            </a:r>
            <a:r>
              <a:rPr lang="en-SG" dirty="0"/>
              <a:t> as GPIO</a:t>
            </a:r>
          </a:p>
          <a:p>
            <a:pPr marL="0" indent="0">
              <a:buNone/>
            </a:pPr>
            <a:r>
              <a:rPr lang="en-SG" dirty="0"/>
              <a:t>import time</a:t>
            </a:r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AlphaBot</a:t>
            </a:r>
            <a:r>
              <a:rPr lang="en-SG" dirty="0"/>
              <a:t> import </a:t>
            </a:r>
            <a:r>
              <a:rPr lang="en-SG" dirty="0" err="1"/>
              <a:t>AlphaBot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Ab = </a:t>
            </a:r>
            <a:r>
              <a:rPr lang="en-SG" dirty="0" err="1"/>
              <a:t>AlphaBot</a:t>
            </a:r>
            <a:r>
              <a:rPr lang="en-SG" dirty="0"/>
              <a:t>()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DR = 16</a:t>
            </a:r>
          </a:p>
          <a:p>
            <a:pPr marL="0" indent="0">
              <a:buNone/>
            </a:pPr>
            <a:r>
              <a:rPr lang="en-SG" dirty="0"/>
              <a:t>DL = 19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GPIO.setmode</a:t>
            </a:r>
            <a:r>
              <a:rPr lang="en-SG" dirty="0"/>
              <a:t>(GPIO.BCM)</a:t>
            </a:r>
          </a:p>
          <a:p>
            <a:pPr marL="0" indent="0">
              <a:buNone/>
            </a:pPr>
            <a:r>
              <a:rPr lang="en-SG" dirty="0" err="1"/>
              <a:t>GPIO.setwarnings</a:t>
            </a:r>
            <a:r>
              <a:rPr lang="en-SG" dirty="0"/>
              <a:t>(False)</a:t>
            </a:r>
          </a:p>
          <a:p>
            <a:pPr marL="0" indent="0">
              <a:buNone/>
            </a:pPr>
            <a:r>
              <a:rPr lang="en-SG" dirty="0" err="1"/>
              <a:t>GPIO.setup</a:t>
            </a:r>
            <a:r>
              <a:rPr lang="en-SG" dirty="0"/>
              <a:t>(DR,GPIO.IN,GPIO.PUD_UP)</a:t>
            </a:r>
          </a:p>
          <a:p>
            <a:pPr marL="0" indent="0">
              <a:buNone/>
            </a:pPr>
            <a:r>
              <a:rPr lang="en-SG" dirty="0" err="1"/>
              <a:t>GPIO.setup</a:t>
            </a:r>
            <a:r>
              <a:rPr lang="en-SG" dirty="0"/>
              <a:t>(DL,GPIO.IN,GPIO.PUD_UP)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48CA-F96C-47E6-807E-66F51E1B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7747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sz="4500" b="1" dirty="0"/>
              <a:t>AlphaBot2</a:t>
            </a:r>
          </a:p>
          <a:p>
            <a:pPr marL="0" indent="0">
              <a:buNone/>
            </a:pPr>
            <a:r>
              <a:rPr lang="en-US" sz="2900" dirty="0"/>
              <a:t>import </a:t>
            </a:r>
            <a:r>
              <a:rPr lang="en-US" sz="2900" dirty="0" err="1"/>
              <a:t>RPi.GPIO</a:t>
            </a:r>
            <a:r>
              <a:rPr lang="en-US" sz="2900" dirty="0"/>
              <a:t> as GPIO</a:t>
            </a:r>
          </a:p>
          <a:p>
            <a:pPr marL="0" indent="0">
              <a:buNone/>
            </a:pPr>
            <a:r>
              <a:rPr lang="en-US" sz="2900" dirty="0"/>
              <a:t>import time</a:t>
            </a:r>
          </a:p>
          <a:p>
            <a:pPr marL="0" indent="0">
              <a:buNone/>
            </a:pPr>
            <a:r>
              <a:rPr lang="en-US" sz="2900" dirty="0"/>
              <a:t>from AlphaBot2 import AlphaBot2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Ab = AlphaBot2()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DR = 16</a:t>
            </a:r>
          </a:p>
          <a:p>
            <a:pPr marL="0" indent="0">
              <a:buNone/>
            </a:pPr>
            <a:r>
              <a:rPr lang="en-US" sz="2900" dirty="0"/>
              <a:t>DL = 19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GPIO.setmode</a:t>
            </a:r>
            <a:r>
              <a:rPr lang="en-US" sz="2900" dirty="0"/>
              <a:t>(GPIO.BCM)</a:t>
            </a:r>
          </a:p>
          <a:p>
            <a:pPr marL="0" indent="0">
              <a:buNone/>
            </a:pPr>
            <a:r>
              <a:rPr lang="en-US" sz="2900" dirty="0" err="1"/>
              <a:t>GPIO.setwarnings</a:t>
            </a:r>
            <a:r>
              <a:rPr lang="en-US" sz="2900" dirty="0"/>
              <a:t>(False)</a:t>
            </a:r>
          </a:p>
          <a:p>
            <a:pPr marL="0" indent="0">
              <a:buNone/>
            </a:pPr>
            <a:r>
              <a:rPr lang="en-US" sz="2900" dirty="0" err="1"/>
              <a:t>GPIO.setup</a:t>
            </a:r>
            <a:r>
              <a:rPr lang="en-US" sz="2900" dirty="0"/>
              <a:t>(DR,GPIO.IN,GPIO.PUD_UP)</a:t>
            </a:r>
          </a:p>
          <a:p>
            <a:pPr marL="0" indent="0">
              <a:buNone/>
            </a:pPr>
            <a:r>
              <a:rPr lang="en-US" sz="2900" dirty="0" err="1"/>
              <a:t>GPIO.setup</a:t>
            </a:r>
            <a:r>
              <a:rPr lang="en-US" sz="2900" dirty="0"/>
              <a:t>(DL,GPIO.IN,GPIO.PUD_UP)</a:t>
            </a:r>
          </a:p>
        </p:txBody>
      </p:sp>
    </p:spTree>
    <p:extLst>
      <p:ext uri="{BB962C8B-B14F-4D97-AF65-F5344CB8AC3E}">
        <p14:creationId xmlns:p14="http://schemas.microsoft.com/office/powerpoint/2010/main" val="186030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1A56-457E-4E96-A700-2FE2AC44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Infrared Obstacle detection</a:t>
            </a:r>
            <a:br>
              <a:rPr lang="en-SG" dirty="0"/>
            </a:br>
            <a:r>
              <a:rPr lang="en-SG" sz="2700" dirty="0"/>
              <a:t>Expectation result: Read out the value of the 2 sensors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40A7-DA4A-489F-A1ED-FAF94B0B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078" y="199774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500" b="1" dirty="0" err="1"/>
              <a:t>AlphaBot</a:t>
            </a:r>
            <a:endParaRPr lang="en-SG" sz="4500" b="1" dirty="0"/>
          </a:p>
          <a:p>
            <a:pPr marL="0" indent="0">
              <a:buNone/>
            </a:pPr>
            <a:r>
              <a:rPr lang="en-SG" sz="2000" dirty="0"/>
              <a:t>try:</a:t>
            </a:r>
          </a:p>
          <a:p>
            <a:pPr marL="0" indent="0">
              <a:buNone/>
            </a:pPr>
            <a:r>
              <a:rPr lang="en-SG" sz="2000" dirty="0"/>
              <a:t>	while True:</a:t>
            </a:r>
          </a:p>
          <a:p>
            <a:pPr marL="0" indent="0">
              <a:buNone/>
            </a:pPr>
            <a:r>
              <a:rPr lang="en-SG" sz="2000" dirty="0"/>
              <a:t>		</a:t>
            </a:r>
            <a:r>
              <a:rPr lang="en-SG" sz="2000" dirty="0" err="1"/>
              <a:t>DR_status</a:t>
            </a:r>
            <a:r>
              <a:rPr lang="en-SG" sz="2000" dirty="0"/>
              <a:t> = </a:t>
            </a:r>
            <a:r>
              <a:rPr lang="en-SG" sz="2000" dirty="0" err="1"/>
              <a:t>GPIO.input</a:t>
            </a:r>
            <a:r>
              <a:rPr lang="en-SG" sz="2000" dirty="0"/>
              <a:t>(DR)</a:t>
            </a:r>
          </a:p>
          <a:p>
            <a:pPr marL="0" indent="0">
              <a:buNone/>
            </a:pPr>
            <a:r>
              <a:rPr lang="en-SG" sz="2000" dirty="0"/>
              <a:t>		</a:t>
            </a:r>
            <a:r>
              <a:rPr lang="en-SG" sz="2000" dirty="0" err="1"/>
              <a:t>DL_status</a:t>
            </a:r>
            <a:r>
              <a:rPr lang="en-SG" sz="2000" dirty="0"/>
              <a:t> = </a:t>
            </a:r>
            <a:r>
              <a:rPr lang="en-SG" sz="2000" dirty="0" err="1"/>
              <a:t>GPIO.input</a:t>
            </a:r>
            <a:r>
              <a:rPr lang="en-SG" sz="2000" dirty="0"/>
              <a:t>(DL)</a:t>
            </a:r>
          </a:p>
          <a:p>
            <a:pPr marL="0" indent="0">
              <a:buNone/>
            </a:pPr>
            <a:r>
              <a:rPr lang="en-US" sz="2000" dirty="0"/>
              <a:t>		print(</a:t>
            </a:r>
            <a:r>
              <a:rPr lang="en-US" sz="2000" dirty="0" err="1"/>
              <a:t>DR_status,DL_status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KeyboardInterrupt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GPIO.cleanup</a:t>
            </a:r>
            <a:r>
              <a:rPr lang="en-US" sz="2000" dirty="0"/>
              <a:t>()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48CA-F96C-47E6-807E-66F51E1B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1804"/>
            <a:ext cx="5181600" cy="4746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500" b="1" dirty="0"/>
              <a:t>AlphaBot2</a:t>
            </a:r>
          </a:p>
          <a:p>
            <a:pPr marL="0" indent="0">
              <a:buNone/>
            </a:pPr>
            <a:r>
              <a:rPr lang="en-US" sz="2000" dirty="0"/>
              <a:t>try:</a:t>
            </a:r>
          </a:p>
          <a:p>
            <a:pPr marL="0" indent="0">
              <a:buNone/>
            </a:pPr>
            <a:r>
              <a:rPr lang="en-US" sz="2000" dirty="0"/>
              <a:t>	while True: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DR_status</a:t>
            </a:r>
            <a:r>
              <a:rPr lang="en-US" sz="2000" dirty="0"/>
              <a:t> = </a:t>
            </a:r>
            <a:r>
              <a:rPr lang="en-US" sz="2000" dirty="0" err="1"/>
              <a:t>GPIO.input</a:t>
            </a:r>
            <a:r>
              <a:rPr lang="en-US" sz="2000" dirty="0"/>
              <a:t>(DR)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DL_status</a:t>
            </a:r>
            <a:r>
              <a:rPr lang="en-US" sz="2000" dirty="0"/>
              <a:t> = </a:t>
            </a:r>
            <a:r>
              <a:rPr lang="en-US" sz="2000" dirty="0" err="1"/>
              <a:t>GPIO.input</a:t>
            </a:r>
            <a:r>
              <a:rPr lang="en-US" sz="2000" dirty="0"/>
              <a:t>(DL)</a:t>
            </a:r>
          </a:p>
          <a:p>
            <a:pPr marL="0" indent="0">
              <a:buNone/>
            </a:pPr>
            <a:r>
              <a:rPr lang="en-US" sz="2000" dirty="0"/>
              <a:t>		print(</a:t>
            </a:r>
            <a:r>
              <a:rPr lang="en-US" sz="2000" dirty="0" err="1"/>
              <a:t>DR_status,DL_status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KeyboardInterrupt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SG" sz="2000" dirty="0"/>
              <a:t>     </a:t>
            </a:r>
            <a:r>
              <a:rPr lang="en-US" sz="2000" dirty="0" err="1"/>
              <a:t>GPIO.cleanup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426</Words>
  <Application>Microsoft Office PowerPoint</Application>
  <PresentationFormat>Widescreen</PresentationFormat>
  <Paragraphs>116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PWM</vt:lpstr>
      <vt:lpstr>H bridge</vt:lpstr>
      <vt:lpstr>PowerPoint Presentation</vt:lpstr>
      <vt:lpstr>PowerPoint Presentation</vt:lpstr>
      <vt:lpstr>Alphabot base file</vt:lpstr>
      <vt:lpstr>Test motor</vt:lpstr>
      <vt:lpstr>Infrared Obstacle detection Expectation result: When the left sensor detects the obstacle, the smart robot will turn to right. When the right sensor detects the obstacle, the smart robot will turn to left.</vt:lpstr>
      <vt:lpstr>Infrared Obstacle detection Expectation result: When the left sensor detects the obstacle, the smart robot will turn to right. When the right sensor detects the obstacle, the smart robot will turn to left.</vt:lpstr>
      <vt:lpstr>Infrared Obstacle detection Expectation result: Read out the value of the 2 sensors</vt:lpstr>
      <vt:lpstr>Infrared Obstacle detection</vt:lpstr>
      <vt:lpstr>Line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Alphabot base file</dc:title>
  <dc:creator>Edwin Foo</dc:creator>
  <cp:lastModifiedBy>Edwin Foo</cp:lastModifiedBy>
  <cp:revision>16</cp:revision>
  <dcterms:created xsi:type="dcterms:W3CDTF">2019-06-17T13:50:56Z</dcterms:created>
  <dcterms:modified xsi:type="dcterms:W3CDTF">2019-06-17T14:45:46Z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4FE99BE5-EC27-4D6A-9ADE-028199E002D7</vt:lpwstr>
  </property>
  <property fmtid="{D5CDD505-2E9C-101B-9397-08002B2CF9AE}" pid="3" name="ArticulatePath">
    <vt:lpwstr>Alphabot</vt:lpwstr>
  </property>
</Properties>
</file>