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3A646-2062-4841-AF18-847B074C6716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https://www.datacamp.com/community/tutorials/introduction-machine-learning-python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numpy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</a:t>
          </a:r>
          <a:r>
            <a:rPr 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matlibplot</a:t>
          </a:r>
          <a:r>
            <a:rPr 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,,</a:t>
          </a:r>
          <a:r>
            <a:rPr lang="en-SG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SG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sklearn</a:t>
          </a: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endParaRPr 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AA3929B3-1058-4240-AD5D-9518D4976567}" type="par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/>
        <a:lstStyle/>
        <a:p>
          <a:endParaRPr lang="en-US" noProof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32" custLinFactNeighborY="-4586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6917167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5291455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https://www.datacamp.com/community/tutorials/introduction-machine-learning-python</a:t>
          </a:r>
          <a:endParaRPr lang="en-US" sz="1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5291455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6917167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5291455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numpy</a:t>
          </a:r>
          <a:r>
            <a:rPr lang="en-US" sz="1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 </a:t>
          </a:r>
          <a:r>
            <a:rPr lang="en-US" sz="1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matlibplot</a:t>
          </a:r>
          <a:r>
            <a:rPr lang="en-US" sz="1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,,</a:t>
          </a:r>
          <a:r>
            <a:rPr lang="en-SG" sz="1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 </a:t>
          </a:r>
          <a:r>
            <a:rPr lang="en-SG" sz="1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sklearn</a:t>
          </a:r>
          <a:endParaRPr lang="en-US" sz="1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1760029"/>
        <a:ext cx="5291455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6917167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5291455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3519456"/>
        <a:ext cx="5291455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SG" sz="3000" dirty="0">
                <a:solidFill>
                  <a:schemeClr val="tx1"/>
                </a:solidFill>
              </a:rPr>
              <a:t>Introduction to Machine Learning in Python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 fontScale="92500" lnSpcReduction="20000"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Machine Learning </a:t>
            </a:r>
          </a:p>
          <a:p>
            <a:r>
              <a:rPr lang="en-SG" dirty="0"/>
              <a:t> K-Nearest </a:t>
            </a:r>
            <a:r>
              <a:rPr lang="en-SG" dirty="0" err="1"/>
              <a:t>Neighbor</a:t>
            </a:r>
            <a:r>
              <a:rPr lang="en-SG" dirty="0"/>
              <a:t> (KNN)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Need to know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044037"/>
              </p:ext>
            </p:extLst>
          </p:nvPr>
        </p:nvGraphicFramePr>
        <p:xfrm>
          <a:off x="4830183" y="965200"/>
          <a:ext cx="6917167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someone@example.com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16</TotalTime>
  <Words>45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Introduction to Machine Learning in Python</vt:lpstr>
      <vt:lpstr>Need to know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in Python</dc:title>
  <dc:creator>Edwin FOO (NYP)</dc:creator>
  <cp:lastModifiedBy>Edwin Foo</cp:lastModifiedBy>
  <cp:revision>2</cp:revision>
  <dcterms:created xsi:type="dcterms:W3CDTF">2021-05-13T14:15:10Z</dcterms:created>
  <dcterms:modified xsi:type="dcterms:W3CDTF">2021-05-15T01:31:46Z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