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5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A8B03-027E-4800-A103-3A7CE7670EEE}" v="5" dt="2021-05-22T01:13:43.245"/>
    <p1510:client id="{2A4F6120-46DB-425F-A160-90C9DF019F8D}" v="38" dt="2021-05-22T01:15:01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TensorFlow tutorials 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b="1" dirty="0"/>
              <a:t>Convolutional Neural Network (CNN)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tutorial follows a basic machine learning workflow: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Examine and understand data </a:t>
            </a:r>
          </a:p>
          <a:p>
            <a:r>
              <a:rPr lang="en-SG" dirty="0"/>
              <a:t>Build an input pipeline </a:t>
            </a:r>
          </a:p>
          <a:p>
            <a:r>
              <a:rPr lang="en-SG" dirty="0"/>
              <a:t>Build the model</a:t>
            </a:r>
          </a:p>
          <a:p>
            <a:r>
              <a:rPr lang="en-SG" dirty="0"/>
              <a:t>Train the model</a:t>
            </a:r>
          </a:p>
          <a:p>
            <a:r>
              <a:rPr lang="en-SG" dirty="0"/>
              <a:t>Test the model</a:t>
            </a:r>
          </a:p>
          <a:p>
            <a:r>
              <a:rPr lang="en-SG" dirty="0"/>
              <a:t>Improve the model and repeat the process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D60C-EEE3-4939-BE26-FB6AD255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TensorFlow and other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C4E0-0F30-4C66-8DA5-AF932320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/>
              <a:t>import </a:t>
            </a:r>
            <a:r>
              <a:rPr lang="en-SG" dirty="0" err="1"/>
              <a:t>matplotlib.pyplot</a:t>
            </a:r>
            <a:r>
              <a:rPr lang="en-SG" dirty="0"/>
              <a:t> as </a:t>
            </a:r>
            <a:r>
              <a:rPr lang="en-SG" dirty="0" err="1"/>
              <a:t>plt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import </a:t>
            </a:r>
            <a:r>
              <a:rPr lang="en-SG" dirty="0" err="1"/>
              <a:t>numpy</a:t>
            </a:r>
            <a:r>
              <a:rPr lang="en-SG" dirty="0"/>
              <a:t> as np</a:t>
            </a:r>
          </a:p>
          <a:p>
            <a:pPr marL="0" indent="0">
              <a:buNone/>
            </a:pPr>
            <a:r>
              <a:rPr lang="en-SG" dirty="0"/>
              <a:t>import </a:t>
            </a:r>
            <a:r>
              <a:rPr lang="en-SG" dirty="0" err="1"/>
              <a:t>os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import PIL</a:t>
            </a:r>
          </a:p>
          <a:p>
            <a:pPr marL="0" indent="0">
              <a:buNone/>
            </a:pPr>
            <a:r>
              <a:rPr lang="en-SG" dirty="0"/>
              <a:t>import </a:t>
            </a:r>
            <a:r>
              <a:rPr lang="en-SG" dirty="0" err="1"/>
              <a:t>tensorflow</a:t>
            </a:r>
            <a:r>
              <a:rPr lang="en-SG" dirty="0"/>
              <a:t> as </a:t>
            </a:r>
            <a:r>
              <a:rPr lang="en-SG" dirty="0" err="1"/>
              <a:t>tf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from </a:t>
            </a:r>
            <a:r>
              <a:rPr lang="en-SG" dirty="0" err="1"/>
              <a:t>tensorflow</a:t>
            </a:r>
            <a:r>
              <a:rPr lang="en-SG" dirty="0"/>
              <a:t> import </a:t>
            </a:r>
            <a:r>
              <a:rPr lang="en-SG" dirty="0" err="1"/>
              <a:t>keras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from </a:t>
            </a:r>
            <a:r>
              <a:rPr lang="en-SG" dirty="0" err="1"/>
              <a:t>tensorflow.keras</a:t>
            </a:r>
            <a:r>
              <a:rPr lang="en-SG" dirty="0"/>
              <a:t> import layers</a:t>
            </a:r>
          </a:p>
          <a:p>
            <a:pPr marL="0" indent="0">
              <a:buNone/>
            </a:pPr>
            <a:r>
              <a:rPr lang="en-SG" dirty="0"/>
              <a:t>from </a:t>
            </a:r>
            <a:r>
              <a:rPr lang="en-SG" dirty="0" err="1"/>
              <a:t>tensorflow.keras.models</a:t>
            </a:r>
            <a:r>
              <a:rPr lang="en-SG" dirty="0"/>
              <a:t> import Sequential</a:t>
            </a:r>
          </a:p>
        </p:txBody>
      </p:sp>
    </p:spTree>
    <p:extLst>
      <p:ext uri="{BB962C8B-B14F-4D97-AF65-F5344CB8AC3E}">
        <p14:creationId xmlns:p14="http://schemas.microsoft.com/office/powerpoint/2010/main" val="202844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E9B0-BF00-4E43-A7F5-19C03B42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Download and explore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7565-C88A-4A32-B3F5-EEC108CA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C:\Users\xxxx\.keras\datasets\flower_photos</a:t>
            </a:r>
          </a:p>
          <a:p>
            <a:pPr marL="0" indent="0">
              <a:buNone/>
            </a:pPr>
            <a:r>
              <a:rPr lang="en-SG" dirty="0" err="1"/>
              <a:t>flower_photo</a:t>
            </a:r>
            <a:r>
              <a:rPr lang="en-SG" dirty="0"/>
              <a:t>/</a:t>
            </a:r>
          </a:p>
          <a:p>
            <a:pPr marL="0" indent="0">
              <a:buNone/>
            </a:pPr>
            <a:r>
              <a:rPr lang="en-SG" dirty="0"/>
              <a:t>  daisy/</a:t>
            </a:r>
          </a:p>
          <a:p>
            <a:pPr marL="0" indent="0">
              <a:buNone/>
            </a:pPr>
            <a:r>
              <a:rPr lang="en-SG" dirty="0"/>
              <a:t>  dandelion/</a:t>
            </a:r>
          </a:p>
          <a:p>
            <a:pPr marL="0" indent="0">
              <a:buNone/>
            </a:pPr>
            <a:r>
              <a:rPr lang="en-SG" dirty="0"/>
              <a:t>  roses/</a:t>
            </a:r>
          </a:p>
          <a:p>
            <a:pPr marL="0" indent="0">
              <a:buNone/>
            </a:pPr>
            <a:r>
              <a:rPr lang="en-SG" dirty="0"/>
              <a:t>  sunflowers/</a:t>
            </a:r>
          </a:p>
          <a:p>
            <a:pPr marL="0" indent="0">
              <a:buNone/>
            </a:pPr>
            <a:r>
              <a:rPr lang="en-SG" dirty="0"/>
              <a:t>  tulips/</a:t>
            </a:r>
          </a:p>
        </p:txBody>
      </p:sp>
    </p:spTree>
    <p:extLst>
      <p:ext uri="{BB962C8B-B14F-4D97-AF65-F5344CB8AC3E}">
        <p14:creationId xmlns:p14="http://schemas.microsoft.com/office/powerpoint/2010/main" val="1200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C8E0-418F-4C22-AA7E-79C6F19C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F7FB-C75E-4835-A0C9-9E78A181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5001"/>
            <a:ext cx="10058400" cy="3337559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import </a:t>
            </a:r>
            <a:r>
              <a:rPr lang="en-SG" dirty="0" err="1"/>
              <a:t>pathlib</a:t>
            </a:r>
            <a:endParaRPr lang="en-SG" dirty="0"/>
          </a:p>
          <a:p>
            <a:pPr marL="0" indent="0">
              <a:buNone/>
            </a:pPr>
            <a:r>
              <a:rPr lang="en-SG" dirty="0" err="1"/>
              <a:t>dataset_url</a:t>
            </a:r>
            <a:r>
              <a:rPr lang="en-SG" dirty="0"/>
              <a:t> = "https://storage.googleapis.com/download.tensorflow.org/</a:t>
            </a:r>
            <a:r>
              <a:rPr lang="en-SG" dirty="0" err="1"/>
              <a:t>example_images</a:t>
            </a:r>
            <a:r>
              <a:rPr lang="en-SG" dirty="0"/>
              <a:t>/flower_photos.tgz"</a:t>
            </a:r>
          </a:p>
          <a:p>
            <a:pPr marL="0" indent="0">
              <a:buNone/>
            </a:pPr>
            <a:r>
              <a:rPr lang="en-SG" dirty="0" err="1"/>
              <a:t>data_dir</a:t>
            </a:r>
            <a:r>
              <a:rPr lang="en-SG" dirty="0"/>
              <a:t> = </a:t>
            </a:r>
            <a:r>
              <a:rPr lang="en-SG" dirty="0" err="1"/>
              <a:t>tf.keras.utils.get_file</a:t>
            </a:r>
            <a:r>
              <a:rPr lang="en-SG" dirty="0"/>
              <a:t>('</a:t>
            </a:r>
            <a:r>
              <a:rPr lang="en-SG" dirty="0" err="1"/>
              <a:t>flower_photos</a:t>
            </a:r>
            <a:r>
              <a:rPr lang="en-SG" dirty="0"/>
              <a:t>', origin=</a:t>
            </a:r>
            <a:r>
              <a:rPr lang="en-SG" dirty="0" err="1"/>
              <a:t>dataset_url</a:t>
            </a:r>
            <a:r>
              <a:rPr lang="en-SG" dirty="0"/>
              <a:t>, </a:t>
            </a:r>
            <a:r>
              <a:rPr lang="en-SG" dirty="0" err="1"/>
              <a:t>untar</a:t>
            </a:r>
            <a:r>
              <a:rPr lang="en-SG" dirty="0"/>
              <a:t>=True)</a:t>
            </a:r>
          </a:p>
          <a:p>
            <a:pPr marL="0" indent="0">
              <a:buNone/>
            </a:pPr>
            <a:r>
              <a:rPr lang="en-SG" dirty="0" err="1"/>
              <a:t>data_dir</a:t>
            </a:r>
            <a:r>
              <a:rPr lang="en-SG" dirty="0"/>
              <a:t> = </a:t>
            </a:r>
            <a:r>
              <a:rPr lang="en-SG" dirty="0" err="1"/>
              <a:t>pathlib.Path</a:t>
            </a:r>
            <a:r>
              <a:rPr lang="en-SG" dirty="0"/>
              <a:t>(</a:t>
            </a:r>
            <a:r>
              <a:rPr lang="en-SG" dirty="0" err="1"/>
              <a:t>data_dir</a:t>
            </a:r>
            <a:r>
              <a:rPr lang="en-SG" dirty="0"/>
              <a:t>)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22813168-A58F-40C0-809F-1E6E72D7A043}"/>
              </a:ext>
            </a:extLst>
          </p:cNvPr>
          <p:cNvSpPr/>
          <p:nvPr/>
        </p:nvSpPr>
        <p:spPr>
          <a:xfrm>
            <a:off x="6096000" y="4994223"/>
            <a:ext cx="3875314" cy="166053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You should have 3670 pictures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685F3-090B-4F3A-8F0D-36A93D955333}"/>
              </a:ext>
            </a:extLst>
          </p:cNvPr>
          <p:cNvSpPr/>
          <p:nvPr/>
        </p:nvSpPr>
        <p:spPr>
          <a:xfrm>
            <a:off x="1066800" y="53023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err="1"/>
              <a:t>image_count</a:t>
            </a:r>
            <a:r>
              <a:rPr lang="en-SG" dirty="0"/>
              <a:t> = </a:t>
            </a:r>
            <a:r>
              <a:rPr lang="en-SG" dirty="0" err="1"/>
              <a:t>len</a:t>
            </a:r>
            <a:r>
              <a:rPr lang="en-SG" dirty="0"/>
              <a:t>(list(</a:t>
            </a:r>
            <a:r>
              <a:rPr lang="en-SG" dirty="0" err="1"/>
              <a:t>data_dir.glob</a:t>
            </a:r>
            <a:r>
              <a:rPr lang="en-SG" dirty="0"/>
              <a:t>('*/*.jpg')))</a:t>
            </a:r>
          </a:p>
          <a:p>
            <a:r>
              <a:rPr lang="en-SG" dirty="0"/>
              <a:t>print(</a:t>
            </a:r>
            <a:r>
              <a:rPr lang="en-SG" dirty="0" err="1"/>
              <a:t>image_count</a:t>
            </a:r>
            <a:r>
              <a:rPr lang="en-SG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16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AA75-5651-4BA0-84FF-1A2410C1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8844"/>
            <a:ext cx="10058400" cy="1188720"/>
          </a:xfrm>
        </p:spPr>
        <p:txBody>
          <a:bodyPr/>
          <a:lstStyle/>
          <a:p>
            <a:r>
              <a:rPr lang="en-SG" dirty="0"/>
              <a:t>To view the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07A2-6B12-455C-8ABC-1B933748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13115"/>
            <a:ext cx="10058400" cy="4267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/>
              <a:t>roses = list(</a:t>
            </a:r>
            <a:r>
              <a:rPr lang="en-SG" dirty="0" err="1"/>
              <a:t>data_dir.glob</a:t>
            </a:r>
            <a:r>
              <a:rPr lang="en-SG" dirty="0"/>
              <a:t>('roses/*’))</a:t>
            </a:r>
          </a:p>
          <a:p>
            <a:pPr marL="0" indent="0">
              <a:buNone/>
            </a:pPr>
            <a:r>
              <a:rPr lang="en-SG" dirty="0" err="1"/>
              <a:t>img</a:t>
            </a:r>
            <a:r>
              <a:rPr lang="en-SG" dirty="0"/>
              <a:t>=</a:t>
            </a:r>
            <a:r>
              <a:rPr lang="en-SG" dirty="0" err="1"/>
              <a:t>PIL.Image.open</a:t>
            </a:r>
            <a:r>
              <a:rPr lang="en-SG" dirty="0"/>
              <a:t>(str(roses[0]))</a:t>
            </a:r>
          </a:p>
          <a:p>
            <a:pPr marL="0" indent="0">
              <a:buNone/>
            </a:pPr>
            <a:r>
              <a:rPr lang="en-SG" dirty="0" err="1"/>
              <a:t>img.show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 err="1"/>
              <a:t>img</a:t>
            </a:r>
            <a:r>
              <a:rPr lang="en-SG" dirty="0"/>
              <a:t>=</a:t>
            </a:r>
            <a:r>
              <a:rPr lang="en-SG" dirty="0" err="1"/>
              <a:t>PIL.Image.open</a:t>
            </a:r>
            <a:r>
              <a:rPr lang="en-SG" dirty="0"/>
              <a:t>(str(roses[1]))</a:t>
            </a:r>
          </a:p>
          <a:p>
            <a:pPr marL="0" indent="0">
              <a:buNone/>
            </a:pPr>
            <a:r>
              <a:rPr lang="en-SG" dirty="0" err="1"/>
              <a:t>img.show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tulips = list(</a:t>
            </a:r>
            <a:r>
              <a:rPr lang="en-SG" dirty="0" err="1"/>
              <a:t>data_dir.glob</a:t>
            </a:r>
            <a:r>
              <a:rPr lang="en-SG" dirty="0"/>
              <a:t>('tulips/*'))</a:t>
            </a:r>
          </a:p>
          <a:p>
            <a:pPr marL="0" indent="0">
              <a:buNone/>
            </a:pPr>
            <a:r>
              <a:rPr lang="en-SG" dirty="0" err="1"/>
              <a:t>img</a:t>
            </a:r>
            <a:r>
              <a:rPr lang="en-SG" dirty="0"/>
              <a:t>= </a:t>
            </a:r>
            <a:r>
              <a:rPr lang="en-SG" dirty="0" err="1"/>
              <a:t>PIL.Image.open</a:t>
            </a:r>
            <a:r>
              <a:rPr lang="en-SG" dirty="0"/>
              <a:t>(str(tulips[0]))</a:t>
            </a:r>
          </a:p>
          <a:p>
            <a:pPr marL="0" indent="0">
              <a:buNone/>
            </a:pPr>
            <a:r>
              <a:rPr lang="en-SG" dirty="0" err="1"/>
              <a:t>img.show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 err="1"/>
              <a:t>img</a:t>
            </a:r>
            <a:r>
              <a:rPr lang="en-SG" dirty="0"/>
              <a:t>= </a:t>
            </a:r>
            <a:r>
              <a:rPr lang="en-SG" dirty="0" err="1"/>
              <a:t>PIL.Image.open</a:t>
            </a:r>
            <a:r>
              <a:rPr lang="en-SG" dirty="0"/>
              <a:t>(str(tulips[1]))</a:t>
            </a:r>
          </a:p>
          <a:p>
            <a:pPr marL="0" indent="0">
              <a:buNone/>
            </a:pPr>
            <a:r>
              <a:rPr lang="en-SG" dirty="0" err="1"/>
              <a:t>img.show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B958-BBEE-4D7B-89EE-FE37FE40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Load using </a:t>
            </a:r>
            <a:r>
              <a:rPr lang="en-SG" dirty="0" err="1"/>
              <a:t>keras.preprocessing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8CA7-9AF4-44B8-9C75-487BB59A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Create a dataset Define some parameters for the </a:t>
            </a:r>
            <a:r>
              <a:rPr lang="en-SG" dirty="0" err="1"/>
              <a:t>loade</a:t>
            </a:r>
            <a:endParaRPr lang="en-SG" dirty="0"/>
          </a:p>
          <a:p>
            <a:pPr marL="0" indent="0">
              <a:buNone/>
            </a:pPr>
            <a:r>
              <a:rPr lang="en-SG" dirty="0" err="1"/>
              <a:t>batch_size</a:t>
            </a:r>
            <a:r>
              <a:rPr lang="en-SG" dirty="0"/>
              <a:t> = 32</a:t>
            </a:r>
          </a:p>
          <a:p>
            <a:pPr marL="0" indent="0">
              <a:buNone/>
            </a:pPr>
            <a:r>
              <a:rPr lang="en-SG" dirty="0" err="1"/>
              <a:t>img_height</a:t>
            </a:r>
            <a:r>
              <a:rPr lang="en-SG" dirty="0"/>
              <a:t> = 180</a:t>
            </a:r>
          </a:p>
          <a:p>
            <a:pPr marL="0" indent="0">
              <a:buNone/>
            </a:pPr>
            <a:r>
              <a:rPr lang="en-SG" dirty="0" err="1"/>
              <a:t>img_width</a:t>
            </a:r>
            <a:r>
              <a:rPr lang="en-SG" dirty="0"/>
              <a:t> = 180</a:t>
            </a:r>
          </a:p>
        </p:txBody>
      </p:sp>
    </p:spTree>
    <p:extLst>
      <p:ext uri="{BB962C8B-B14F-4D97-AF65-F5344CB8AC3E}">
        <p14:creationId xmlns:p14="http://schemas.microsoft.com/office/powerpoint/2010/main" val="310050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D8BD-E427-40EF-8477-39769594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1" y="235132"/>
            <a:ext cx="11264536" cy="661850"/>
          </a:xfrm>
        </p:spPr>
        <p:txBody>
          <a:bodyPr>
            <a:normAutofit/>
          </a:bodyPr>
          <a:lstStyle/>
          <a:p>
            <a:r>
              <a:rPr lang="en-SG" dirty="0"/>
              <a:t>validation split -80% training, and 20% for validation.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B41A-2E8E-4617-8107-8141C825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45" y="968827"/>
            <a:ext cx="10933611" cy="58891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 err="1"/>
              <a:t>train_ds</a:t>
            </a:r>
            <a:r>
              <a:rPr lang="en-SG" dirty="0"/>
              <a:t> = </a:t>
            </a:r>
            <a:r>
              <a:rPr lang="en-SG" dirty="0" err="1"/>
              <a:t>tf.keras.preprocessing.image_dataset_from_directory</a:t>
            </a:r>
            <a:r>
              <a:rPr lang="en-SG" dirty="0"/>
              <a:t>(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data_dir</a:t>
            </a:r>
            <a:r>
              <a:rPr lang="en-SG" dirty="0"/>
              <a:t>,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validation_split</a:t>
            </a:r>
            <a:r>
              <a:rPr lang="en-SG" dirty="0"/>
              <a:t>=0.2,</a:t>
            </a:r>
          </a:p>
          <a:p>
            <a:pPr marL="0" indent="0">
              <a:buNone/>
            </a:pPr>
            <a:r>
              <a:rPr lang="en-SG" dirty="0"/>
              <a:t>  subset="training",</a:t>
            </a:r>
          </a:p>
          <a:p>
            <a:pPr marL="0" indent="0">
              <a:buNone/>
            </a:pPr>
            <a:r>
              <a:rPr lang="en-SG" dirty="0"/>
              <a:t>  seed=123,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image_size</a:t>
            </a:r>
            <a:r>
              <a:rPr lang="en-SG" dirty="0"/>
              <a:t>=(</a:t>
            </a:r>
            <a:r>
              <a:rPr lang="en-SG" dirty="0" err="1"/>
              <a:t>img_height</a:t>
            </a:r>
            <a:r>
              <a:rPr lang="en-SG" dirty="0"/>
              <a:t>, </a:t>
            </a:r>
            <a:r>
              <a:rPr lang="en-SG" dirty="0" err="1"/>
              <a:t>img_width</a:t>
            </a:r>
            <a:r>
              <a:rPr lang="en-SG" dirty="0"/>
              <a:t>),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batch_size</a:t>
            </a:r>
            <a:r>
              <a:rPr lang="en-SG" dirty="0"/>
              <a:t>=</a:t>
            </a:r>
            <a:r>
              <a:rPr lang="en-SG" dirty="0" err="1"/>
              <a:t>batch_size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 err="1"/>
              <a:t>val_ds</a:t>
            </a:r>
            <a:r>
              <a:rPr lang="en-SG" dirty="0"/>
              <a:t> = </a:t>
            </a:r>
            <a:r>
              <a:rPr lang="en-SG" dirty="0" err="1"/>
              <a:t>tf.keras.preprocessing.image_dataset_from_directory</a:t>
            </a:r>
            <a:r>
              <a:rPr lang="en-SG" dirty="0"/>
              <a:t>(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data_dir</a:t>
            </a:r>
            <a:r>
              <a:rPr lang="en-SG" dirty="0"/>
              <a:t>,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validation_split</a:t>
            </a:r>
            <a:r>
              <a:rPr lang="en-SG" dirty="0"/>
              <a:t>=0.2,</a:t>
            </a:r>
          </a:p>
          <a:p>
            <a:pPr marL="0" indent="0">
              <a:buNone/>
            </a:pPr>
            <a:r>
              <a:rPr lang="en-SG" dirty="0"/>
              <a:t>  subset="validation",</a:t>
            </a:r>
          </a:p>
          <a:p>
            <a:pPr marL="0" indent="0">
              <a:buNone/>
            </a:pPr>
            <a:r>
              <a:rPr lang="en-SG" dirty="0"/>
              <a:t>  seed=123,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image_size</a:t>
            </a:r>
            <a:r>
              <a:rPr lang="en-SG" dirty="0"/>
              <a:t>=(</a:t>
            </a:r>
            <a:r>
              <a:rPr lang="en-SG" dirty="0" err="1"/>
              <a:t>img_height</a:t>
            </a:r>
            <a:r>
              <a:rPr lang="en-SG" dirty="0"/>
              <a:t>, </a:t>
            </a:r>
            <a:r>
              <a:rPr lang="en-SG" dirty="0" err="1"/>
              <a:t>img_width</a:t>
            </a:r>
            <a:r>
              <a:rPr lang="en-SG" dirty="0"/>
              <a:t>),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batch_size</a:t>
            </a:r>
            <a:r>
              <a:rPr lang="en-SG" dirty="0"/>
              <a:t>=</a:t>
            </a:r>
            <a:r>
              <a:rPr lang="en-SG" dirty="0" err="1"/>
              <a:t>batch_size</a:t>
            </a:r>
            <a:r>
              <a:rPr lang="en-SG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CFEBA-99D0-4CE0-BD1F-CB9D4B5D938A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11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8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7.potx" id="{A8D831F9-2DA4-4700-B230-431725864604}" vid="{ED9A2A59-32A4-4461-8593-D9E87F204B18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nature presentation (widescreen)</Template>
  <TotalTime>15</TotalTime>
  <Words>484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</vt:lpstr>
      <vt:lpstr>Cherry Blossom 16x9</vt:lpstr>
      <vt:lpstr>TensorFlow tutorials -</vt:lpstr>
      <vt:lpstr>This tutorial follows a basic machine learning workflow:</vt:lpstr>
      <vt:lpstr>Import TensorFlow and other libraries</vt:lpstr>
      <vt:lpstr>Download and explore the dataset</vt:lpstr>
      <vt:lpstr>PowerPoint Presentation</vt:lpstr>
      <vt:lpstr>To view the pictures</vt:lpstr>
      <vt:lpstr>Load using keras.preprocessing </vt:lpstr>
      <vt:lpstr>validation split -80% training, and 20% for validation.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tutorials -</dc:title>
  <dc:creator>Edwin FOO (NYP)</dc:creator>
  <cp:lastModifiedBy>Edwin Foo</cp:lastModifiedBy>
  <cp:revision>2</cp:revision>
  <dcterms:created xsi:type="dcterms:W3CDTF">2021-05-10T14:27:16Z</dcterms:created>
  <dcterms:modified xsi:type="dcterms:W3CDTF">2021-05-22T01:15:01Z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9197CD15-0489-4CC2-B6B0-A8B9AB6807C9</vt:lpwstr>
  </property>
  <property fmtid="{D5CDD505-2E9C-101B-9397-08002B2CF9AE}" pid="3" name="ArticulatePath">
    <vt:lpwstr>https://d.docs.live.net/a6a39d9732d8345b/Documents/TensorFlow tutorials - CNN</vt:lpwstr>
  </property>
</Properties>
</file>