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7"/>
  </p:notesMasterIdLst>
  <p:sldIdLst>
    <p:sldId id="256" r:id="rId2"/>
    <p:sldId id="263" r:id="rId3"/>
    <p:sldId id="259" r:id="rId4"/>
    <p:sldId id="264" r:id="rId5"/>
    <p:sldId id="261" r:id="rId6"/>
    <p:sldId id="262" r:id="rId7"/>
    <p:sldId id="265" r:id="rId8"/>
    <p:sldId id="260" r:id="rId9"/>
    <p:sldId id="267" r:id="rId10"/>
    <p:sldId id="268" r:id="rId11"/>
    <p:sldId id="266" r:id="rId12"/>
    <p:sldId id="257" r:id="rId13"/>
    <p:sldId id="269" r:id="rId14"/>
    <p:sldId id="270" r:id="rId15"/>
    <p:sldId id="271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219275-68B5-4C4D-8829-79E2ED2AB7BF}" v="40" dt="2021-05-08T01:36:26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494" autoAdjust="0"/>
  </p:normalViewPr>
  <p:slideViewPr>
    <p:cSldViewPr snapToGrid="0">
      <p:cViewPr varScale="1">
        <p:scale>
          <a:sx n="81" d="100"/>
          <a:sy n="81" d="100"/>
        </p:scale>
        <p:origin x="16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1E5A9-ED40-4554-AA27-ACAEB7D34B59}" type="datetimeFigureOut">
              <a:rPr lang="en-SG" smtClean="0"/>
              <a:t>7/5/2021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39074-8DE6-471A-A820-E81B5012F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338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9074-8DE6-471A-A820-E81B5012FDB2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420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9074-8DE6-471A-A820-E81B5012FDB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0166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More efficient as it is optimised and written in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9074-8DE6-471A-A820-E81B5012FDB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085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9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7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2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0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5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2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4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1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9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86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09267-AE3E-45E8-9573-7E97DB77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966" y="1135530"/>
            <a:ext cx="4016188" cy="2892612"/>
          </a:xfrm>
        </p:spPr>
        <p:txBody>
          <a:bodyPr>
            <a:normAutofit/>
          </a:bodyPr>
          <a:lstStyle/>
          <a:p>
            <a:r>
              <a:rPr lang="en-SG" sz="4000" dirty="0"/>
              <a:t>List comprehension and </a:t>
            </a:r>
            <a:r>
              <a:rPr lang="en-SG" sz="4000" dirty="0" err="1"/>
              <a:t>Lamda</a:t>
            </a:r>
            <a:endParaRPr lang="en-S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C92D4-691F-42BF-AF35-33504C14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707" y="4793129"/>
            <a:ext cx="2868706" cy="1563219"/>
          </a:xfrm>
        </p:spPr>
        <p:txBody>
          <a:bodyPr>
            <a:normAutofit/>
          </a:bodyPr>
          <a:lstStyle/>
          <a:p>
            <a:endParaRPr lang="en-SG" sz="1200"/>
          </a:p>
        </p:txBody>
      </p:sp>
      <p:pic>
        <p:nvPicPr>
          <p:cNvPr id="4" name="Picture 3" descr="Light blue party balloons against light">
            <a:extLst>
              <a:ext uri="{FF2B5EF4-FFF2-40B4-BE49-F238E27FC236}">
                <a16:creationId xmlns:a16="http://schemas.microsoft.com/office/drawing/2014/main" id="{ECA3A940-D012-4B84-B0A4-C7AC1D3CAF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08" r="19020" b="1"/>
          <a:stretch/>
        </p:blipFill>
        <p:spPr>
          <a:xfrm>
            <a:off x="20" y="-1"/>
            <a:ext cx="6915093" cy="68580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327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AD0E-196C-42A9-B4C8-19E2BDCB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6BFB-DDB3-4C0E-9D55-F39D0AD89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(n*n for n in range(10))</a:t>
            </a:r>
          </a:p>
          <a:p>
            <a:r>
              <a:rPr lang="en-SG" dirty="0"/>
              <a:t>(n*n for n in range(10) if  n %2 == 0)</a:t>
            </a:r>
          </a:p>
          <a:p>
            <a:r>
              <a:rPr lang="en-SG" dirty="0"/>
              <a:t>sum(</a:t>
            </a:r>
            <a:r>
              <a:rPr lang="en-SG" dirty="0" err="1"/>
              <a:t>i</a:t>
            </a:r>
            <a:r>
              <a:rPr lang="en-SG" dirty="0"/>
              <a:t>*I for I in range(10))</a:t>
            </a:r>
          </a:p>
          <a:p>
            <a:r>
              <a:rPr lang="en-SG" dirty="0"/>
              <a:t>for </a:t>
            </a:r>
            <a:r>
              <a:rPr lang="en-SG" dirty="0" err="1"/>
              <a:t>i</a:t>
            </a:r>
            <a:r>
              <a:rPr lang="en-SG" dirty="0"/>
              <a:t> in (n*n for n in range(10)):</a:t>
            </a:r>
          </a:p>
          <a:p>
            <a:r>
              <a:rPr lang="en-SG" dirty="0"/>
              <a:t>   print(</a:t>
            </a:r>
            <a:r>
              <a:rPr lang="en-SG" dirty="0" err="1"/>
              <a:t>i</a:t>
            </a:r>
            <a:r>
              <a:rPr lang="en-SG" dirty="0"/>
              <a:t>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625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C977-85DF-4161-A765-1B7D7242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60" y="21969"/>
            <a:ext cx="9634011" cy="1325563"/>
          </a:xfrm>
        </p:spPr>
        <p:txBody>
          <a:bodyPr/>
          <a:lstStyle/>
          <a:p>
            <a:r>
              <a:rPr lang="en-SG" dirty="0"/>
              <a:t>List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9DD3-3F04-4B71-923D-C5DE894B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63" y="1078873"/>
            <a:ext cx="9634011" cy="5238800"/>
          </a:xfrm>
        </p:spPr>
        <p:txBody>
          <a:bodyPr>
            <a:noAutofit/>
          </a:bodyPr>
          <a:lstStyle/>
          <a:p>
            <a:r>
              <a:rPr lang="en-SG" sz="1800" dirty="0"/>
              <a:t># Initialize the list</a:t>
            </a:r>
          </a:p>
          <a:p>
            <a:r>
              <a:rPr lang="en-SG" sz="1800" dirty="0" err="1"/>
              <a:t>my_list</a:t>
            </a:r>
            <a:r>
              <a:rPr lang="en-SG" sz="1800" dirty="0"/>
              <a:t> = [1, 3, 6, 10]</a:t>
            </a:r>
          </a:p>
          <a:p>
            <a:r>
              <a:rPr lang="en-SG" sz="1800" dirty="0"/>
              <a:t># square each term using list comprehension</a:t>
            </a:r>
          </a:p>
          <a:p>
            <a:r>
              <a:rPr lang="en-SG" sz="1800" dirty="0"/>
              <a:t>list_ = [x**2 for x in </a:t>
            </a:r>
            <a:r>
              <a:rPr lang="en-SG" sz="1800" dirty="0" err="1"/>
              <a:t>my_list</a:t>
            </a:r>
            <a:r>
              <a:rPr lang="en-SG" sz="1800" dirty="0"/>
              <a:t>]</a:t>
            </a:r>
          </a:p>
          <a:p>
            <a:r>
              <a:rPr lang="en-SG" sz="1800" dirty="0"/>
              <a:t># same thing can be done using a generator expression</a:t>
            </a:r>
          </a:p>
          <a:p>
            <a:r>
              <a:rPr lang="en-SG" sz="1800" dirty="0"/>
              <a:t># generator expressions are surrounded by parenthesis ()</a:t>
            </a:r>
          </a:p>
          <a:p>
            <a:r>
              <a:rPr lang="en-SG" sz="1800" dirty="0"/>
              <a:t>generator = (x**2 for x in </a:t>
            </a:r>
            <a:r>
              <a:rPr lang="en-SG" sz="1800" dirty="0" err="1"/>
              <a:t>my_list</a:t>
            </a:r>
            <a:r>
              <a:rPr lang="en-SG" sz="1800" dirty="0"/>
              <a:t>)</a:t>
            </a:r>
          </a:p>
          <a:p>
            <a:endParaRPr lang="en-SG" sz="1800" dirty="0"/>
          </a:p>
          <a:p>
            <a:r>
              <a:rPr lang="en-SG" sz="1800" dirty="0"/>
              <a:t>print(list_)</a:t>
            </a:r>
          </a:p>
          <a:p>
            <a:r>
              <a:rPr lang="en-SG" sz="1800" dirty="0"/>
              <a:t>print(generator)</a:t>
            </a:r>
          </a:p>
        </p:txBody>
      </p:sp>
    </p:spTree>
    <p:extLst>
      <p:ext uri="{BB962C8B-B14F-4D97-AF65-F5344CB8AC3E}">
        <p14:creationId xmlns:p14="http://schemas.microsoft.com/office/powerpoint/2010/main" val="134615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98B9-765F-4890-998B-051B672F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28" y="233948"/>
            <a:ext cx="9634011" cy="1325563"/>
          </a:xfrm>
        </p:spPr>
        <p:txBody>
          <a:bodyPr/>
          <a:lstStyle/>
          <a:p>
            <a:r>
              <a:rPr lang="en-SG" dirty="0"/>
              <a:t>List = [expression(</a:t>
            </a:r>
            <a:r>
              <a:rPr lang="en-SG" dirty="0" err="1"/>
              <a:t>i</a:t>
            </a:r>
            <a:r>
              <a:rPr lang="en-SG" dirty="0"/>
              <a:t>) for </a:t>
            </a:r>
            <a:r>
              <a:rPr lang="en-SG" dirty="0" err="1"/>
              <a:t>i</a:t>
            </a:r>
            <a:r>
              <a:rPr lang="en-SG" dirty="0"/>
              <a:t> in </a:t>
            </a:r>
            <a:r>
              <a:rPr lang="en-SG" dirty="0" err="1"/>
              <a:t>another_list</a:t>
            </a:r>
            <a:r>
              <a:rPr lang="en-SG" dirty="0"/>
              <a:t> if filter(</a:t>
            </a:r>
            <a:r>
              <a:rPr lang="en-SG" dirty="0" err="1"/>
              <a:t>i</a:t>
            </a:r>
            <a:r>
              <a:rPr lang="en-SG" dirty="0"/>
              <a:t>)]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8AE3A-B1D3-4C4E-82D7-FD2FAB6C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28" y="1559511"/>
            <a:ext cx="9634011" cy="4351338"/>
          </a:xfrm>
        </p:spPr>
        <p:txBody>
          <a:bodyPr>
            <a:normAutofit/>
          </a:bodyPr>
          <a:lstStyle/>
          <a:p>
            <a:r>
              <a:rPr lang="en-SG" dirty="0"/>
              <a:t>List comprehension: List comprehension is an elegant way to define and create a list in python. We can create lists just like mathematical statements and in one line only. The syntax of list comprehension is easier to grasp. A list comprehension generally consists of these parts :</a:t>
            </a:r>
          </a:p>
          <a:p>
            <a:r>
              <a:rPr lang="en-SG" dirty="0"/>
              <a:t>Output expression,</a:t>
            </a:r>
          </a:p>
          <a:p>
            <a:r>
              <a:rPr lang="en-SG" dirty="0"/>
              <a:t>Input sequence,</a:t>
            </a:r>
          </a:p>
          <a:p>
            <a:r>
              <a:rPr lang="en-SG" dirty="0"/>
              <a:t>A variable representing a member of the input sequence and</a:t>
            </a:r>
          </a:p>
          <a:p>
            <a:r>
              <a:rPr lang="en-SG" dirty="0"/>
              <a:t>An optional predicate part.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04672-86AA-4C13-884B-BF6473F3A7FF}"/>
              </a:ext>
            </a:extLst>
          </p:cNvPr>
          <p:cNvSpPr/>
          <p:nvPr/>
        </p:nvSpPr>
        <p:spPr>
          <a:xfrm>
            <a:off x="744728" y="5828715"/>
            <a:ext cx="9824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Code:</a:t>
            </a:r>
          </a:p>
          <a:p>
            <a:r>
              <a:rPr lang="en-SG" dirty="0" err="1"/>
              <a:t>lst</a:t>
            </a:r>
            <a:r>
              <a:rPr lang="en-SG" dirty="0"/>
              <a:t> = [x ** 2 for x in range (1, 11) if x % 2 == 1]</a:t>
            </a:r>
          </a:p>
          <a:p>
            <a:r>
              <a:rPr lang="en-SG" dirty="0"/>
              <a:t>print(</a:t>
            </a:r>
            <a:r>
              <a:rPr lang="en-SG" dirty="0" err="1"/>
              <a:t>lst</a:t>
            </a:r>
            <a:r>
              <a:rPr lang="en-SG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029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E573-75F4-4597-A9E9-BA2FE529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70DA-9899-47D3-A62C-7FDC6D5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a=(n*n for n in range(10))</a:t>
            </a:r>
          </a:p>
          <a:p>
            <a:r>
              <a:rPr lang="en-SG" dirty="0"/>
              <a:t>A is a generator object</a:t>
            </a:r>
          </a:p>
          <a:p>
            <a:r>
              <a:rPr lang="en-SG" dirty="0"/>
              <a:t>next(a)</a:t>
            </a:r>
          </a:p>
          <a:p>
            <a:r>
              <a:rPr lang="en-SG" dirty="0"/>
              <a:t>Exercise:</a:t>
            </a:r>
          </a:p>
          <a:p>
            <a:r>
              <a:rPr lang="en-SG" dirty="0"/>
              <a:t>Create a upper case </a:t>
            </a:r>
            <a:r>
              <a:rPr lang="en-SG" dirty="0" err="1"/>
              <a:t>namelist</a:t>
            </a:r>
            <a:r>
              <a:rPr lang="en-SG" dirty="0"/>
              <a:t> generator using generator expression</a:t>
            </a:r>
          </a:p>
          <a:p>
            <a:r>
              <a:rPr lang="en-SG" dirty="0" err="1"/>
              <a:t>namelist</a:t>
            </a:r>
            <a:r>
              <a:rPr lang="en-SG" dirty="0"/>
              <a:t>=[‘</a:t>
            </a:r>
            <a:r>
              <a:rPr lang="en-SG" dirty="0" err="1"/>
              <a:t>ally’,’john’,’mike</a:t>
            </a:r>
            <a:r>
              <a:rPr lang="en-SG" dirty="0"/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3426498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26D0-5A0B-4052-90F6-D8B2780B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83" y="242492"/>
            <a:ext cx="9634011" cy="1325563"/>
          </a:xfrm>
        </p:spPr>
        <p:txBody>
          <a:bodyPr/>
          <a:lstStyle/>
          <a:p>
            <a:r>
              <a:rPr lang="en-SG" dirty="0"/>
              <a:t>Generator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EC95-6F38-4486-A1F0-27B92397A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714" y="1399506"/>
            <a:ext cx="9634011" cy="4894415"/>
          </a:xfrm>
        </p:spPr>
        <p:txBody>
          <a:bodyPr>
            <a:normAutofit fontScale="70000" lnSpcReduction="20000"/>
          </a:bodyPr>
          <a:lstStyle/>
          <a:p>
            <a:r>
              <a:rPr lang="en-SG" sz="2600" dirty="0"/>
              <a:t>Use yield instead of return</a:t>
            </a:r>
          </a:p>
          <a:p>
            <a:r>
              <a:rPr lang="en-SG" sz="2600" dirty="0"/>
              <a:t>Return one value at one time</a:t>
            </a:r>
          </a:p>
          <a:p>
            <a:pPr marL="0" indent="0">
              <a:buNone/>
            </a:pPr>
            <a:r>
              <a:rPr lang="en-SG" sz="2600" dirty="0"/>
              <a:t>def even(n):</a:t>
            </a:r>
          </a:p>
          <a:p>
            <a:pPr marL="0" indent="0">
              <a:buNone/>
            </a:pPr>
            <a:r>
              <a:rPr lang="en-SG" sz="2600" dirty="0"/>
              <a:t>    for </a:t>
            </a:r>
            <a:r>
              <a:rPr lang="en-SG" sz="2600" dirty="0" err="1"/>
              <a:t>i</a:t>
            </a:r>
            <a:r>
              <a:rPr lang="en-SG" sz="2600" dirty="0"/>
              <a:t> in range(n):</a:t>
            </a:r>
          </a:p>
          <a:p>
            <a:pPr marL="0" indent="0">
              <a:buNone/>
            </a:pPr>
            <a:r>
              <a:rPr lang="en-SG" sz="2600" dirty="0"/>
              <a:t>        if i%2==0: yield </a:t>
            </a:r>
            <a:r>
              <a:rPr lang="en-SG" sz="2600" dirty="0" err="1"/>
              <a:t>i</a:t>
            </a:r>
            <a:endParaRPr lang="en-SG" sz="2600" dirty="0"/>
          </a:p>
          <a:p>
            <a:pPr marL="0" indent="0">
              <a:buNone/>
            </a:pPr>
            <a:r>
              <a:rPr lang="en-SG" sz="2600" dirty="0"/>
              <a:t>for </a:t>
            </a:r>
            <a:r>
              <a:rPr lang="en-SG" sz="2600" dirty="0" err="1"/>
              <a:t>i</a:t>
            </a:r>
            <a:r>
              <a:rPr lang="en-SG" sz="2600" dirty="0"/>
              <a:t> in even(10):</a:t>
            </a:r>
          </a:p>
          <a:p>
            <a:pPr marL="0" indent="0">
              <a:buNone/>
            </a:pPr>
            <a:r>
              <a:rPr lang="en-SG" sz="2600" dirty="0"/>
              <a:t>    print(</a:t>
            </a:r>
            <a:r>
              <a:rPr lang="en-SG" sz="2600" dirty="0" err="1"/>
              <a:t>i</a:t>
            </a:r>
            <a:r>
              <a:rPr lang="en-SG" sz="2600" dirty="0"/>
              <a:t>)</a:t>
            </a:r>
          </a:p>
          <a:p>
            <a:pPr marL="0" indent="0">
              <a:buNone/>
            </a:pPr>
            <a:r>
              <a:rPr lang="en-SG" sz="2600" dirty="0"/>
              <a:t>b=even(10000000000000)</a:t>
            </a:r>
          </a:p>
          <a:p>
            <a:pPr marL="0" indent="0">
              <a:buNone/>
            </a:pPr>
            <a:r>
              <a:rPr lang="en-SG" sz="2600" dirty="0"/>
              <a:t>print("Next </a:t>
            </a:r>
            <a:r>
              <a:rPr lang="en-SG" sz="2600" dirty="0" err="1"/>
              <a:t>B",next</a:t>
            </a:r>
            <a:r>
              <a:rPr lang="en-SG" sz="2600" dirty="0"/>
              <a:t>(b))</a:t>
            </a:r>
          </a:p>
          <a:p>
            <a:pPr marL="0" indent="0">
              <a:buNone/>
            </a:pPr>
            <a:r>
              <a:rPr lang="en-SG" sz="2600" dirty="0"/>
              <a:t>print("Next </a:t>
            </a:r>
            <a:r>
              <a:rPr lang="en-SG" sz="2600" dirty="0" err="1"/>
              <a:t>B",next</a:t>
            </a:r>
            <a:r>
              <a:rPr lang="en-SG" sz="2600" dirty="0"/>
              <a:t>(b))</a:t>
            </a:r>
          </a:p>
        </p:txBody>
      </p:sp>
    </p:spTree>
    <p:extLst>
      <p:ext uri="{BB962C8B-B14F-4D97-AF65-F5344CB8AC3E}">
        <p14:creationId xmlns:p14="http://schemas.microsoft.com/office/powerpoint/2010/main" val="4218643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34CC-1672-47D3-A22A-DBE8D6FD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52B1-B513-4DD0-ACB1-2773CF56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318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0942-AB7F-4A18-BB2A-D2CC6D1B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Lamda</a:t>
            </a:r>
            <a:r>
              <a:rPr lang="en-SG" dirty="0"/>
              <a:t> </a:t>
            </a:r>
            <a:r>
              <a:rPr lang="en-SG" dirty="0" err="1"/>
              <a:t>funtion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DBE2-D0EB-4CB0-9803-47F1D536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Since map() expects a function to be passed in, lambda functions are commonly used while working with map() functions.</a:t>
            </a:r>
          </a:p>
          <a:p>
            <a:r>
              <a:rPr lang="en-SG" dirty="0"/>
              <a:t>A lambda function is a short function without a name.</a:t>
            </a:r>
          </a:p>
          <a:p>
            <a:pPr marL="0" indent="0">
              <a:buNone/>
            </a:pPr>
            <a:r>
              <a:rPr lang="en-SG" dirty="0"/>
              <a:t># Program to show the use of lambda functions</a:t>
            </a:r>
          </a:p>
          <a:p>
            <a:pPr marL="0" indent="0">
              <a:buNone/>
            </a:pPr>
            <a:r>
              <a:rPr lang="en-SG" dirty="0"/>
              <a:t>double = lambda x: x * 2</a:t>
            </a:r>
          </a:p>
          <a:p>
            <a:pPr marL="0" indent="0">
              <a:buNone/>
            </a:pPr>
            <a:r>
              <a:rPr lang="en-SG" dirty="0"/>
              <a:t>print(double(5))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971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0942-AB7F-4A18-BB2A-D2CC6D1B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Lamda</a:t>
            </a:r>
            <a:r>
              <a:rPr lang="en-SG" dirty="0"/>
              <a:t> </a:t>
            </a:r>
            <a:r>
              <a:rPr lang="en-SG" dirty="0" err="1"/>
              <a:t>funtion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DBE2-D0EB-4CB0-9803-47F1D536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def </a:t>
            </a:r>
            <a:r>
              <a:rPr lang="en-SG" dirty="0" err="1"/>
              <a:t>my_function</a:t>
            </a:r>
            <a:r>
              <a:rPr lang="en-SG" dirty="0"/>
              <a:t>(x):</a:t>
            </a:r>
          </a:p>
          <a:p>
            <a:r>
              <a:rPr lang="en-SG" dirty="0"/>
              <a:t>       return (x)</a:t>
            </a:r>
          </a:p>
          <a:p>
            <a:r>
              <a:rPr lang="en-SG" dirty="0"/>
              <a:t>#using lambda function</a:t>
            </a:r>
          </a:p>
          <a:p>
            <a:r>
              <a:rPr lang="en-SG" dirty="0"/>
              <a:t>ret=lambda x:x+1</a:t>
            </a:r>
          </a:p>
          <a:p>
            <a:r>
              <a:rPr lang="en-SG" dirty="0"/>
              <a:t>print(ret(1))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97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D339-D35A-4828-96C6-D2117667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05109-6597-488A-B90C-8AEE29942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Write a Python program to create a lambda function that adds 15 to a given number passed in as an argument, also create a lambda function that multiplies argument x with argument y and print the result.</a:t>
            </a:r>
          </a:p>
        </p:txBody>
      </p:sp>
    </p:spTree>
    <p:extLst>
      <p:ext uri="{BB962C8B-B14F-4D97-AF65-F5344CB8AC3E}">
        <p14:creationId xmlns:p14="http://schemas.microsoft.com/office/powerpoint/2010/main" val="15357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CC3B-ED0A-4C78-AF01-969AAFFC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8D82-4D7D-457A-8AAE-5DB01963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The map() function executes a specified function for each item in an </a:t>
            </a:r>
            <a:r>
              <a:rPr lang="en-SG" dirty="0" err="1"/>
              <a:t>iterable</a:t>
            </a:r>
            <a:r>
              <a:rPr lang="en-SG" dirty="0"/>
              <a:t>. The item is sent to the function as a parameter.</a:t>
            </a:r>
          </a:p>
          <a:p>
            <a:pPr marL="0" indent="0">
              <a:buNone/>
            </a:pPr>
            <a:r>
              <a:rPr lang="en-SG" dirty="0"/>
              <a:t>def </a:t>
            </a:r>
            <a:r>
              <a:rPr lang="en-SG" dirty="0" err="1"/>
              <a:t>myfunc</a:t>
            </a:r>
            <a:r>
              <a:rPr lang="en-SG" dirty="0"/>
              <a:t>(n):</a:t>
            </a:r>
            <a:br>
              <a:rPr lang="en-SG" dirty="0"/>
            </a:br>
            <a:r>
              <a:rPr lang="en-SG" dirty="0"/>
              <a:t>  return </a:t>
            </a:r>
            <a:r>
              <a:rPr lang="en-SG" dirty="0" err="1"/>
              <a:t>len</a:t>
            </a:r>
            <a:r>
              <a:rPr lang="en-SG" dirty="0"/>
              <a:t>(n)</a:t>
            </a:r>
            <a:br>
              <a:rPr lang="en-SG" dirty="0"/>
            </a:br>
            <a:br>
              <a:rPr lang="en-SG" dirty="0"/>
            </a:br>
            <a:r>
              <a:rPr lang="en-SG" dirty="0"/>
              <a:t>x = map(</a:t>
            </a:r>
            <a:r>
              <a:rPr lang="en-SG" dirty="0" err="1"/>
              <a:t>myfunc</a:t>
            </a:r>
            <a:r>
              <a:rPr lang="en-SG" dirty="0"/>
              <a:t>, ('apple', 'banana', 'cherry’))</a:t>
            </a:r>
          </a:p>
          <a:p>
            <a:r>
              <a:rPr lang="en-SG" dirty="0"/>
              <a:t>To see what is in the map we must convert to  a list</a:t>
            </a:r>
          </a:p>
          <a:p>
            <a:pPr marL="0" indent="0">
              <a:buNone/>
            </a:pPr>
            <a:r>
              <a:rPr lang="en-SG" dirty="0"/>
              <a:t>   print(list(x))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327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BE39-3D64-470A-B531-1CC57C46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548" y="140970"/>
            <a:ext cx="9634011" cy="1325563"/>
          </a:xfrm>
        </p:spPr>
        <p:txBody>
          <a:bodyPr/>
          <a:lstStyle/>
          <a:p>
            <a:r>
              <a:rPr lang="en-SG" dirty="0"/>
              <a:t>Map (other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188C6-8245-461F-94FB-34DE02AC3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548" y="1369694"/>
            <a:ext cx="9634011" cy="5347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numbers = [-2, -1, 0, 1, 2]</a:t>
            </a:r>
          </a:p>
          <a:p>
            <a:pPr marL="0" indent="0">
              <a:buNone/>
            </a:pPr>
            <a:r>
              <a:rPr lang="en-SG" dirty="0" err="1"/>
              <a:t>abs_values</a:t>
            </a:r>
            <a:r>
              <a:rPr lang="en-SG" dirty="0"/>
              <a:t> = list(map(abs, numbers)</a:t>
            </a:r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abs_values</a:t>
            </a:r>
            <a:r>
              <a:rPr lang="en-SG" dirty="0"/>
              <a:t>)</a:t>
            </a:r>
          </a:p>
          <a:p>
            <a:pPr marL="0" indent="0">
              <a:buNone/>
            </a:pPr>
            <a:r>
              <a:rPr lang="en-SG" dirty="0"/>
              <a:t>&gt;&gt; [2, 1, 0, 1, 2]</a:t>
            </a:r>
          </a:p>
          <a:p>
            <a:pPr marL="0" indent="0">
              <a:buNone/>
            </a:pPr>
            <a:r>
              <a:rPr lang="en-SG" dirty="0"/>
              <a:t>list(map(float, numbers))</a:t>
            </a:r>
          </a:p>
          <a:p>
            <a:pPr marL="0" indent="0">
              <a:buNone/>
            </a:pPr>
            <a:r>
              <a:rPr lang="en-SG" dirty="0"/>
              <a:t>[-2.0, -1.0, 0.0, 1.0, 2.0] </a:t>
            </a:r>
          </a:p>
          <a:p>
            <a:pPr marL="0" indent="0">
              <a:buNone/>
            </a:pPr>
            <a:r>
              <a:rPr lang="en-SG" dirty="0"/>
              <a:t>words = ["Welcome", "to", "Real", "Python"]</a:t>
            </a:r>
          </a:p>
          <a:p>
            <a:pPr marL="0" indent="0">
              <a:buNone/>
            </a:pPr>
            <a:r>
              <a:rPr lang="en-SG" dirty="0"/>
              <a:t>list(map(</a:t>
            </a:r>
            <a:r>
              <a:rPr lang="en-SG" dirty="0" err="1"/>
              <a:t>len</a:t>
            </a:r>
            <a:r>
              <a:rPr lang="en-SG" dirty="0"/>
              <a:t>, words))</a:t>
            </a:r>
          </a:p>
          <a:p>
            <a:pPr marL="0" indent="0">
              <a:buNone/>
            </a:pPr>
            <a:r>
              <a:rPr lang="en-SG"/>
              <a:t>[7, 2, 4, 6]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22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9C08-3FE7-447A-A8CA-73BCB1B6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5DF8-2F23-4288-A8CF-6EAEAB6CE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Write a Python program to triple all numbers of a given list of integers. Use Python map.</a:t>
            </a:r>
          </a:p>
        </p:txBody>
      </p:sp>
    </p:spTree>
    <p:extLst>
      <p:ext uri="{BB962C8B-B14F-4D97-AF65-F5344CB8AC3E}">
        <p14:creationId xmlns:p14="http://schemas.microsoft.com/office/powerpoint/2010/main" val="35250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2C6F-2E29-4EF4-9987-606C026C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filter()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D6C77-360D-42FA-8C4D-A9B3067E1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The function is called with all the items in the list and a new list is returned which contains items for which the function evaluates to True.</a:t>
            </a:r>
          </a:p>
          <a:p>
            <a:pPr marL="0" indent="0">
              <a:buNone/>
            </a:pPr>
            <a:r>
              <a:rPr lang="en-SG" dirty="0"/>
              <a:t># Program to filter out only the even items from a list</a:t>
            </a:r>
          </a:p>
          <a:p>
            <a:pPr marL="0" indent="0">
              <a:buNone/>
            </a:pPr>
            <a:r>
              <a:rPr lang="en-SG" dirty="0" err="1"/>
              <a:t>my_list</a:t>
            </a:r>
            <a:r>
              <a:rPr lang="en-SG" dirty="0"/>
              <a:t> = [1, 5, 4, 6, 8, 11, 3, 12]</a:t>
            </a:r>
          </a:p>
          <a:p>
            <a:pPr marL="0" indent="0">
              <a:buNone/>
            </a:pPr>
            <a:r>
              <a:rPr lang="en-SG" dirty="0" err="1"/>
              <a:t>new_list</a:t>
            </a:r>
            <a:r>
              <a:rPr lang="en-SG" dirty="0"/>
              <a:t> = list(filter(lambda x: (x%2 == 0) , </a:t>
            </a:r>
            <a:r>
              <a:rPr lang="en-SG" dirty="0" err="1"/>
              <a:t>my_list</a:t>
            </a:r>
            <a:r>
              <a:rPr lang="en-SG" dirty="0"/>
              <a:t>))</a:t>
            </a:r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new_list</a:t>
            </a:r>
            <a:r>
              <a:rPr lang="en-SG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4C87-2F3B-431B-A5AD-7FDE709B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00831-1F2B-457B-818F-427BCCE9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Generator( or Generator Object is like a ticket Machine</a:t>
            </a:r>
          </a:p>
          <a:p>
            <a:r>
              <a:rPr lang="en-SG" dirty="0"/>
              <a:t>Store value of last ticket</a:t>
            </a:r>
          </a:p>
          <a:p>
            <a:r>
              <a:rPr lang="en-SG" dirty="0"/>
              <a:t>Generate the new value upon button press</a:t>
            </a:r>
          </a:p>
          <a:p>
            <a:pPr marL="0" indent="0">
              <a:buNone/>
            </a:pPr>
            <a:r>
              <a:rPr lang="en-SG" dirty="0"/>
              <a:t>There are two type of generators</a:t>
            </a:r>
          </a:p>
          <a:p>
            <a:r>
              <a:rPr lang="en-SG" dirty="0"/>
              <a:t>Generator Expression</a:t>
            </a:r>
          </a:p>
          <a:p>
            <a:r>
              <a:rPr lang="en-SG" dirty="0"/>
              <a:t>Generator Function</a:t>
            </a:r>
          </a:p>
        </p:txBody>
      </p:sp>
    </p:spTree>
    <p:extLst>
      <p:ext uri="{BB962C8B-B14F-4D97-AF65-F5344CB8AC3E}">
        <p14:creationId xmlns:p14="http://schemas.microsoft.com/office/powerpoint/2010/main" val="34240703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ohemianVTI">
  <a:themeElements>
    <a:clrScheme name="AnalogousFromLightSeedLeftStep">
      <a:dk1>
        <a:srgbClr val="000000"/>
      </a:dk1>
      <a:lt1>
        <a:srgbClr val="FFFFFF"/>
      </a:lt1>
      <a:dk2>
        <a:srgbClr val="392441"/>
      </a:dk2>
      <a:lt2>
        <a:srgbClr val="E2E8E5"/>
      </a:lt2>
      <a:accent1>
        <a:srgbClr val="C895AB"/>
      </a:accent1>
      <a:accent2>
        <a:srgbClr val="BB7DB3"/>
      </a:accent2>
      <a:accent3>
        <a:srgbClr val="B995C8"/>
      </a:accent3>
      <a:accent4>
        <a:srgbClr val="907DBB"/>
      </a:accent4>
      <a:accent5>
        <a:srgbClr val="959AC8"/>
      </a:accent5>
      <a:accent6>
        <a:srgbClr val="7D9EBB"/>
      </a:accent6>
      <a:hlink>
        <a:srgbClr val="578F76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838</Words>
  <Application>Microsoft Office PowerPoint</Application>
  <PresentationFormat>Widescreen</PresentationFormat>
  <Paragraphs>92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Modern Love</vt:lpstr>
      <vt:lpstr>BohemianVTI</vt:lpstr>
      <vt:lpstr>List comprehension and Lamda</vt:lpstr>
      <vt:lpstr>Lamda funtion</vt:lpstr>
      <vt:lpstr>Lamda funtion</vt:lpstr>
      <vt:lpstr>PowerPoint Presentation</vt:lpstr>
      <vt:lpstr>map</vt:lpstr>
      <vt:lpstr>Map (other example)</vt:lpstr>
      <vt:lpstr>PowerPoint Presentation</vt:lpstr>
      <vt:lpstr>filter()</vt:lpstr>
      <vt:lpstr>Generator</vt:lpstr>
      <vt:lpstr>Examples</vt:lpstr>
      <vt:lpstr>List generator</vt:lpstr>
      <vt:lpstr>List = [expression(i) for i in another_list if filter(i)]</vt:lpstr>
      <vt:lpstr>Next</vt:lpstr>
      <vt:lpstr>Generator Function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comprehension and Lamda</dc:title>
  <dc:creator>Edwin FOO (NYP)</dc:creator>
  <cp:lastModifiedBy>Edwin Foo</cp:lastModifiedBy>
  <cp:revision>9</cp:revision>
  <dcterms:created xsi:type="dcterms:W3CDTF">2021-04-27T06:04:09Z</dcterms:created>
  <dcterms:modified xsi:type="dcterms:W3CDTF">2021-05-08T01:39:57Z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17D6B2CC-208D-46D9-8422-7CD3A48B8D71</vt:lpwstr>
  </property>
  <property fmtid="{D5CDD505-2E9C-101B-9397-08002B2CF9AE}" pid="3" name="ArticulatePath">
    <vt:lpwstr>Presentation1</vt:lpwstr>
  </property>
</Properties>
</file>