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0"/>
  </p:notesMasterIdLst>
  <p:sldIdLst>
    <p:sldId id="256" r:id="rId2"/>
    <p:sldId id="272" r:id="rId3"/>
    <p:sldId id="273" r:id="rId4"/>
    <p:sldId id="274" r:id="rId5"/>
    <p:sldId id="261" r:id="rId6"/>
    <p:sldId id="262" r:id="rId7"/>
    <p:sldId id="265" r:id="rId8"/>
    <p:sldId id="263" r:id="rId9"/>
    <p:sldId id="259" r:id="rId10"/>
    <p:sldId id="264" r:id="rId11"/>
    <p:sldId id="260" r:id="rId12"/>
    <p:sldId id="267" r:id="rId13"/>
    <p:sldId id="268" r:id="rId14"/>
    <p:sldId id="266" r:id="rId15"/>
    <p:sldId id="257" r:id="rId16"/>
    <p:sldId id="269" r:id="rId17"/>
    <p:sldId id="270" r:id="rId18"/>
    <p:sldId id="271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1F3DC-C136-4B3C-B5EE-1B0A1C5C09C8}" v="83" dt="2021-05-15T01:25:0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94" autoAdjust="0"/>
  </p:normalViewPr>
  <p:slideViewPr>
    <p:cSldViewPr snapToGrid="0">
      <p:cViewPr varScale="1">
        <p:scale>
          <a:sx n="81" d="100"/>
          <a:sy n="81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E5A9-ED40-4554-AA27-ACAEB7D34B59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9074-8DE6-471A-A820-E81B5012F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3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More efficient as it is optimised and written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85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20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16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53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09267-AE3E-45E8-9573-7E97DB77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SG" sz="4000" dirty="0"/>
              <a:t>List comprehension and </a:t>
            </a:r>
            <a:r>
              <a:rPr lang="en-SG" sz="4000" dirty="0" err="1"/>
              <a:t>Lamda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C92D4-691F-42BF-AF35-33504C14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endParaRPr lang="en-SG" sz="1200"/>
          </a:p>
        </p:txBody>
      </p:sp>
      <p:pic>
        <p:nvPicPr>
          <p:cNvPr id="4" name="Picture 3" descr="Light blue party balloons against light">
            <a:extLst>
              <a:ext uri="{FF2B5EF4-FFF2-40B4-BE49-F238E27FC236}">
                <a16:creationId xmlns:a16="http://schemas.microsoft.com/office/drawing/2014/main" id="{ECA3A940-D012-4B84-B0A4-C7AC1D3CA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8" r="19020" b="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327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339-D35A-4828-96C6-D2117667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109-6597-488A-B90C-8AEE2994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a Python program to create a lambda function that adds 15 to a given number passed in as an argument, also create a lambda function that multiplies argument x with argument y and print the result.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2C6F-2E29-4EF4-9987-606C026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6C77-360D-42FA-8C4D-A9B3067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function is called with all the items in the list and a new list is returned which contains items for which the function evaluates to True.</a:t>
            </a:r>
          </a:p>
          <a:p>
            <a:pPr marL="0" indent="0">
              <a:buNone/>
            </a:pPr>
            <a:r>
              <a:rPr lang="en-SG" dirty="0"/>
              <a:t># Program to filter out only the even items from a list</a:t>
            </a:r>
          </a:p>
          <a:p>
            <a:pPr marL="0" indent="0">
              <a:buNone/>
            </a:pPr>
            <a:r>
              <a:rPr lang="en-SG" dirty="0" err="1"/>
              <a:t>my_list</a:t>
            </a:r>
            <a:r>
              <a:rPr lang="en-SG" dirty="0"/>
              <a:t> = [1, 5, 4, 6, 8, 11, 3, 12]</a:t>
            </a:r>
          </a:p>
          <a:p>
            <a:pPr marL="0" indent="0">
              <a:buNone/>
            </a:pPr>
            <a:r>
              <a:rPr lang="en-SG" dirty="0" err="1"/>
              <a:t>new_list</a:t>
            </a:r>
            <a:r>
              <a:rPr lang="en-SG" dirty="0"/>
              <a:t> = list(filter(lambda x: (x%2 == 0) , </a:t>
            </a:r>
            <a:r>
              <a:rPr lang="en-SG" dirty="0" err="1"/>
              <a:t>my_list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new_list</a:t>
            </a:r>
            <a:r>
              <a:rPr lang="en-SG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4C87-2F3B-431B-A5AD-7FDE709B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0831-1F2B-457B-818F-427BCCE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Generator( or Generator </a:t>
            </a:r>
            <a:r>
              <a:rPr lang="en-SG"/>
              <a:t>Object ) is </a:t>
            </a:r>
            <a:r>
              <a:rPr lang="en-SG" dirty="0"/>
              <a:t>like a ticket Machine</a:t>
            </a:r>
          </a:p>
          <a:p>
            <a:r>
              <a:rPr lang="en-SG" dirty="0"/>
              <a:t>Store value of last ticket</a:t>
            </a:r>
          </a:p>
          <a:p>
            <a:r>
              <a:rPr lang="en-SG" dirty="0"/>
              <a:t>Generate the new value upon button press</a:t>
            </a:r>
          </a:p>
          <a:p>
            <a:pPr marL="0" indent="0">
              <a:buNone/>
            </a:pPr>
            <a:r>
              <a:rPr lang="en-SG" dirty="0"/>
              <a:t>There are two type of generators</a:t>
            </a:r>
          </a:p>
          <a:p>
            <a:r>
              <a:rPr lang="en-SG" dirty="0"/>
              <a:t>Generator Expression</a:t>
            </a:r>
          </a:p>
          <a:p>
            <a:r>
              <a:rPr lang="en-SG" dirty="0"/>
              <a:t>Generator Function</a:t>
            </a:r>
          </a:p>
        </p:txBody>
      </p:sp>
    </p:spTree>
    <p:extLst>
      <p:ext uri="{BB962C8B-B14F-4D97-AF65-F5344CB8AC3E}">
        <p14:creationId xmlns:p14="http://schemas.microsoft.com/office/powerpoint/2010/main" val="342407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AD0E-196C-42A9-B4C8-19E2BDC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6BFB-DDB3-4C0E-9D55-F39D0AD8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(n*n for n in range(10))</a:t>
            </a:r>
          </a:p>
          <a:p>
            <a:r>
              <a:rPr lang="en-SG" dirty="0"/>
              <a:t>(n*n for n in range(10) if  n %2 == 0)</a:t>
            </a:r>
          </a:p>
          <a:p>
            <a:r>
              <a:rPr lang="en-SG" dirty="0"/>
              <a:t>sum(</a:t>
            </a:r>
            <a:r>
              <a:rPr lang="en-SG" dirty="0" err="1"/>
              <a:t>i</a:t>
            </a:r>
            <a:r>
              <a:rPr lang="en-SG" dirty="0"/>
              <a:t>*I for I in range(10))</a:t>
            </a:r>
          </a:p>
          <a:p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(n*n for n in range(10)):</a:t>
            </a:r>
          </a:p>
          <a:p>
            <a:r>
              <a:rPr lang="en-SG" dirty="0"/>
              <a:t>   print(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625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977-85DF-4161-A765-1B7D724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60" y="21969"/>
            <a:ext cx="9634011" cy="1325563"/>
          </a:xfrm>
        </p:spPr>
        <p:txBody>
          <a:bodyPr/>
          <a:lstStyle/>
          <a:p>
            <a:r>
              <a:rPr lang="en-SG" dirty="0"/>
              <a:t>List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DD3-3F04-4B71-923D-C5DE894B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3" y="1078873"/>
            <a:ext cx="9634011" cy="5238800"/>
          </a:xfrm>
        </p:spPr>
        <p:txBody>
          <a:bodyPr>
            <a:noAutofit/>
          </a:bodyPr>
          <a:lstStyle/>
          <a:p>
            <a:r>
              <a:rPr lang="en-SG" sz="1800" dirty="0"/>
              <a:t># Initialize the list</a:t>
            </a:r>
          </a:p>
          <a:p>
            <a:r>
              <a:rPr lang="en-SG" sz="1800" dirty="0" err="1"/>
              <a:t>my_list</a:t>
            </a:r>
            <a:r>
              <a:rPr lang="en-SG" sz="1800" dirty="0"/>
              <a:t> = [1, 3, 6, 10]</a:t>
            </a:r>
          </a:p>
          <a:p>
            <a:r>
              <a:rPr lang="en-SG" sz="1800" dirty="0"/>
              <a:t># square each term using list comprehension</a:t>
            </a:r>
          </a:p>
          <a:p>
            <a:r>
              <a:rPr lang="en-SG" sz="1800" dirty="0"/>
              <a:t>list_ = [x**2 for x in </a:t>
            </a:r>
            <a:r>
              <a:rPr lang="en-SG" sz="1800" dirty="0" err="1"/>
              <a:t>my_list</a:t>
            </a:r>
            <a:r>
              <a:rPr lang="en-SG" sz="1800" dirty="0"/>
              <a:t>]</a:t>
            </a:r>
          </a:p>
          <a:p>
            <a:r>
              <a:rPr lang="en-SG" sz="1800" dirty="0"/>
              <a:t># same thing can be done using a generator expression</a:t>
            </a:r>
          </a:p>
          <a:p>
            <a:r>
              <a:rPr lang="en-SG" sz="1800" dirty="0"/>
              <a:t># generator expressions are surrounded by parenthesis ()</a:t>
            </a:r>
          </a:p>
          <a:p>
            <a:r>
              <a:rPr lang="en-SG" sz="1800" dirty="0"/>
              <a:t>generator = (x**2 for x in </a:t>
            </a:r>
            <a:r>
              <a:rPr lang="en-SG" sz="1800" dirty="0" err="1"/>
              <a:t>my_list</a:t>
            </a:r>
            <a:r>
              <a:rPr lang="en-SG" sz="1800" dirty="0"/>
              <a:t>)</a:t>
            </a:r>
          </a:p>
          <a:p>
            <a:endParaRPr lang="en-SG" sz="1800" dirty="0"/>
          </a:p>
          <a:p>
            <a:r>
              <a:rPr lang="en-SG" sz="1800" dirty="0"/>
              <a:t>print(list_)</a:t>
            </a:r>
          </a:p>
          <a:p>
            <a:r>
              <a:rPr lang="en-SG" sz="1800" dirty="0"/>
              <a:t>print(generator)</a:t>
            </a:r>
          </a:p>
        </p:txBody>
      </p:sp>
    </p:spTree>
    <p:extLst>
      <p:ext uri="{BB962C8B-B14F-4D97-AF65-F5344CB8AC3E}">
        <p14:creationId xmlns:p14="http://schemas.microsoft.com/office/powerpoint/2010/main" val="13461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98B9-765F-4890-998B-051B672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28" y="233948"/>
            <a:ext cx="9634011" cy="1325563"/>
          </a:xfrm>
        </p:spPr>
        <p:txBody>
          <a:bodyPr/>
          <a:lstStyle/>
          <a:p>
            <a:r>
              <a:rPr lang="en-SG" dirty="0"/>
              <a:t>List = [expression(</a:t>
            </a:r>
            <a:r>
              <a:rPr lang="en-SG" dirty="0" err="1"/>
              <a:t>i</a:t>
            </a:r>
            <a:r>
              <a:rPr lang="en-SG" dirty="0"/>
              <a:t>) for </a:t>
            </a:r>
            <a:r>
              <a:rPr lang="en-SG" dirty="0" err="1"/>
              <a:t>i</a:t>
            </a:r>
            <a:r>
              <a:rPr lang="en-SG" dirty="0"/>
              <a:t> in </a:t>
            </a:r>
            <a:r>
              <a:rPr lang="en-SG" dirty="0" err="1"/>
              <a:t>another_list</a:t>
            </a:r>
            <a:r>
              <a:rPr lang="en-SG" dirty="0"/>
              <a:t> if filter(</a:t>
            </a:r>
            <a:r>
              <a:rPr lang="en-SG" dirty="0" err="1"/>
              <a:t>i</a:t>
            </a:r>
            <a:r>
              <a:rPr lang="en-SG" dirty="0"/>
              <a:t>)]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AE3A-B1D3-4C4E-82D7-FD2FAB6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1559511"/>
            <a:ext cx="9634011" cy="4351338"/>
          </a:xfrm>
        </p:spPr>
        <p:txBody>
          <a:bodyPr>
            <a:normAutofit/>
          </a:bodyPr>
          <a:lstStyle/>
          <a:p>
            <a:r>
              <a:rPr lang="en-SG" dirty="0"/>
              <a:t>List comprehension: List comprehension is an elegant way to define and create a list in python. We can create lists just like mathematical statements and in one line only. The syntax of list comprehension is easier to grasp. A list comprehension generally consists of these parts :</a:t>
            </a:r>
          </a:p>
          <a:p>
            <a:r>
              <a:rPr lang="en-SG" dirty="0"/>
              <a:t>Output expression,</a:t>
            </a:r>
          </a:p>
          <a:p>
            <a:r>
              <a:rPr lang="en-SG" dirty="0"/>
              <a:t>Input sequence,</a:t>
            </a:r>
          </a:p>
          <a:p>
            <a:r>
              <a:rPr lang="en-SG" dirty="0"/>
              <a:t>A variable representing a member of the input sequence and</a:t>
            </a:r>
          </a:p>
          <a:p>
            <a:r>
              <a:rPr lang="en-SG" dirty="0"/>
              <a:t>An optional predicate part.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04672-86AA-4C13-884B-BF6473F3A7FF}"/>
              </a:ext>
            </a:extLst>
          </p:cNvPr>
          <p:cNvSpPr/>
          <p:nvPr/>
        </p:nvSpPr>
        <p:spPr>
          <a:xfrm>
            <a:off x="744728" y="5828715"/>
            <a:ext cx="982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Code:</a:t>
            </a:r>
          </a:p>
          <a:p>
            <a:r>
              <a:rPr lang="en-SG" dirty="0" err="1"/>
              <a:t>lst</a:t>
            </a:r>
            <a:r>
              <a:rPr lang="en-SG" dirty="0"/>
              <a:t> = [x ** 2 for x in range (1, 11) if x % 2 == 1]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29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E573-75F4-4597-A9E9-BA2FE529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70DA-9899-47D3-A62C-7FDC6D5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a=(n*n for n in range(10))</a:t>
            </a:r>
          </a:p>
          <a:p>
            <a:r>
              <a:rPr lang="en-SG" dirty="0"/>
              <a:t>A is a generator object</a:t>
            </a:r>
          </a:p>
          <a:p>
            <a:r>
              <a:rPr lang="en-SG" dirty="0"/>
              <a:t>next(a)</a:t>
            </a:r>
          </a:p>
          <a:p>
            <a:r>
              <a:rPr lang="en-SG" dirty="0"/>
              <a:t>Exercise:</a:t>
            </a:r>
          </a:p>
          <a:p>
            <a:r>
              <a:rPr lang="en-SG" dirty="0"/>
              <a:t>Create a upper case </a:t>
            </a:r>
            <a:r>
              <a:rPr lang="en-SG" dirty="0" err="1"/>
              <a:t>namelist</a:t>
            </a:r>
            <a:r>
              <a:rPr lang="en-SG" dirty="0"/>
              <a:t> generator using generator expression</a:t>
            </a:r>
          </a:p>
          <a:p>
            <a:r>
              <a:rPr lang="en-SG" dirty="0" err="1"/>
              <a:t>namelist</a:t>
            </a:r>
            <a:r>
              <a:rPr lang="en-SG" dirty="0"/>
              <a:t>=[‘</a:t>
            </a:r>
            <a:r>
              <a:rPr lang="en-SG" dirty="0" err="1"/>
              <a:t>ally’,’john’,’mike</a:t>
            </a:r>
            <a:r>
              <a:rPr lang="en-SG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42649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6D0-5A0B-4052-90F6-D8B2780B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83" y="242492"/>
            <a:ext cx="9634011" cy="1325563"/>
          </a:xfrm>
        </p:spPr>
        <p:txBody>
          <a:bodyPr/>
          <a:lstStyle/>
          <a:p>
            <a:r>
              <a:rPr lang="en-SG" dirty="0"/>
              <a:t>Generator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C95-6F38-4486-A1F0-27B92397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14" y="1399506"/>
            <a:ext cx="9634011" cy="4894415"/>
          </a:xfrm>
        </p:spPr>
        <p:txBody>
          <a:bodyPr>
            <a:normAutofit fontScale="70000" lnSpcReduction="20000"/>
          </a:bodyPr>
          <a:lstStyle/>
          <a:p>
            <a:r>
              <a:rPr lang="en-SG" sz="2600" dirty="0"/>
              <a:t>Use yield instead of return</a:t>
            </a:r>
          </a:p>
          <a:p>
            <a:r>
              <a:rPr lang="en-SG" sz="2600" dirty="0"/>
              <a:t>Return one value at one time</a:t>
            </a:r>
          </a:p>
          <a:p>
            <a:pPr marL="0" indent="0">
              <a:buNone/>
            </a:pPr>
            <a:r>
              <a:rPr lang="en-SG" sz="2600" dirty="0"/>
              <a:t>def even(n):</a:t>
            </a:r>
          </a:p>
          <a:p>
            <a:pPr marL="0" indent="0">
              <a:buNone/>
            </a:pPr>
            <a:r>
              <a:rPr lang="en-SG" sz="2600" dirty="0"/>
              <a:t>    for </a:t>
            </a:r>
            <a:r>
              <a:rPr lang="en-SG" sz="2600" dirty="0" err="1"/>
              <a:t>i</a:t>
            </a:r>
            <a:r>
              <a:rPr lang="en-SG" sz="2600" dirty="0"/>
              <a:t> in range(n):</a:t>
            </a:r>
          </a:p>
          <a:p>
            <a:pPr marL="0" indent="0">
              <a:buNone/>
            </a:pPr>
            <a:r>
              <a:rPr lang="en-SG" sz="2600" dirty="0"/>
              <a:t>        if i%2==0: yield </a:t>
            </a:r>
            <a:r>
              <a:rPr lang="en-SG" sz="2600" dirty="0" err="1"/>
              <a:t>i</a:t>
            </a:r>
            <a:endParaRPr lang="en-SG" sz="2600" dirty="0"/>
          </a:p>
          <a:p>
            <a:pPr marL="0" indent="0">
              <a:buNone/>
            </a:pPr>
            <a:r>
              <a:rPr lang="en-SG" sz="2600" dirty="0"/>
              <a:t>for </a:t>
            </a:r>
            <a:r>
              <a:rPr lang="en-SG" sz="2600" dirty="0" err="1"/>
              <a:t>i</a:t>
            </a:r>
            <a:r>
              <a:rPr lang="en-SG" sz="2600" dirty="0"/>
              <a:t> in even(10):</a:t>
            </a:r>
          </a:p>
          <a:p>
            <a:pPr marL="0" indent="0">
              <a:buNone/>
            </a:pPr>
            <a:r>
              <a:rPr lang="en-SG" sz="2600" dirty="0"/>
              <a:t>    print(</a:t>
            </a:r>
            <a:r>
              <a:rPr lang="en-SG" sz="2600" dirty="0" err="1"/>
              <a:t>i</a:t>
            </a:r>
            <a:r>
              <a:rPr lang="en-SG" sz="2600" dirty="0"/>
              <a:t>)</a:t>
            </a:r>
          </a:p>
          <a:p>
            <a:pPr marL="0" indent="0">
              <a:buNone/>
            </a:pPr>
            <a:r>
              <a:rPr lang="en-SG" sz="2600" dirty="0"/>
              <a:t>b=even(10000000000000)</a:t>
            </a:r>
          </a:p>
          <a:p>
            <a:pPr marL="0" indent="0">
              <a:buNone/>
            </a:pPr>
            <a:r>
              <a:rPr lang="en-SG" sz="2600" dirty="0"/>
              <a:t>print("Next </a:t>
            </a:r>
            <a:r>
              <a:rPr lang="en-SG" sz="2600" dirty="0" err="1"/>
              <a:t>B",next</a:t>
            </a:r>
            <a:r>
              <a:rPr lang="en-SG" sz="2600" dirty="0"/>
              <a:t>(b))</a:t>
            </a:r>
          </a:p>
          <a:p>
            <a:pPr marL="0" indent="0">
              <a:buNone/>
            </a:pPr>
            <a:r>
              <a:rPr lang="en-SG" sz="2600" dirty="0"/>
              <a:t>print("Next </a:t>
            </a:r>
            <a:r>
              <a:rPr lang="en-SG" sz="2600" dirty="0" err="1"/>
              <a:t>B",next</a:t>
            </a:r>
            <a:r>
              <a:rPr lang="en-SG" sz="2600" dirty="0"/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421864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4CC-1672-47D3-A22A-DBE8D6F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2B1-B513-4DD0-ACB1-2773CF5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1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DA7D-FDFA-4148-8350-9D224291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E761-8FF8-4886-8354-50C12252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numbers = [1, 2, 3, 4, 5]</a:t>
            </a:r>
          </a:p>
          <a:p>
            <a:pPr marL="0" indent="0">
              <a:buNone/>
            </a:pPr>
            <a:r>
              <a:rPr lang="en-SG" dirty="0"/>
              <a:t>squared = []</a:t>
            </a:r>
          </a:p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num</a:t>
            </a:r>
            <a:r>
              <a:rPr lang="en-SG" dirty="0"/>
              <a:t> in numbers:</a:t>
            </a:r>
          </a:p>
          <a:p>
            <a:pPr marL="0" indent="0">
              <a:buNone/>
            </a:pPr>
            <a:r>
              <a:rPr lang="en-SG" dirty="0"/>
              <a:t>	 </a:t>
            </a:r>
            <a:r>
              <a:rPr lang="en-SG" dirty="0" err="1"/>
              <a:t>squared.append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 ** 2)</a:t>
            </a:r>
          </a:p>
          <a:p>
            <a:pPr marL="0" indent="0">
              <a:buNone/>
            </a:pPr>
            <a:r>
              <a:rPr lang="en-SG" dirty="0"/>
              <a:t>print(squared)</a:t>
            </a:r>
          </a:p>
          <a:p>
            <a:pPr marL="0" indent="0">
              <a:buNone/>
            </a:pPr>
            <a:r>
              <a:rPr lang="en-SG" dirty="0"/>
              <a:t>1, 4, 9, 16, 25]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0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2C53-4084-490F-9A8B-52275D2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B66978-47DD-463D-A6DE-B5C334EE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1941499"/>
            <a:ext cx="9634010" cy="32501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square(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4A8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list(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C757D"/>
                </a:solidFill>
                <a:effectLst/>
                <a:latin typeface="Arial Unicode MS"/>
                <a:ea typeface="SFMono-Regular"/>
              </a:rPr>
              <a:t>[1, 4, 9, 16, 25]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2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F08E-8C97-4B9F-8849-C4B4FF19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BE8B89-E663-4F78-B217-14D91AA9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89" y="2197893"/>
            <a:ext cx="10262548" cy="246221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str_nums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"4"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"8"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"6"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"5"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"3"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"2"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"8"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"9"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"2"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"5"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latin typeface="Arial" panose="020B0604020202020204" pitchFamily="34" charset="0"/>
              </a:rPr>
              <a:t>int_nums</a:t>
            </a:r>
            <a:r>
              <a:rPr lang="en-US" altLang="en-US" sz="3200" dirty="0">
                <a:latin typeface="Arial" panose="020B0604020202020204" pitchFamily="34" charset="0"/>
              </a:rPr>
              <a:t> = map(int, </a:t>
            </a:r>
            <a:r>
              <a:rPr lang="en-US" altLang="en-US" sz="3200" dirty="0" err="1">
                <a:latin typeface="Arial" panose="020B0604020202020204" pitchFamily="34" charset="0"/>
              </a:rPr>
              <a:t>str_nums</a:t>
            </a:r>
            <a:r>
              <a:rPr lang="en-US" altLang="en-US" sz="32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latin typeface="Arial" panose="020B0604020202020204" pitchFamily="34" charset="0"/>
              </a:rPr>
              <a:t>int_nums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print(list(</a:t>
            </a:r>
            <a:r>
              <a:rPr lang="en-US" altLang="en-US" sz="3200" dirty="0" err="1">
                <a:latin typeface="Arial" panose="020B0604020202020204" pitchFamily="34" charset="0"/>
              </a:rPr>
              <a:t>int_nums</a:t>
            </a:r>
            <a:r>
              <a:rPr lang="en-US" altLang="en-US" sz="3200" dirty="0">
                <a:latin typeface="Arial" panose="020B0604020202020204" pitchFamily="34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print(</a:t>
            </a:r>
            <a:r>
              <a:rPr lang="en-US" altLang="en-US" sz="3200" dirty="0" err="1">
                <a:latin typeface="Arial" panose="020B0604020202020204" pitchFamily="34" charset="0"/>
              </a:rPr>
              <a:t>str_nums</a:t>
            </a:r>
            <a:r>
              <a:rPr lang="en-US" altLang="en-US" sz="3200" dirty="0">
                <a:latin typeface="Arial" panose="020B0604020202020204" pitchFamily="34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9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C3B-ED0A-4C78-AF01-969AAFF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8D82-4D7D-457A-8AAE-5DB01963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map() function executes a specified function for each item in an </a:t>
            </a:r>
            <a:r>
              <a:rPr lang="en-SG" dirty="0" err="1"/>
              <a:t>iterable</a:t>
            </a:r>
            <a:r>
              <a:rPr lang="en-SG" dirty="0"/>
              <a:t>. The item is sent to the function as a parameter.</a:t>
            </a:r>
          </a:p>
          <a:p>
            <a:pPr marL="0" indent="0">
              <a:buNone/>
            </a:pPr>
            <a:r>
              <a:rPr lang="en-SG" dirty="0"/>
              <a:t>def </a:t>
            </a:r>
            <a:r>
              <a:rPr lang="en-SG" dirty="0" err="1"/>
              <a:t>myfunc</a:t>
            </a:r>
            <a:r>
              <a:rPr lang="en-SG" dirty="0"/>
              <a:t>(n):</a:t>
            </a:r>
            <a:br>
              <a:rPr lang="en-SG" dirty="0"/>
            </a:br>
            <a:r>
              <a:rPr lang="en-SG" dirty="0"/>
              <a:t>  return </a:t>
            </a:r>
            <a:r>
              <a:rPr lang="en-SG" dirty="0" err="1"/>
              <a:t>len</a:t>
            </a:r>
            <a:r>
              <a:rPr lang="en-SG" dirty="0"/>
              <a:t>(n)</a:t>
            </a:r>
            <a:br>
              <a:rPr lang="en-SG" dirty="0"/>
            </a:br>
            <a:br>
              <a:rPr lang="en-SG" dirty="0"/>
            </a:br>
            <a:r>
              <a:rPr lang="en-SG" dirty="0"/>
              <a:t>x = map(</a:t>
            </a:r>
            <a:r>
              <a:rPr lang="en-SG" dirty="0" err="1"/>
              <a:t>myfunc</a:t>
            </a:r>
            <a:r>
              <a:rPr lang="en-SG" dirty="0"/>
              <a:t>, ('apple', 'banana', 'cherry’))</a:t>
            </a:r>
          </a:p>
          <a:p>
            <a:r>
              <a:rPr lang="en-SG" dirty="0"/>
              <a:t>To see what is in the map we must convert to  a list</a:t>
            </a:r>
          </a:p>
          <a:p>
            <a:pPr marL="0" indent="0">
              <a:buNone/>
            </a:pPr>
            <a:r>
              <a:rPr lang="en-SG" dirty="0"/>
              <a:t>   print(list(x))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2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BE39-3D64-470A-B531-1CC57C46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140970"/>
            <a:ext cx="9634011" cy="1325563"/>
          </a:xfrm>
        </p:spPr>
        <p:txBody>
          <a:bodyPr/>
          <a:lstStyle/>
          <a:p>
            <a:r>
              <a:rPr lang="en-SG" dirty="0"/>
              <a:t>Map (other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88C6-8245-461F-94FB-34DE02AC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548" y="1369694"/>
            <a:ext cx="9634011" cy="534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numbers = [-2, -1, 0, 1, 2]</a:t>
            </a:r>
          </a:p>
          <a:p>
            <a:pPr marL="0" indent="0">
              <a:buNone/>
            </a:pPr>
            <a:r>
              <a:rPr lang="en-SG" dirty="0" err="1"/>
              <a:t>abs_values</a:t>
            </a:r>
            <a:r>
              <a:rPr lang="en-SG" dirty="0"/>
              <a:t> = list(map(abs, numbers)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abs_values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&gt;&gt; [2, 1, 0, 1, 2]</a:t>
            </a:r>
          </a:p>
          <a:p>
            <a:pPr marL="0" indent="0">
              <a:buNone/>
            </a:pPr>
            <a:r>
              <a:rPr lang="en-SG" dirty="0"/>
              <a:t>list(map(float, numbers))</a:t>
            </a:r>
          </a:p>
          <a:p>
            <a:pPr marL="0" indent="0">
              <a:buNone/>
            </a:pPr>
            <a:r>
              <a:rPr lang="en-SG" dirty="0"/>
              <a:t>[-2.0, -1.0, 0.0, 1.0, 2.0] </a:t>
            </a:r>
          </a:p>
          <a:p>
            <a:pPr marL="0" indent="0">
              <a:buNone/>
            </a:pPr>
            <a:r>
              <a:rPr lang="en-SG" dirty="0"/>
              <a:t>words = ["Welcome", "to", "Real", "Python"]</a:t>
            </a:r>
          </a:p>
          <a:p>
            <a:pPr marL="0" indent="0">
              <a:buNone/>
            </a:pPr>
            <a:r>
              <a:rPr lang="en-SG" dirty="0"/>
              <a:t>list(map(</a:t>
            </a:r>
            <a:r>
              <a:rPr lang="en-SG" dirty="0" err="1"/>
              <a:t>len</a:t>
            </a:r>
            <a:r>
              <a:rPr lang="en-SG" dirty="0"/>
              <a:t>, words))</a:t>
            </a:r>
          </a:p>
          <a:p>
            <a:pPr marL="0" indent="0">
              <a:buNone/>
            </a:pPr>
            <a:r>
              <a:rPr lang="en-SG"/>
              <a:t>[7, 2, 4, 6]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9C08-3FE7-447A-A8CA-73BCB1B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5DF8-2F23-4288-A8CF-6EAEAB6C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a Python program to triple all numbers of a given list of integers. Use Python map.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942-AB7F-4A18-BB2A-D2CC6D1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Lamda</a:t>
            </a:r>
            <a:r>
              <a:rPr lang="en-SG" dirty="0"/>
              <a:t> </a:t>
            </a:r>
            <a:r>
              <a:rPr lang="en-SG" dirty="0" err="1"/>
              <a:t>funtion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DBE2-D0EB-4CB0-9803-47F1D53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map() expects a function to be passed in, lambda functions are commonly used while working with map() functions. We will look at map() later</a:t>
            </a:r>
          </a:p>
          <a:p>
            <a:r>
              <a:rPr lang="en-SG" dirty="0"/>
              <a:t>A lambda function is a short function without a name.</a:t>
            </a:r>
          </a:p>
          <a:p>
            <a:pPr marL="0" indent="0">
              <a:buNone/>
            </a:pPr>
            <a:r>
              <a:rPr lang="en-SG" dirty="0"/>
              <a:t># Program to show the use of lambda functions</a:t>
            </a:r>
          </a:p>
          <a:p>
            <a:pPr marL="0" indent="0">
              <a:buNone/>
            </a:pPr>
            <a:r>
              <a:rPr lang="en-SG" dirty="0"/>
              <a:t>double = lambda x: x * 2</a:t>
            </a:r>
          </a:p>
          <a:p>
            <a:pPr marL="0" indent="0">
              <a:buNone/>
            </a:pPr>
            <a:r>
              <a:rPr lang="en-SG" dirty="0"/>
              <a:t>print(double(5))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7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942-AB7F-4A18-BB2A-D2CC6D1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Lamda</a:t>
            </a:r>
            <a:r>
              <a:rPr lang="en-SG" dirty="0"/>
              <a:t> </a:t>
            </a:r>
            <a:r>
              <a:rPr lang="en-SG" dirty="0" err="1"/>
              <a:t>funtion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DBE2-D0EB-4CB0-9803-47F1D53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 </a:t>
            </a:r>
            <a:r>
              <a:rPr lang="en-SG" dirty="0" err="1"/>
              <a:t>my_function</a:t>
            </a:r>
            <a:r>
              <a:rPr lang="en-SG" dirty="0"/>
              <a:t>(x):</a:t>
            </a:r>
          </a:p>
          <a:p>
            <a:r>
              <a:rPr lang="en-SG" dirty="0"/>
              <a:t>       return (x)</a:t>
            </a:r>
          </a:p>
          <a:p>
            <a:r>
              <a:rPr lang="en-SG" dirty="0"/>
              <a:t>#using lambda function</a:t>
            </a:r>
          </a:p>
          <a:p>
            <a:r>
              <a:rPr lang="en-SG" dirty="0"/>
              <a:t>ret=lambda x:x+1</a:t>
            </a:r>
          </a:p>
          <a:p>
            <a:r>
              <a:rPr lang="en-SG" dirty="0"/>
              <a:t>print(ret(1))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74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392441"/>
      </a:dk2>
      <a:lt2>
        <a:srgbClr val="E2E8E5"/>
      </a:lt2>
      <a:accent1>
        <a:srgbClr val="C895AB"/>
      </a:accent1>
      <a:accent2>
        <a:srgbClr val="BB7DB3"/>
      </a:accent2>
      <a:accent3>
        <a:srgbClr val="B995C8"/>
      </a:accent3>
      <a:accent4>
        <a:srgbClr val="907DBB"/>
      </a:accent4>
      <a:accent5>
        <a:srgbClr val="959AC8"/>
      </a:accent5>
      <a:accent6>
        <a:srgbClr val="7D9EBB"/>
      </a:accent6>
      <a:hlink>
        <a:srgbClr val="578F7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1000</Words>
  <Application>Microsoft Office PowerPoint</Application>
  <PresentationFormat>Widescreen</PresentationFormat>
  <Paragraphs>110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Avenir Next LT Pro</vt:lpstr>
      <vt:lpstr>Calibri</vt:lpstr>
      <vt:lpstr>Modern Love</vt:lpstr>
      <vt:lpstr>BohemianVTI</vt:lpstr>
      <vt:lpstr>List comprehension and Lamda</vt:lpstr>
      <vt:lpstr>PowerPoint Presentation</vt:lpstr>
      <vt:lpstr>PowerPoint Presentation</vt:lpstr>
      <vt:lpstr>PowerPoint Presentation</vt:lpstr>
      <vt:lpstr>map</vt:lpstr>
      <vt:lpstr>Map (other example)</vt:lpstr>
      <vt:lpstr>PowerPoint Presentation</vt:lpstr>
      <vt:lpstr>Lamda funtion</vt:lpstr>
      <vt:lpstr>Lamda funtion</vt:lpstr>
      <vt:lpstr>PowerPoint Presentation</vt:lpstr>
      <vt:lpstr>filter()</vt:lpstr>
      <vt:lpstr>Generator</vt:lpstr>
      <vt:lpstr>Examples</vt:lpstr>
      <vt:lpstr>List generator</vt:lpstr>
      <vt:lpstr>List = [expression(i) for i in another_list if filter(i)]</vt:lpstr>
      <vt:lpstr>Next</vt:lpstr>
      <vt:lpstr>Generator Function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 and Lamda</dc:title>
  <dc:creator>Edwin FOO (NYP)</dc:creator>
  <cp:lastModifiedBy>Edwin Foo</cp:lastModifiedBy>
  <cp:revision>9</cp:revision>
  <dcterms:created xsi:type="dcterms:W3CDTF">2021-04-27T06:04:09Z</dcterms:created>
  <dcterms:modified xsi:type="dcterms:W3CDTF">2021-05-15T01:28:54Z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17D6B2CC-208D-46D9-8422-7CD3A48B8D71</vt:lpwstr>
  </property>
  <property fmtid="{D5CDD505-2E9C-101B-9397-08002B2CF9AE}" pid="3" name="ArticulatePath">
    <vt:lpwstr>Presentation1</vt:lpwstr>
  </property>
</Properties>
</file>