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19CF8-D503-4B68-B98F-33A8DCC5D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19ABA-739A-4B66-8395-7EDF038D4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93EDE-EC1C-4C07-BBF3-260CE4BD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5A3BE-30AC-4330-850A-0781A1F49975}" type="datetimeFigureOut">
              <a:rPr lang="en-US" smtClean="0"/>
              <a:t>06/29/2017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27209-8E29-4944-9A58-B38B0FFE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CF5E0-BCEE-46BD-9A39-9CA37518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23BF-95B7-4F56-9522-74B69C77F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3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84AD7-1D3D-4302-B265-EB94F9DD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3BC3A-E4F2-4F1B-A534-689E597A3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39C92-D4BD-47D6-8F65-44C9673E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5A3BE-30AC-4330-850A-0781A1F49975}" type="datetimeFigureOut">
              <a:rPr lang="en-US" smtClean="0"/>
              <a:t>06/29/2017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2417-5482-4D22-972E-5292A319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B93B4-2D77-4C62-B249-115269334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23BF-95B7-4F56-9522-74B69C77F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3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133231-179A-42FB-84DE-53129CEE4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D4FEF-0347-4D70-9A99-709BB5C4B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EA5B3-2A7B-438F-9EA2-A2BEE4F8E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5A3BE-30AC-4330-850A-0781A1F49975}" type="datetimeFigureOut">
              <a:rPr lang="en-US" smtClean="0"/>
              <a:t>06/29/2017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70004-3E86-4F3B-8280-4F219CD8B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09CE0-7409-42C0-9931-6DF26FD1D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23BF-95B7-4F56-9522-74B69C77F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5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9652C-035C-444E-B64F-6FCFFD0F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AD58A-0C62-41C2-A82B-4AFBDBCCE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F0082-3BE4-4BF7-ACCD-39B829B5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5A3BE-30AC-4330-850A-0781A1F49975}" type="datetimeFigureOut">
              <a:rPr lang="en-US" smtClean="0"/>
              <a:t>06/29/2017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38F7B-B7A0-4669-820D-9390FCC8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FAB3C-9FAE-420B-8101-839F4DB9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23BF-95B7-4F56-9522-74B69C77F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8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F486-9507-40FF-B6AB-E876F1CF5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74AC1-1D35-4FDB-8D38-B7776FDEB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31A72-118F-4CFA-B9F9-4EC5747C6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5A3BE-30AC-4330-850A-0781A1F49975}" type="datetimeFigureOut">
              <a:rPr lang="en-US" smtClean="0"/>
              <a:t>06/29/2017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4FA3-3E8D-4905-9647-C3A512502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F229C-FB57-442F-8066-73012A49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23BF-95B7-4F56-9522-74B69C77F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6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1E333-2150-4B4E-8700-6888E3B3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FE333-26E4-4679-BF69-B5E1451FA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14ECD-4091-43D3-B99B-6768049DF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5F5C3-99C8-43D4-BB88-1F2DCCA12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5A3BE-30AC-4330-850A-0781A1F49975}" type="datetimeFigureOut">
              <a:rPr lang="en-US" smtClean="0"/>
              <a:t>06/29/2017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1A3D8-F3E0-40F9-BB58-3E7AD9C7F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128A8-524E-49D7-B01F-F2434AFE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23BF-95B7-4F56-9522-74B69C77F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0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9A731-6B9B-422B-9AF0-30E0ECB1F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3AC8E-3A5C-440C-84FF-51FE926C8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EDEDA-7FF1-42F4-93A5-B2E0DABF9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BC98D-F8C4-4554-8C03-9109EC527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9679E7-0E96-401F-A962-F70682697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713FB-1481-4558-8219-BBA5A02C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5A3BE-30AC-4330-850A-0781A1F49975}" type="datetimeFigureOut">
              <a:rPr lang="en-US" smtClean="0"/>
              <a:t>06/29/2017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A0E1FD-3400-4DF6-BFBA-72E122E29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2872CD-14BB-40AA-A8DF-FF79F9F8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23BF-95B7-4F56-9522-74B69C77F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0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9CA6-33A3-4125-8DD9-507AE95E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130D7-B4EF-4A03-B195-8875238D9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5A3BE-30AC-4330-850A-0781A1F49975}" type="datetimeFigureOut">
              <a:rPr lang="en-US" smtClean="0"/>
              <a:t>06/29/2017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91EB7-53C8-4A0F-8A5C-12E47361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D9ACD-9B4D-4794-8B88-EAF6FAF7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23BF-95B7-4F56-9522-74B69C77F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5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1FE3F2-8311-4E42-8AC0-EC64E651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5A3BE-30AC-4330-850A-0781A1F49975}" type="datetimeFigureOut">
              <a:rPr lang="en-US" smtClean="0"/>
              <a:t>06/29/2017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602310-815B-4482-BB1F-4101BAD6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FBFAF-E39F-469E-86C6-2ADF6CD0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23BF-95B7-4F56-9522-74B69C77F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1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4A16-05E2-4C0F-8EE5-3FE3CC35D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09CA5-45DB-4690-AA64-DFD6BB3D8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292F2-0E98-40FE-B4FE-ACA94B54A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4B41D-844C-4755-9F1A-B020FABCC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5A3BE-30AC-4330-850A-0781A1F49975}" type="datetimeFigureOut">
              <a:rPr lang="en-US" smtClean="0"/>
              <a:t>06/29/2017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2A36F-1B9D-44AB-AED6-E1388F4B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1E554-7AC6-486B-A998-0A1F45A03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23BF-95B7-4F56-9522-74B69C77F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7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6155-A804-4355-9574-C7B2D7176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A8E206-2230-425F-B690-9E89508C9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E38FD-95AF-4B09-94AC-E1D50DC92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F95BF-8C7C-4AFD-BA1B-6D0FB532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5A3BE-30AC-4330-850A-0781A1F49975}" type="datetimeFigureOut">
              <a:rPr lang="en-US" smtClean="0"/>
              <a:t>06/29/2017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212F3-0D22-4726-8B41-9E06B53A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6AAEE-713D-4AAF-95AC-0E0BF292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23BF-95B7-4F56-9522-74B69C77F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6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AC0035-5C8B-4CCF-AB08-23AE20A52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12AE1-2CBA-409D-A28C-090C910E9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15C68-AF2E-4BD3-BD92-D2739103E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5A3BE-30AC-4330-850A-0781A1F49975}" type="datetimeFigureOut">
              <a:rPr lang="en-US" smtClean="0"/>
              <a:t>06/29/2017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12C96-EB8D-4313-A4EF-212AE500A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45567-8C76-48C5-A211-96B629D9E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023BF-95B7-4F56-9522-74B69C77F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1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331FE-8A63-44AB-A0F2-E92282D4B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NodeJS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2EE5D-9AAB-4FF8-8D7A-AD2F564C59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update the npm installer</a:t>
            </a:r>
          </a:p>
        </p:txBody>
      </p:sp>
    </p:spTree>
    <p:extLst>
      <p:ext uri="{BB962C8B-B14F-4D97-AF65-F5344CB8AC3E}">
        <p14:creationId xmlns:p14="http://schemas.microsoft.com/office/powerpoint/2010/main" val="894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68DDB2-BDF5-49D0-9611-15D78FBD84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687"/>
          <a:stretch/>
        </p:blipFill>
        <p:spPr>
          <a:xfrm>
            <a:off x="0" y="-1"/>
            <a:ext cx="12192001" cy="688732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E5458D1-31DA-4990-BADE-FD72939AB121}"/>
              </a:ext>
            </a:extLst>
          </p:cNvPr>
          <p:cNvSpPr/>
          <p:nvPr/>
        </p:nvSpPr>
        <p:spPr>
          <a:xfrm>
            <a:off x="4813159" y="2566719"/>
            <a:ext cx="1145512" cy="7730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92D4BD8-6800-431B-9A81-3CE28E649C39}"/>
              </a:ext>
            </a:extLst>
          </p:cNvPr>
          <p:cNvCxnSpPr>
            <a:cxnSpLocks/>
            <a:stCxn id="14" idx="2"/>
            <a:endCxn id="5" idx="4"/>
          </p:cNvCxnSpPr>
          <p:nvPr/>
        </p:nvCxnSpPr>
        <p:spPr>
          <a:xfrm rot="16200000" flipH="1">
            <a:off x="3360819" y="1314640"/>
            <a:ext cx="707" cy="4049485"/>
          </a:xfrm>
          <a:prstGeom prst="bentConnector3">
            <a:avLst>
              <a:gd name="adj1" fmla="val 3243380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29FD26B-C46E-4E20-B97F-53D76F7C9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0024"/>
            <a:ext cx="2873831" cy="77350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NodeJS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A08177-BE75-42BD-B938-76425665FD66}"/>
              </a:ext>
            </a:extLst>
          </p:cNvPr>
          <p:cNvSpPr txBox="1"/>
          <p:nvPr/>
        </p:nvSpPr>
        <p:spPr>
          <a:xfrm>
            <a:off x="90434" y="1472084"/>
            <a:ext cx="2491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https://nodejs.org/en/download/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F6ADC0-AB33-46A0-95FD-F2A1E5EA2268}"/>
              </a:ext>
            </a:extLst>
          </p:cNvPr>
          <p:cNvSpPr txBox="1"/>
          <p:nvPr/>
        </p:nvSpPr>
        <p:spPr>
          <a:xfrm>
            <a:off x="90434" y="3031253"/>
            <a:ext cx="2491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Windows Installer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AF93D1-C20A-440B-94E8-71783400210A}"/>
              </a:ext>
            </a:extLst>
          </p:cNvPr>
          <p:cNvSpPr txBox="1"/>
          <p:nvPr/>
        </p:nvSpPr>
        <p:spPr>
          <a:xfrm>
            <a:off x="90434" y="4221090"/>
            <a:ext cx="2491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the installation exe file and follow the steps</a:t>
            </a:r>
          </a:p>
        </p:txBody>
      </p:sp>
    </p:spTree>
    <p:extLst>
      <p:ext uri="{BB962C8B-B14F-4D97-AF65-F5344CB8AC3E}">
        <p14:creationId xmlns:p14="http://schemas.microsoft.com/office/powerpoint/2010/main" val="61783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F82F5-0EB1-4F52-9ECA-1841B146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the Installation EXE File and Follow the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9F85A-FCBD-450E-9C98-0C623D921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0" y="1501287"/>
            <a:ext cx="4944620" cy="3864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746470-5B4E-47BD-837F-6FA50AA99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923" y="1501287"/>
            <a:ext cx="4982950" cy="386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54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6B2C-3D08-48E9-B217-E653FBB11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if NodeJS is Updated</a:t>
            </a:r>
            <a:endParaRPr 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09F61-2D96-49D7-BB6F-DB1F45EDC527}"/>
              </a:ext>
            </a:extLst>
          </p:cNvPr>
          <p:cNvSpPr txBox="1"/>
          <p:nvPr/>
        </p:nvSpPr>
        <p:spPr>
          <a:xfrm>
            <a:off x="643093" y="1658760"/>
            <a:ext cx="399924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node –v to check the NodeJS Version. It should be higher than v0.10.32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npm –v to check the NPM Version. It should be higher than 2.1.8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npm is not up to date use the npm install npm@latest –g command to install the latest npm. Note: There are many version changes of npm it may be wise to update it anyway.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F78102-4CFE-4B06-8703-6BD0363D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336" y="679554"/>
            <a:ext cx="6431573" cy="597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8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D6084-167D-4772-A999-CA4A6AA0E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the Alexa-SDK Package</a:t>
            </a:r>
            <a:endParaRPr lang="en-US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2D3AF-B686-471B-8BBA-1F0AF6379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49" y="1238122"/>
            <a:ext cx="5031823" cy="2590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A3420E-3622-428A-BB9E-E75C513BD3B8}"/>
              </a:ext>
            </a:extLst>
          </p:cNvPr>
          <p:cNvSpPr txBox="1"/>
          <p:nvPr/>
        </p:nvSpPr>
        <p:spPr>
          <a:xfrm>
            <a:off x="301449" y="1668809"/>
            <a:ext cx="39992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cd command to navigate to the folder with your index.js file. It will be like the path you see displayed in Windows Explorer. Then use: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npm install --save alexa-sdk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one command with “/” to navigate through or several commands.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F37D4D-66E8-4A0F-B0E2-B89507F0F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74" y="5045290"/>
            <a:ext cx="4411279" cy="14875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14BA93-7CBB-4BBB-9145-FADB63AAD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721" y="201723"/>
            <a:ext cx="6429375" cy="3933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285307-F2C8-4208-998E-ACB812317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1038" y="4738702"/>
            <a:ext cx="2083582" cy="12719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B3ABDD-26CC-404D-9424-F8068EAEF2AA}"/>
              </a:ext>
            </a:extLst>
          </p:cNvPr>
          <p:cNvSpPr txBox="1"/>
          <p:nvPr/>
        </p:nvSpPr>
        <p:spPr>
          <a:xfrm>
            <a:off x="8688134" y="6226294"/>
            <a:ext cx="1129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Install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6AD150-C756-464F-A478-C4882B4C0703}"/>
              </a:ext>
            </a:extLst>
          </p:cNvPr>
          <p:cNvSpPr txBox="1"/>
          <p:nvPr/>
        </p:nvSpPr>
        <p:spPr>
          <a:xfrm>
            <a:off x="5997986" y="6228289"/>
            <a:ext cx="1334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Install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39C1DA-DCD3-43FB-973D-99D9638130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4720" y="4738702"/>
            <a:ext cx="2061443" cy="127195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60F6B4-40E0-4F41-B2EF-822BCF8905A9}"/>
              </a:ext>
            </a:extLst>
          </p:cNvPr>
          <p:cNvCxnSpPr>
            <a:stCxn id="11" idx="0"/>
            <a:endCxn id="12" idx="2"/>
          </p:cNvCxnSpPr>
          <p:nvPr/>
        </p:nvCxnSpPr>
        <p:spPr>
          <a:xfrm flipV="1">
            <a:off x="6665441" y="6010656"/>
            <a:ext cx="1" cy="2176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F86C0E-692F-4AFB-800B-A465CC6125A9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9252829" y="6010656"/>
            <a:ext cx="0" cy="2156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601293-52F2-4A3C-B3BD-20D35C001772}"/>
              </a:ext>
            </a:extLst>
          </p:cNvPr>
          <p:cNvSpPr txBox="1"/>
          <p:nvPr/>
        </p:nvSpPr>
        <p:spPr>
          <a:xfrm>
            <a:off x="301449" y="4288979"/>
            <a:ext cx="1708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Commands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6DA1C7-819A-4299-85E0-1BFD2827D4E8}"/>
              </a:ext>
            </a:extLst>
          </p:cNvPr>
          <p:cNvSpPr txBox="1"/>
          <p:nvPr/>
        </p:nvSpPr>
        <p:spPr>
          <a:xfrm>
            <a:off x="2592474" y="4271778"/>
            <a:ext cx="1708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Commands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9FC8C06-4F86-4F69-BC1D-3B78480C53BD}"/>
              </a:ext>
            </a:extLst>
          </p:cNvPr>
          <p:cNvCxnSpPr>
            <a:stCxn id="18" idx="2"/>
            <a:endCxn id="7" idx="0"/>
          </p:cNvCxnSpPr>
          <p:nvPr/>
        </p:nvCxnSpPr>
        <p:spPr>
          <a:xfrm rot="16200000" flipH="1">
            <a:off x="1588070" y="4164246"/>
            <a:ext cx="448534" cy="131355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46D562B-6CC2-43F2-A504-A7A68E3B33FD}"/>
              </a:ext>
            </a:extLst>
          </p:cNvPr>
          <p:cNvCxnSpPr>
            <a:stCxn id="19" idx="3"/>
            <a:endCxn id="8" idx="1"/>
          </p:cNvCxnSpPr>
          <p:nvPr/>
        </p:nvCxnSpPr>
        <p:spPr>
          <a:xfrm flipV="1">
            <a:off x="4300695" y="2168636"/>
            <a:ext cx="1334026" cy="225703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880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184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Install NodeJS</vt:lpstr>
      <vt:lpstr>Install NodeJS</vt:lpstr>
      <vt:lpstr>Start the Installation EXE File and Follow the Steps</vt:lpstr>
      <vt:lpstr>Check if NodeJS is Updated</vt:lpstr>
      <vt:lpstr>Install the Alexa-SDK Package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NodeJS</dc:title>
  <dc:creator>Stucchi, Nicholas (ITS)</dc:creator>
  <cp:lastModifiedBy>Stucchi, Nicholas (ITS)</cp:lastModifiedBy>
  <cp:revision>6</cp:revision>
  <dcterms:created xsi:type="dcterms:W3CDTF">2017-06-29T13:19:51Z</dcterms:created>
  <dcterms:modified xsi:type="dcterms:W3CDTF">2017-06-29T14:17:03Z</dcterms:modified>
</cp:coreProperties>
</file>