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74AEB-79F6-9A42-8771-FA1EEF62DDF0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01874-E1C9-1845-BE6A-5B45D6BEB14F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Input</a:t>
          </a:r>
          <a:endParaRPr lang="en-US" dirty="0"/>
        </a:p>
      </dgm:t>
    </dgm:pt>
    <dgm:pt modelId="{F40AF407-79F8-A846-872C-9D89E24A2DD5}" type="parTrans" cxnId="{285DD2A8-9CF0-AB43-9FC6-2942023AC4A8}">
      <dgm:prSet/>
      <dgm:spPr/>
      <dgm:t>
        <a:bodyPr/>
        <a:lstStyle/>
        <a:p>
          <a:endParaRPr lang="en-US"/>
        </a:p>
      </dgm:t>
    </dgm:pt>
    <dgm:pt modelId="{6BD54407-8D2C-5846-9C00-1547E70314D5}" type="sibTrans" cxnId="{285DD2A8-9CF0-AB43-9FC6-2942023AC4A8}">
      <dgm:prSet/>
      <dgm:spPr/>
      <dgm:t>
        <a:bodyPr/>
        <a:lstStyle/>
        <a:p>
          <a:endParaRPr lang="en-US"/>
        </a:p>
      </dgm:t>
    </dgm:pt>
    <dgm:pt modelId="{15BA6188-B76C-E14C-8BAC-96EC37726CD7}">
      <dgm:prSet phldrT="[Text]" custT="1"/>
      <dgm:spPr/>
      <dgm:t>
        <a:bodyPr/>
        <a:lstStyle/>
        <a:p>
          <a:r>
            <a:rPr lang="en-US" sz="2000" dirty="0" smtClean="0"/>
            <a:t>Twitter data is stored as </a:t>
          </a:r>
          <a:r>
            <a:rPr lang="en-US" sz="2000" dirty="0" err="1" smtClean="0"/>
            <a:t>json.gz</a:t>
          </a:r>
          <a:r>
            <a:rPr lang="en-US" sz="2000" dirty="0" smtClean="0"/>
            <a:t> files, and usually of large sizes </a:t>
          </a:r>
          <a:endParaRPr lang="en-US" sz="2000" dirty="0"/>
        </a:p>
      </dgm:t>
    </dgm:pt>
    <dgm:pt modelId="{802A4AFB-4D4F-E148-AD60-E4C7C67691CF}" type="parTrans" cxnId="{9DE87083-55F7-6440-A103-6EE42002B9FE}">
      <dgm:prSet/>
      <dgm:spPr/>
      <dgm:t>
        <a:bodyPr/>
        <a:lstStyle/>
        <a:p>
          <a:endParaRPr lang="en-US"/>
        </a:p>
      </dgm:t>
    </dgm:pt>
    <dgm:pt modelId="{FB069EE3-8902-DB47-A07E-183AF12B59FA}" type="sibTrans" cxnId="{9DE87083-55F7-6440-A103-6EE42002B9FE}">
      <dgm:prSet/>
      <dgm:spPr/>
      <dgm:t>
        <a:bodyPr/>
        <a:lstStyle/>
        <a:p>
          <a:endParaRPr lang="en-US"/>
        </a:p>
      </dgm:t>
    </dgm:pt>
    <dgm:pt modelId="{E192D7C3-D486-D643-A248-231B8212675A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E8C88B46-2E5C-E543-9EAC-D0124731ABBB}" type="parTrans" cxnId="{479F6BCF-71FE-6042-848B-8FDED807350D}">
      <dgm:prSet/>
      <dgm:spPr/>
      <dgm:t>
        <a:bodyPr/>
        <a:lstStyle/>
        <a:p>
          <a:endParaRPr lang="en-US"/>
        </a:p>
      </dgm:t>
    </dgm:pt>
    <dgm:pt modelId="{A318B67D-A480-AE45-82D0-48C2C5D91F99}" type="sibTrans" cxnId="{479F6BCF-71FE-6042-848B-8FDED807350D}">
      <dgm:prSet/>
      <dgm:spPr/>
      <dgm:t>
        <a:bodyPr/>
        <a:lstStyle/>
        <a:p>
          <a:endParaRPr lang="en-US"/>
        </a:p>
      </dgm:t>
    </dgm:pt>
    <dgm:pt modelId="{5F056CC7-C113-D642-A4C0-7ADF838D35E3}">
      <dgm:prSet phldrT="[Text]" custT="1"/>
      <dgm:spPr/>
      <dgm:t>
        <a:bodyPr/>
        <a:lstStyle/>
        <a:p>
          <a:r>
            <a:rPr lang="en-US" sz="2000" dirty="0" smtClean="0"/>
            <a:t>Obtain preliminary results using and </a:t>
          </a:r>
          <a:r>
            <a:rPr lang="en-US" sz="2000" b="1" dirty="0" err="1" smtClean="0"/>
            <a:t>jq</a:t>
          </a:r>
          <a:r>
            <a:rPr lang="en-US" sz="2000" dirty="0" smtClean="0"/>
            <a:t> (</a:t>
          </a:r>
          <a:r>
            <a:rPr lang="en-US" sz="2000" dirty="0" err="1" smtClean="0"/>
            <a:t>json</a:t>
          </a:r>
          <a:r>
            <a:rPr lang="en-US" sz="2000" dirty="0" smtClean="0"/>
            <a:t> field extractor and Map-Reduce/</a:t>
          </a:r>
          <a:r>
            <a:rPr lang="en-US" sz="2000" b="1" dirty="0" smtClean="0"/>
            <a:t>python streaming</a:t>
          </a:r>
          <a:endParaRPr lang="en-US" sz="2000" b="1" dirty="0"/>
        </a:p>
      </dgm:t>
    </dgm:pt>
    <dgm:pt modelId="{4219E03F-0282-C249-A23E-EA6D6EA8E3C3}" type="parTrans" cxnId="{B905FFD2-526C-8847-8624-F84CF6047FCF}">
      <dgm:prSet/>
      <dgm:spPr/>
      <dgm:t>
        <a:bodyPr/>
        <a:lstStyle/>
        <a:p>
          <a:endParaRPr lang="en-US"/>
        </a:p>
      </dgm:t>
    </dgm:pt>
    <dgm:pt modelId="{67E550D2-0FF6-9A43-A551-C8330F73AF19}" type="sibTrans" cxnId="{B905FFD2-526C-8847-8624-F84CF6047FCF}">
      <dgm:prSet/>
      <dgm:spPr/>
      <dgm:t>
        <a:bodyPr/>
        <a:lstStyle/>
        <a:p>
          <a:endParaRPr lang="en-US"/>
        </a:p>
      </dgm:t>
    </dgm:pt>
    <dgm:pt modelId="{92A26EEB-C412-A449-B839-681BDA639573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43B3FFE6-CD6F-0941-821E-705E271AB826}" type="parTrans" cxnId="{44725C3A-6587-6E47-ADA0-FE99F0720F47}">
      <dgm:prSet/>
      <dgm:spPr/>
      <dgm:t>
        <a:bodyPr/>
        <a:lstStyle/>
        <a:p>
          <a:endParaRPr lang="en-US"/>
        </a:p>
      </dgm:t>
    </dgm:pt>
    <dgm:pt modelId="{D2D2E787-F0E2-1E49-8DC3-B41B60B51D97}" type="sibTrans" cxnId="{44725C3A-6587-6E47-ADA0-FE99F0720F47}">
      <dgm:prSet/>
      <dgm:spPr/>
      <dgm:t>
        <a:bodyPr/>
        <a:lstStyle/>
        <a:p>
          <a:endParaRPr lang="en-US"/>
        </a:p>
      </dgm:t>
    </dgm:pt>
    <dgm:pt modelId="{1AE4144C-0EE5-B345-A31F-F9FBE5250E7E}">
      <dgm:prSet phldrT="[Text]" custT="1"/>
      <dgm:spPr/>
      <dgm:t>
        <a:bodyPr/>
        <a:lstStyle/>
        <a:p>
          <a:r>
            <a:rPr lang="en-US" sz="2000" dirty="0" smtClean="0"/>
            <a:t>D3, NVD3 in JavaScript</a:t>
          </a:r>
          <a:endParaRPr lang="en-US" sz="2000" dirty="0"/>
        </a:p>
      </dgm:t>
    </dgm:pt>
    <dgm:pt modelId="{8BF0AB00-F2D1-E247-84BE-B095FE4FDF87}" type="parTrans" cxnId="{263C0DF6-4891-E74F-B8D1-C15C1791BCFD}">
      <dgm:prSet/>
      <dgm:spPr/>
      <dgm:t>
        <a:bodyPr/>
        <a:lstStyle/>
        <a:p>
          <a:endParaRPr lang="en-US"/>
        </a:p>
      </dgm:t>
    </dgm:pt>
    <dgm:pt modelId="{77ADC479-C6A8-1F40-BE23-C41222B5AF55}" type="sibTrans" cxnId="{263C0DF6-4891-E74F-B8D1-C15C1791BCFD}">
      <dgm:prSet/>
      <dgm:spPr/>
      <dgm:t>
        <a:bodyPr/>
        <a:lstStyle/>
        <a:p>
          <a:endParaRPr lang="en-US"/>
        </a:p>
      </dgm:t>
    </dgm:pt>
    <dgm:pt modelId="{E332F705-C851-2D47-B854-991DCEF2D928}">
      <dgm:prSet phldrT="[Text]" custT="1"/>
      <dgm:spPr/>
      <dgm:t>
        <a:bodyPr/>
        <a:lstStyle/>
        <a:p>
          <a:r>
            <a:rPr lang="en-US" sz="2000" dirty="0" smtClean="0"/>
            <a:t>Twitter Bootstrap template</a:t>
          </a:r>
          <a:endParaRPr lang="en-US" sz="2000" dirty="0"/>
        </a:p>
      </dgm:t>
    </dgm:pt>
    <dgm:pt modelId="{B7EA9B7D-2C27-3448-95CB-8814D4A971EA}" type="parTrans" cxnId="{CA90AFCD-3292-AA44-92B9-D141F19FEE34}">
      <dgm:prSet/>
      <dgm:spPr/>
      <dgm:t>
        <a:bodyPr/>
        <a:lstStyle/>
        <a:p>
          <a:endParaRPr lang="en-US"/>
        </a:p>
      </dgm:t>
    </dgm:pt>
    <dgm:pt modelId="{CB1F88A6-C51F-2047-94F1-DE1A7766D067}" type="sibTrans" cxnId="{CA90AFCD-3292-AA44-92B9-D141F19FEE34}">
      <dgm:prSet/>
      <dgm:spPr/>
      <dgm:t>
        <a:bodyPr/>
        <a:lstStyle/>
        <a:p>
          <a:endParaRPr lang="en-US"/>
        </a:p>
      </dgm:t>
    </dgm:pt>
    <dgm:pt modelId="{47F3E317-BC17-4A45-9CDE-4D9AB2B788E6}">
      <dgm:prSet phldrT="[Text]" custT="1"/>
      <dgm:spPr/>
      <dgm:t>
        <a:bodyPr/>
        <a:lstStyle/>
        <a:p>
          <a:r>
            <a:rPr lang="en-US" sz="2000" dirty="0" smtClean="0"/>
            <a:t>Further transformation of data</a:t>
          </a:r>
          <a:endParaRPr lang="en-US" sz="2000" dirty="0"/>
        </a:p>
      </dgm:t>
    </dgm:pt>
    <dgm:pt modelId="{EAECCA66-D943-2646-BF56-577FA27A6F57}" type="parTrans" cxnId="{4275062C-ED4A-0543-8424-784D73E7CE03}">
      <dgm:prSet/>
      <dgm:spPr/>
      <dgm:t>
        <a:bodyPr/>
        <a:lstStyle/>
        <a:p>
          <a:endParaRPr lang="en-US"/>
        </a:p>
      </dgm:t>
    </dgm:pt>
    <dgm:pt modelId="{910D7CDE-7049-0748-81C7-A7BB97236BB5}" type="sibTrans" cxnId="{4275062C-ED4A-0543-8424-784D73E7CE03}">
      <dgm:prSet/>
      <dgm:spPr/>
      <dgm:t>
        <a:bodyPr/>
        <a:lstStyle/>
        <a:p>
          <a:endParaRPr lang="en-US"/>
        </a:p>
      </dgm:t>
    </dgm:pt>
    <dgm:pt modelId="{E4398812-66C7-DD4B-976E-7D5B8C468129}">
      <dgm:prSet phldrT="[Text]" custT="1"/>
      <dgm:spPr/>
      <dgm:t>
        <a:bodyPr/>
        <a:lstStyle/>
        <a:p>
          <a:r>
            <a:rPr lang="en-US" sz="2000" dirty="0" smtClean="0"/>
            <a:t>Fixed format</a:t>
          </a:r>
          <a:endParaRPr lang="en-US" sz="2000" dirty="0"/>
        </a:p>
      </dgm:t>
    </dgm:pt>
    <dgm:pt modelId="{E94FD396-B174-C94A-A25A-5FE244256F57}" type="parTrans" cxnId="{CB34D681-4704-7A47-91C8-1A472D628904}">
      <dgm:prSet/>
      <dgm:spPr/>
      <dgm:t>
        <a:bodyPr/>
        <a:lstStyle/>
        <a:p>
          <a:endParaRPr lang="en-US"/>
        </a:p>
      </dgm:t>
    </dgm:pt>
    <dgm:pt modelId="{9A8CAEF3-9768-5C4E-83B9-F0412B2E963C}" type="sibTrans" cxnId="{CB34D681-4704-7A47-91C8-1A472D628904}">
      <dgm:prSet/>
      <dgm:spPr/>
      <dgm:t>
        <a:bodyPr/>
        <a:lstStyle/>
        <a:p>
          <a:endParaRPr lang="en-US"/>
        </a:p>
      </dgm:t>
    </dgm:pt>
    <dgm:pt modelId="{2639CB05-BFE9-0846-81BF-82190A040054}" type="pres">
      <dgm:prSet presAssocID="{26974AEB-79F6-9A42-8771-FA1EEF62DDF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20AF117-6DA1-8C4D-95F8-56804D5E26BD}" type="pres">
      <dgm:prSet presAssocID="{6FD01874-E1C9-1845-BE6A-5B45D6BEB14F}" presName="composite" presStyleCnt="0"/>
      <dgm:spPr/>
    </dgm:pt>
    <dgm:pt modelId="{AD35E83D-2E92-1F4E-AB3E-14C0ECFC0425}" type="pres">
      <dgm:prSet presAssocID="{6FD01874-E1C9-1845-BE6A-5B45D6BEB14F}" presName="bentUpArrow1" presStyleLbl="alignImgPlace1" presStyleIdx="0" presStyleCnt="2"/>
      <dgm:spPr/>
    </dgm:pt>
    <dgm:pt modelId="{FA9DC1A8-2234-CD49-ACA6-D7DBCC3179FF}" type="pres">
      <dgm:prSet presAssocID="{6FD01874-E1C9-1845-BE6A-5B45D6BEB14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ECC50-EBCD-6A4A-8952-9C9D5DBDB168}" type="pres">
      <dgm:prSet presAssocID="{6FD01874-E1C9-1845-BE6A-5B45D6BEB14F}" presName="ChildText" presStyleLbl="revTx" presStyleIdx="0" presStyleCnt="3" custScaleX="454279" custScaleY="140507" custLinFactX="87778" custLinFactNeighborX="100000" custLinFactNeighborY="-53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1F6E2-3D8C-1E45-AD3C-F3C7759326DC}" type="pres">
      <dgm:prSet presAssocID="{6BD54407-8D2C-5846-9C00-1547E70314D5}" presName="sibTrans" presStyleCnt="0"/>
      <dgm:spPr/>
    </dgm:pt>
    <dgm:pt modelId="{75C16937-645B-E04E-A79A-B6EF3EF082E8}" type="pres">
      <dgm:prSet presAssocID="{E192D7C3-D486-D643-A248-231B8212675A}" presName="composite" presStyleCnt="0"/>
      <dgm:spPr/>
    </dgm:pt>
    <dgm:pt modelId="{83C3ADDC-418B-7D4F-87BE-41C40AC6A8C9}" type="pres">
      <dgm:prSet presAssocID="{E192D7C3-D486-D643-A248-231B8212675A}" presName="bentUpArrow1" presStyleLbl="alignImgPlace1" presStyleIdx="1" presStyleCnt="2" custLinFactNeighborX="-22737" custLinFactNeighborY="1618"/>
      <dgm:spPr/>
    </dgm:pt>
    <dgm:pt modelId="{FC5B69F3-F609-B540-B2DB-F298EF2681C5}" type="pres">
      <dgm:prSet presAssocID="{E192D7C3-D486-D643-A248-231B8212675A}" presName="ParentText" presStyleLbl="node1" presStyleIdx="1" presStyleCnt="3" custLinFactNeighborX="-51852" custLinFactNeighborY="12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B1A26-E6D2-F04D-8B47-66B89EA6EEB0}" type="pres">
      <dgm:prSet presAssocID="{E192D7C3-D486-D643-A248-231B8212675A}" presName="ChildText" presStyleLbl="revTx" presStyleIdx="1" presStyleCnt="3" custScaleX="368336" custScaleY="169476" custLinFactNeighborX="73785" custLinFactNeighborY="-3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1047B-22FF-4046-AD22-B71203960BD3}" type="pres">
      <dgm:prSet presAssocID="{A318B67D-A480-AE45-82D0-48C2C5D91F99}" presName="sibTrans" presStyleCnt="0"/>
      <dgm:spPr/>
    </dgm:pt>
    <dgm:pt modelId="{8BD4C133-74C4-C34E-96EE-790D9603907C}" type="pres">
      <dgm:prSet presAssocID="{92A26EEB-C412-A449-B839-681BDA639573}" presName="composite" presStyleCnt="0"/>
      <dgm:spPr/>
    </dgm:pt>
    <dgm:pt modelId="{4C0D4BCB-698E-6C46-BE34-94B5B1C0208C}" type="pres">
      <dgm:prSet presAssocID="{92A26EEB-C412-A449-B839-681BDA639573}" presName="ParentText" presStyleLbl="node1" presStyleIdx="2" presStyleCnt="3" custLinFactNeighborX="-93727" custLinFactNeighborY="11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64C18-5EBB-6F48-AE92-A893369A6CBB}" type="pres">
      <dgm:prSet presAssocID="{92A26EEB-C412-A449-B839-681BDA639573}" presName="FinalChildText" presStyleLbl="revTx" presStyleIdx="2" presStyleCnt="3" custScaleX="307495" custLinFactNeighborX="-21894" custLinFactNeighborY="94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FE880E-4FEA-064B-B81E-D74EC240BA66}" type="presOf" srcId="{92A26EEB-C412-A449-B839-681BDA639573}" destId="{4C0D4BCB-698E-6C46-BE34-94B5B1C0208C}" srcOrd="0" destOrd="0" presId="urn:microsoft.com/office/officeart/2005/8/layout/StepDownProcess"/>
    <dgm:cxn modelId="{44725C3A-6587-6E47-ADA0-FE99F0720F47}" srcId="{26974AEB-79F6-9A42-8771-FA1EEF62DDF0}" destId="{92A26EEB-C412-A449-B839-681BDA639573}" srcOrd="2" destOrd="0" parTransId="{43B3FFE6-CD6F-0941-821E-705E271AB826}" sibTransId="{D2D2E787-F0E2-1E49-8DC3-B41B60B51D97}"/>
    <dgm:cxn modelId="{B905FFD2-526C-8847-8624-F84CF6047FCF}" srcId="{E192D7C3-D486-D643-A248-231B8212675A}" destId="{5F056CC7-C113-D642-A4C0-7ADF838D35E3}" srcOrd="0" destOrd="0" parTransId="{4219E03F-0282-C249-A23E-EA6D6EA8E3C3}" sibTransId="{67E550D2-0FF6-9A43-A551-C8330F73AF19}"/>
    <dgm:cxn modelId="{82C59A05-BF8F-304E-A3B2-533CFCD70791}" type="presOf" srcId="{26974AEB-79F6-9A42-8771-FA1EEF62DDF0}" destId="{2639CB05-BFE9-0846-81BF-82190A040054}" srcOrd="0" destOrd="0" presId="urn:microsoft.com/office/officeart/2005/8/layout/StepDownProcess"/>
    <dgm:cxn modelId="{CB34D681-4704-7A47-91C8-1A472D628904}" srcId="{6FD01874-E1C9-1845-BE6A-5B45D6BEB14F}" destId="{E4398812-66C7-DD4B-976E-7D5B8C468129}" srcOrd="1" destOrd="0" parTransId="{E94FD396-B174-C94A-A25A-5FE244256F57}" sibTransId="{9A8CAEF3-9768-5C4E-83B9-F0412B2E963C}"/>
    <dgm:cxn modelId="{840F0DFE-FA01-E04D-985F-72DEAF2224DA}" type="presOf" srcId="{6FD01874-E1C9-1845-BE6A-5B45D6BEB14F}" destId="{FA9DC1A8-2234-CD49-ACA6-D7DBCC3179FF}" srcOrd="0" destOrd="0" presId="urn:microsoft.com/office/officeart/2005/8/layout/StepDownProcess"/>
    <dgm:cxn modelId="{9DE87083-55F7-6440-A103-6EE42002B9FE}" srcId="{6FD01874-E1C9-1845-BE6A-5B45D6BEB14F}" destId="{15BA6188-B76C-E14C-8BAC-96EC37726CD7}" srcOrd="0" destOrd="0" parTransId="{802A4AFB-4D4F-E148-AD60-E4C7C67691CF}" sibTransId="{FB069EE3-8902-DB47-A07E-183AF12B59FA}"/>
    <dgm:cxn modelId="{285DD2A8-9CF0-AB43-9FC6-2942023AC4A8}" srcId="{26974AEB-79F6-9A42-8771-FA1EEF62DDF0}" destId="{6FD01874-E1C9-1845-BE6A-5B45D6BEB14F}" srcOrd="0" destOrd="0" parTransId="{F40AF407-79F8-A846-872C-9D89E24A2DD5}" sibTransId="{6BD54407-8D2C-5846-9C00-1547E70314D5}"/>
    <dgm:cxn modelId="{4275062C-ED4A-0543-8424-784D73E7CE03}" srcId="{E192D7C3-D486-D643-A248-231B8212675A}" destId="{47F3E317-BC17-4A45-9CDE-4D9AB2B788E6}" srcOrd="1" destOrd="0" parTransId="{EAECCA66-D943-2646-BF56-577FA27A6F57}" sibTransId="{910D7CDE-7049-0748-81C7-A7BB97236BB5}"/>
    <dgm:cxn modelId="{479F6BCF-71FE-6042-848B-8FDED807350D}" srcId="{26974AEB-79F6-9A42-8771-FA1EEF62DDF0}" destId="{E192D7C3-D486-D643-A248-231B8212675A}" srcOrd="1" destOrd="0" parTransId="{E8C88B46-2E5C-E543-9EAC-D0124731ABBB}" sibTransId="{A318B67D-A480-AE45-82D0-48C2C5D91F99}"/>
    <dgm:cxn modelId="{CA90AFCD-3292-AA44-92B9-D141F19FEE34}" srcId="{92A26EEB-C412-A449-B839-681BDA639573}" destId="{E332F705-C851-2D47-B854-991DCEF2D928}" srcOrd="1" destOrd="0" parTransId="{B7EA9B7D-2C27-3448-95CB-8814D4A971EA}" sibTransId="{CB1F88A6-C51F-2047-94F1-DE1A7766D067}"/>
    <dgm:cxn modelId="{1BA7C78C-0A88-004D-B1BB-6B0547A2C986}" type="presOf" srcId="{E4398812-66C7-DD4B-976E-7D5B8C468129}" destId="{012ECC50-EBCD-6A4A-8952-9C9D5DBDB168}" srcOrd="0" destOrd="1" presId="urn:microsoft.com/office/officeart/2005/8/layout/StepDownProcess"/>
    <dgm:cxn modelId="{C9FE45C2-412D-C747-86EC-49E9EFE41C6F}" type="presOf" srcId="{15BA6188-B76C-E14C-8BAC-96EC37726CD7}" destId="{012ECC50-EBCD-6A4A-8952-9C9D5DBDB168}" srcOrd="0" destOrd="0" presId="urn:microsoft.com/office/officeart/2005/8/layout/StepDownProcess"/>
    <dgm:cxn modelId="{3E6F89B1-EC0E-D149-BC5D-72B1DBF19B81}" type="presOf" srcId="{1AE4144C-0EE5-B345-A31F-F9FBE5250E7E}" destId="{30E64C18-5EBB-6F48-AE92-A893369A6CBB}" srcOrd="0" destOrd="0" presId="urn:microsoft.com/office/officeart/2005/8/layout/StepDownProcess"/>
    <dgm:cxn modelId="{3C3223A0-86CF-1C48-968C-A1565868158F}" type="presOf" srcId="{47F3E317-BC17-4A45-9CDE-4D9AB2B788E6}" destId="{8C7B1A26-E6D2-F04D-8B47-66B89EA6EEB0}" srcOrd="0" destOrd="1" presId="urn:microsoft.com/office/officeart/2005/8/layout/StepDownProcess"/>
    <dgm:cxn modelId="{263C0DF6-4891-E74F-B8D1-C15C1791BCFD}" srcId="{92A26EEB-C412-A449-B839-681BDA639573}" destId="{1AE4144C-0EE5-B345-A31F-F9FBE5250E7E}" srcOrd="0" destOrd="0" parTransId="{8BF0AB00-F2D1-E247-84BE-B095FE4FDF87}" sibTransId="{77ADC479-C6A8-1F40-BE23-C41222B5AF55}"/>
    <dgm:cxn modelId="{23CF1D60-047C-9445-BB16-CA421B175ED5}" type="presOf" srcId="{E192D7C3-D486-D643-A248-231B8212675A}" destId="{FC5B69F3-F609-B540-B2DB-F298EF2681C5}" srcOrd="0" destOrd="0" presId="urn:microsoft.com/office/officeart/2005/8/layout/StepDownProcess"/>
    <dgm:cxn modelId="{AA8456DC-9CF5-E64A-A010-8876EE50B996}" type="presOf" srcId="{5F056CC7-C113-D642-A4C0-7ADF838D35E3}" destId="{8C7B1A26-E6D2-F04D-8B47-66B89EA6EEB0}" srcOrd="0" destOrd="0" presId="urn:microsoft.com/office/officeart/2005/8/layout/StepDownProcess"/>
    <dgm:cxn modelId="{4AD07141-7BC2-F442-9FB8-EFB8CAD5ADDF}" type="presOf" srcId="{E332F705-C851-2D47-B854-991DCEF2D928}" destId="{30E64C18-5EBB-6F48-AE92-A893369A6CBB}" srcOrd="0" destOrd="1" presId="urn:microsoft.com/office/officeart/2005/8/layout/StepDownProcess"/>
    <dgm:cxn modelId="{864BBC1C-CE7A-B445-998F-B9E111B9AD49}" type="presParOf" srcId="{2639CB05-BFE9-0846-81BF-82190A040054}" destId="{A20AF117-6DA1-8C4D-95F8-56804D5E26BD}" srcOrd="0" destOrd="0" presId="urn:microsoft.com/office/officeart/2005/8/layout/StepDownProcess"/>
    <dgm:cxn modelId="{E1C618CD-7342-F14C-B2C9-87809738E626}" type="presParOf" srcId="{A20AF117-6DA1-8C4D-95F8-56804D5E26BD}" destId="{AD35E83D-2E92-1F4E-AB3E-14C0ECFC0425}" srcOrd="0" destOrd="0" presId="urn:microsoft.com/office/officeart/2005/8/layout/StepDownProcess"/>
    <dgm:cxn modelId="{88171DF2-E9BD-134D-B6D7-21EEA57B907E}" type="presParOf" srcId="{A20AF117-6DA1-8C4D-95F8-56804D5E26BD}" destId="{FA9DC1A8-2234-CD49-ACA6-D7DBCC3179FF}" srcOrd="1" destOrd="0" presId="urn:microsoft.com/office/officeart/2005/8/layout/StepDownProcess"/>
    <dgm:cxn modelId="{B038F7D1-1F3F-7740-90AF-8F9BE8A5D69B}" type="presParOf" srcId="{A20AF117-6DA1-8C4D-95F8-56804D5E26BD}" destId="{012ECC50-EBCD-6A4A-8952-9C9D5DBDB168}" srcOrd="2" destOrd="0" presId="urn:microsoft.com/office/officeart/2005/8/layout/StepDownProcess"/>
    <dgm:cxn modelId="{4DA06E6A-453D-344E-99C7-83C9E14D69CE}" type="presParOf" srcId="{2639CB05-BFE9-0846-81BF-82190A040054}" destId="{6CA1F6E2-3D8C-1E45-AD3C-F3C7759326DC}" srcOrd="1" destOrd="0" presId="urn:microsoft.com/office/officeart/2005/8/layout/StepDownProcess"/>
    <dgm:cxn modelId="{FE242ED9-7575-B246-A196-6B5939B908F0}" type="presParOf" srcId="{2639CB05-BFE9-0846-81BF-82190A040054}" destId="{75C16937-645B-E04E-A79A-B6EF3EF082E8}" srcOrd="2" destOrd="0" presId="urn:microsoft.com/office/officeart/2005/8/layout/StepDownProcess"/>
    <dgm:cxn modelId="{292A6F90-E88D-9444-B4EB-7990BE9AF710}" type="presParOf" srcId="{75C16937-645B-E04E-A79A-B6EF3EF082E8}" destId="{83C3ADDC-418B-7D4F-87BE-41C40AC6A8C9}" srcOrd="0" destOrd="0" presId="urn:microsoft.com/office/officeart/2005/8/layout/StepDownProcess"/>
    <dgm:cxn modelId="{46D05AC9-7F37-CB48-98B3-813CE11C2AA0}" type="presParOf" srcId="{75C16937-645B-E04E-A79A-B6EF3EF082E8}" destId="{FC5B69F3-F609-B540-B2DB-F298EF2681C5}" srcOrd="1" destOrd="0" presId="urn:microsoft.com/office/officeart/2005/8/layout/StepDownProcess"/>
    <dgm:cxn modelId="{79281178-9FAA-4D41-B97F-971E6FFBA786}" type="presParOf" srcId="{75C16937-645B-E04E-A79A-B6EF3EF082E8}" destId="{8C7B1A26-E6D2-F04D-8B47-66B89EA6EEB0}" srcOrd="2" destOrd="0" presId="urn:microsoft.com/office/officeart/2005/8/layout/StepDownProcess"/>
    <dgm:cxn modelId="{9F39A9B5-951A-AF41-8443-B5DB8E4D5B74}" type="presParOf" srcId="{2639CB05-BFE9-0846-81BF-82190A040054}" destId="{4261047B-22FF-4046-AD22-B71203960BD3}" srcOrd="3" destOrd="0" presId="urn:microsoft.com/office/officeart/2005/8/layout/StepDownProcess"/>
    <dgm:cxn modelId="{6856A511-A29F-3E45-8219-60C74199BDA8}" type="presParOf" srcId="{2639CB05-BFE9-0846-81BF-82190A040054}" destId="{8BD4C133-74C4-C34E-96EE-790D9603907C}" srcOrd="4" destOrd="0" presId="urn:microsoft.com/office/officeart/2005/8/layout/StepDownProcess"/>
    <dgm:cxn modelId="{6A0CC146-4DB6-F849-BD86-5647A19623CD}" type="presParOf" srcId="{8BD4C133-74C4-C34E-96EE-790D9603907C}" destId="{4C0D4BCB-698E-6C46-BE34-94B5B1C0208C}" srcOrd="0" destOrd="0" presId="urn:microsoft.com/office/officeart/2005/8/layout/StepDownProcess"/>
    <dgm:cxn modelId="{943B4664-5B02-2442-A803-B8C585004D92}" type="presParOf" srcId="{8BD4C133-74C4-C34E-96EE-790D9603907C}" destId="{30E64C18-5EBB-6F48-AE92-A893369A6CB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5E83D-2E92-1F4E-AB3E-14C0ECFC0425}">
      <dsp:nvSpPr>
        <dsp:cNvPr id="0" name=""/>
        <dsp:cNvSpPr/>
      </dsp:nvSpPr>
      <dsp:spPr>
        <a:xfrm rot="5400000">
          <a:off x="651006" y="1508354"/>
          <a:ext cx="864131" cy="9837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9DC1A8-2234-CD49-ACA6-D7DBCC3179FF}">
      <dsp:nvSpPr>
        <dsp:cNvPr id="0" name=""/>
        <dsp:cNvSpPr/>
      </dsp:nvSpPr>
      <dsp:spPr>
        <a:xfrm>
          <a:off x="422063" y="550447"/>
          <a:ext cx="1454689" cy="10182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hlinkClick xmlns:r="http://schemas.openxmlformats.org/officeDocument/2006/relationships" r:id="" action="ppaction://hlinksldjump"/>
            </a:rPr>
            <a:t>Input</a:t>
          </a:r>
          <a:endParaRPr lang="en-US" sz="1700" kern="1200" dirty="0"/>
        </a:p>
      </dsp:txBody>
      <dsp:txXfrm>
        <a:off x="471778" y="600162"/>
        <a:ext cx="1355259" cy="918805"/>
      </dsp:txXfrm>
    </dsp:sp>
    <dsp:sp modelId="{012ECC50-EBCD-6A4A-8952-9C9D5DBDB168}">
      <dsp:nvSpPr>
        <dsp:cNvPr id="0" name=""/>
        <dsp:cNvSpPr/>
      </dsp:nvSpPr>
      <dsp:spPr>
        <a:xfrm>
          <a:off x="1989308" y="436764"/>
          <a:ext cx="4806282" cy="115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Twitter data is stored as </a:t>
          </a:r>
          <a:r>
            <a:rPr lang="en-US" sz="2000" kern="1200" dirty="0" err="1" smtClean="0"/>
            <a:t>json.gz</a:t>
          </a:r>
          <a:r>
            <a:rPr lang="en-US" sz="2000" kern="1200" dirty="0" smtClean="0"/>
            <a:t> files, and usually of large sizes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Fixed format</a:t>
          </a:r>
          <a:endParaRPr lang="en-US" sz="2000" kern="1200" dirty="0"/>
        </a:p>
      </dsp:txBody>
      <dsp:txXfrm>
        <a:off x="1989308" y="436764"/>
        <a:ext cx="4806282" cy="1156348"/>
      </dsp:txXfrm>
    </dsp:sp>
    <dsp:sp modelId="{83C3ADDC-418B-7D4F-87BE-41C40AC6A8C9}">
      <dsp:nvSpPr>
        <dsp:cNvPr id="0" name=""/>
        <dsp:cNvSpPr/>
      </dsp:nvSpPr>
      <dsp:spPr>
        <a:xfrm rot="5400000">
          <a:off x="2314888" y="2854926"/>
          <a:ext cx="864131" cy="9837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5B69F3-F609-B540-B2DB-F298EF2681C5}">
      <dsp:nvSpPr>
        <dsp:cNvPr id="0" name=""/>
        <dsp:cNvSpPr/>
      </dsp:nvSpPr>
      <dsp:spPr>
        <a:xfrm>
          <a:off x="1555343" y="1895989"/>
          <a:ext cx="1454689" cy="10182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Preprocessing</a:t>
          </a:r>
          <a:endParaRPr lang="en-US" sz="1700" kern="1200" dirty="0"/>
        </a:p>
      </dsp:txBody>
      <dsp:txXfrm>
        <a:off x="1605058" y="1945704"/>
        <a:ext cx="1355259" cy="918805"/>
      </dsp:txXfrm>
    </dsp:sp>
    <dsp:sp modelId="{8C7B1A26-E6D2-F04D-8B47-66B89EA6EEB0}">
      <dsp:nvSpPr>
        <dsp:cNvPr id="0" name=""/>
        <dsp:cNvSpPr/>
      </dsp:nvSpPr>
      <dsp:spPr>
        <a:xfrm>
          <a:off x="3125464" y="1667497"/>
          <a:ext cx="3897003" cy="139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Obtain preliminary results using and </a:t>
          </a:r>
          <a:r>
            <a:rPr lang="en-US" sz="2000" b="1" kern="1200" dirty="0" err="1" smtClean="0"/>
            <a:t>jq</a:t>
          </a:r>
          <a:r>
            <a:rPr lang="en-US" sz="2000" kern="1200" dirty="0" smtClean="0"/>
            <a:t> (</a:t>
          </a:r>
          <a:r>
            <a:rPr lang="en-US" sz="2000" kern="1200" dirty="0" err="1" smtClean="0"/>
            <a:t>json</a:t>
          </a:r>
          <a:r>
            <a:rPr lang="en-US" sz="2000" kern="1200" dirty="0" smtClean="0"/>
            <a:t> field extractor and Map-Reduce/</a:t>
          </a:r>
          <a:r>
            <a:rPr lang="en-US" sz="2000" b="1" kern="1200" dirty="0" smtClean="0"/>
            <a:t>python streaming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Further transformation of data</a:t>
          </a:r>
          <a:endParaRPr lang="en-US" sz="2000" kern="1200" dirty="0"/>
        </a:p>
      </dsp:txBody>
      <dsp:txXfrm>
        <a:off x="3125464" y="1667497"/>
        <a:ext cx="3897003" cy="1394758"/>
      </dsp:txXfrm>
    </dsp:sp>
    <dsp:sp modelId="{4C0D4BCB-698E-6C46-BE34-94B5B1C0208C}">
      <dsp:nvSpPr>
        <dsp:cNvPr id="0" name=""/>
        <dsp:cNvSpPr/>
      </dsp:nvSpPr>
      <dsp:spPr>
        <a:xfrm>
          <a:off x="3253207" y="3038774"/>
          <a:ext cx="1454689" cy="10182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Visualization</a:t>
          </a:r>
          <a:endParaRPr lang="en-US" sz="1700" kern="1200" dirty="0"/>
        </a:p>
      </dsp:txBody>
      <dsp:txXfrm>
        <a:off x="3302922" y="3088489"/>
        <a:ext cx="1355259" cy="918805"/>
      </dsp:txXfrm>
    </dsp:sp>
    <dsp:sp modelId="{30E64C18-5EBB-6F48-AE92-A893369A6CBB}">
      <dsp:nvSpPr>
        <dsp:cNvPr id="0" name=""/>
        <dsp:cNvSpPr/>
      </dsp:nvSpPr>
      <dsp:spPr>
        <a:xfrm>
          <a:off x="4742043" y="3201677"/>
          <a:ext cx="3253304" cy="82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D3, NVD3 in JavaScript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Twitter Bootstrap template</a:t>
          </a:r>
          <a:endParaRPr lang="en-US" sz="2000" kern="1200" dirty="0"/>
        </a:p>
      </dsp:txBody>
      <dsp:txXfrm>
        <a:off x="4742043" y="3201677"/>
        <a:ext cx="3253304" cy="822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6478-535C-1B44-937F-554C2291C3A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6FDF-93FC-E04D-B023-9CF572DB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Visualization of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Dahlia: </a:t>
            </a:r>
          </a:p>
          <a:p>
            <a:r>
              <a:rPr lang="en-US" dirty="0" err="1" smtClean="0"/>
              <a:t>Meihao</a:t>
            </a:r>
            <a:r>
              <a:rPr lang="en-US" dirty="0" smtClean="0"/>
              <a:t> Chen, Yitong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massive amount of twitter data (tweets) in a timely fashion</a:t>
            </a:r>
          </a:p>
          <a:p>
            <a:r>
              <a:rPr lang="en-US" dirty="0" smtClean="0"/>
              <a:t>Ideal for fast information extraction</a:t>
            </a:r>
          </a:p>
          <a:p>
            <a:r>
              <a:rPr lang="en-US" dirty="0" smtClean="0"/>
              <a:t>Reproducible in Python</a:t>
            </a:r>
          </a:p>
          <a:p>
            <a:r>
              <a:rPr lang="en-US" dirty="0" smtClean="0"/>
              <a:t>To be utilized by a variety of industries and technical/non-technical professionals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1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Pipeline: How do we get there?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422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5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Product: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235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Folder structure: </a:t>
            </a:r>
          </a:p>
          <a:p>
            <a:pPr lvl="1"/>
            <a:r>
              <a:rPr lang="en-US" dirty="0" smtClean="0"/>
              <a:t>Dahlia</a:t>
            </a:r>
          </a:p>
          <a:p>
            <a:pPr lvl="2"/>
            <a:r>
              <a:rPr lang="en-US" dirty="0" smtClean="0"/>
              <a:t>Data</a:t>
            </a:r>
          </a:p>
          <a:p>
            <a:pPr lvl="2"/>
            <a:r>
              <a:rPr lang="en-US" dirty="0" err="1" smtClean="0"/>
              <a:t>Proc</a:t>
            </a:r>
            <a:endParaRPr lang="en-US" dirty="0" smtClean="0"/>
          </a:p>
          <a:p>
            <a:pPr lvl="3"/>
            <a:r>
              <a:rPr lang="en-US" dirty="0" smtClean="0"/>
              <a:t>./</a:t>
            </a:r>
            <a:r>
              <a:rPr lang="en-US" dirty="0" err="1" smtClean="0"/>
              <a:t>bashFilter</a:t>
            </a:r>
            <a:endParaRPr lang="en-US" dirty="0" smtClean="0"/>
          </a:p>
          <a:p>
            <a:pPr lvl="3"/>
            <a:r>
              <a:rPr lang="en-US" dirty="0" smtClean="0"/>
              <a:t>./</a:t>
            </a:r>
            <a:r>
              <a:rPr lang="en-US" dirty="0" err="1" smtClean="0"/>
              <a:t>countMapreduce</a:t>
            </a:r>
            <a:endParaRPr lang="en-US" dirty="0" smtClean="0"/>
          </a:p>
          <a:p>
            <a:pPr lvl="3"/>
            <a:r>
              <a:rPr lang="en-US" dirty="0" smtClean="0"/>
              <a:t>./Proc_d3</a:t>
            </a:r>
            <a:endParaRPr lang="en-US" dirty="0"/>
          </a:p>
          <a:p>
            <a:pPr lvl="2"/>
            <a:r>
              <a:rPr lang="en-US" dirty="0" smtClean="0"/>
              <a:t>Vis</a:t>
            </a:r>
          </a:p>
          <a:p>
            <a:pPr lvl="3"/>
            <a:r>
              <a:rPr lang="en-US" dirty="0" smtClean="0"/>
              <a:t>./</a:t>
            </a:r>
            <a:r>
              <a:rPr lang="en-US" dirty="0" err="1" smtClean="0"/>
              <a:t>bower_components</a:t>
            </a:r>
            <a:endParaRPr lang="en-US" dirty="0" smtClean="0"/>
          </a:p>
          <a:p>
            <a:pPr lvl="3"/>
            <a:r>
              <a:rPr lang="en-US" dirty="0" smtClean="0"/>
              <a:t>./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3"/>
            <a:r>
              <a:rPr lang="en-US" dirty="0" smtClean="0"/>
              <a:t>./data</a:t>
            </a:r>
          </a:p>
          <a:p>
            <a:pPr lvl="3"/>
            <a:r>
              <a:rPr lang="en-US" dirty="0" smtClean="0"/>
              <a:t>./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3"/>
            <a:r>
              <a:rPr lang="en-US" dirty="0" err="1" smtClean="0"/>
              <a:t>Index.html</a:t>
            </a:r>
            <a:endParaRPr lang="en-US" dirty="0" smtClean="0"/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un.sh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68388" y="2595479"/>
            <a:ext cx="1725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68388" y="3202931"/>
            <a:ext cx="1725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8388" y="3893218"/>
            <a:ext cx="1725609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68388" y="5039631"/>
            <a:ext cx="1725609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375291" y="5620009"/>
            <a:ext cx="1718706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75291" y="5979495"/>
            <a:ext cx="1718706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3361" y="2272313"/>
            <a:ext cx="236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 </a:t>
            </a:r>
          </a:p>
          <a:p>
            <a:r>
              <a:rPr lang="en-US" dirty="0" smtClean="0"/>
              <a:t>intermediate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3361" y="3018265"/>
            <a:ext cx="2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out useful fields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3361" y="3583858"/>
            <a:ext cx="281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for visualization, output goes to Vis/data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63360" y="4730271"/>
            <a:ext cx="3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directly used for visualization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3360" y="5435343"/>
            <a:ext cx="336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result in html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3361" y="5756831"/>
            <a:ext cx="336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 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1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information: </a:t>
            </a:r>
          </a:p>
          <a:p>
            <a:pPr lvl="1"/>
            <a:r>
              <a:rPr lang="en-US" dirty="0" smtClean="0"/>
              <a:t>User name</a:t>
            </a:r>
          </a:p>
          <a:p>
            <a:pPr lvl="1"/>
            <a:r>
              <a:rPr lang="en-US" dirty="0" smtClean="0"/>
              <a:t>Mentions</a:t>
            </a:r>
          </a:p>
          <a:p>
            <a:pPr lvl="1"/>
            <a:r>
              <a:rPr lang="en-US" dirty="0" smtClean="0"/>
              <a:t>Statuses count</a:t>
            </a:r>
          </a:p>
          <a:p>
            <a:r>
              <a:rPr lang="en-US" dirty="0" smtClean="0"/>
              <a:t>Tweet information:</a:t>
            </a:r>
          </a:p>
          <a:p>
            <a:pPr lvl="1"/>
            <a:r>
              <a:rPr lang="en-US" dirty="0" smtClean="0"/>
              <a:t>Text/</a:t>
            </a:r>
            <a:r>
              <a:rPr lang="en-US" dirty="0" err="1" smtClean="0"/>
              <a:t>Retweeted</a:t>
            </a:r>
            <a:r>
              <a:rPr lang="en-US" dirty="0" smtClean="0"/>
              <a:t> text</a:t>
            </a:r>
          </a:p>
          <a:p>
            <a:pPr lvl="1"/>
            <a:r>
              <a:rPr lang="en-US" dirty="0" smtClean="0"/>
              <a:t>Location of the tweet (random sample with coordinates)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err="1" smtClean="0"/>
              <a:t>Retweeted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Draw a Summary of the Dataset:</a:t>
            </a:r>
          </a:p>
          <a:p>
            <a:pPr lvl="1"/>
            <a:r>
              <a:rPr lang="en-US" dirty="0" smtClean="0"/>
              <a:t>what are people talking about:</a:t>
            </a:r>
          </a:p>
          <a:p>
            <a:pPr lvl="2"/>
            <a:r>
              <a:rPr lang="en-US" dirty="0" smtClean="0"/>
              <a:t>Word cloud</a:t>
            </a:r>
          </a:p>
          <a:p>
            <a:pPr lvl="2"/>
            <a:r>
              <a:rPr lang="en-US" dirty="0" smtClean="0"/>
              <a:t>Popular tweets</a:t>
            </a:r>
          </a:p>
          <a:p>
            <a:pPr lvl="2"/>
            <a:r>
              <a:rPr lang="en-US" dirty="0" smtClean="0"/>
              <a:t>Tweet sequence</a:t>
            </a:r>
            <a:endParaRPr lang="en-US" dirty="0"/>
          </a:p>
          <a:p>
            <a:pPr lvl="1"/>
            <a:r>
              <a:rPr lang="en-US" dirty="0" smtClean="0"/>
              <a:t>who are sending tweets:</a:t>
            </a:r>
          </a:p>
          <a:p>
            <a:pPr lvl="2"/>
            <a:r>
              <a:rPr lang="en-US" dirty="0" smtClean="0"/>
              <a:t>Pie charts on </a:t>
            </a:r>
            <a:r>
              <a:rPr lang="en-US" dirty="0" err="1" smtClean="0"/>
              <a:t>hashtags</a:t>
            </a:r>
            <a:r>
              <a:rPr lang="en-US" dirty="0" smtClean="0"/>
              <a:t>, </a:t>
            </a:r>
            <a:r>
              <a:rPr lang="en-US" dirty="0" err="1" smtClean="0"/>
              <a:t>geolocation</a:t>
            </a:r>
            <a:r>
              <a:rPr lang="en-US" dirty="0" smtClean="0"/>
              <a:t>, source, </a:t>
            </a:r>
            <a:r>
              <a:rPr lang="en-US" dirty="0" err="1" smtClean="0"/>
              <a:t>usermentions</a:t>
            </a:r>
            <a:endParaRPr lang="en-US" dirty="0" smtClean="0"/>
          </a:p>
          <a:p>
            <a:pPr lvl="2"/>
            <a:r>
              <a:rPr lang="en-US" dirty="0" smtClean="0"/>
              <a:t>Mention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Interesting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events:</a:t>
            </a:r>
          </a:p>
          <a:p>
            <a:pPr lvl="2"/>
            <a:r>
              <a:rPr lang="en-US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472"/>
            <a:ext cx="8229600" cy="402769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400" dirty="0" smtClean="0"/>
              <a:t>Now take a look at our Demo!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Wrapping up data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Interactive plot</a:t>
            </a:r>
          </a:p>
          <a:p>
            <a:pPr lvl="1"/>
            <a:r>
              <a:rPr lang="en-US" dirty="0" smtClean="0"/>
              <a:t>Field selection</a:t>
            </a:r>
          </a:p>
          <a:p>
            <a:pPr lvl="1"/>
            <a:r>
              <a:rPr lang="en-US" dirty="0" smtClean="0"/>
              <a:t>Query function: type-in query or drop down menu</a:t>
            </a:r>
          </a:p>
          <a:p>
            <a:r>
              <a:rPr lang="en-US" dirty="0" smtClean="0"/>
              <a:t>Dashboard visualization structure</a:t>
            </a:r>
          </a:p>
          <a:p>
            <a:pPr lvl="1"/>
            <a:r>
              <a:rPr lang="en-US" dirty="0" smtClean="0"/>
              <a:t>Make it compact: combine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</a:t>
            </a:r>
          </a:p>
          <a:p>
            <a:pPr lvl="1"/>
            <a:r>
              <a:rPr lang="en-US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295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Instant Visualization of twitter data</vt:lpstr>
      <vt:lpstr>Our objectives</vt:lpstr>
      <vt:lpstr>Pipeline: How do we get there?</vt:lpstr>
      <vt:lpstr>Product: How does it work?</vt:lpstr>
      <vt:lpstr>Extracting information from data</vt:lpstr>
      <vt:lpstr>Visualization</vt:lpstr>
      <vt:lpstr>PowerPoint Presentation</vt:lpstr>
      <vt:lpstr>Following Work</vt:lpstr>
    </vt:vector>
  </TitlesOfParts>
  <Company>Brandeis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Visualization of twitter data</dc:title>
  <dc:creator>Yitong Wang</dc:creator>
  <cp:lastModifiedBy>Meihao Chen</cp:lastModifiedBy>
  <cp:revision>81</cp:revision>
  <dcterms:created xsi:type="dcterms:W3CDTF">2015-11-18T20:37:53Z</dcterms:created>
  <dcterms:modified xsi:type="dcterms:W3CDTF">2015-11-19T14:20:48Z</dcterms:modified>
</cp:coreProperties>
</file>