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sldIdLst>
    <p:sldId id="256" r:id="rId3"/>
    <p:sldId id="257" r:id="rId4"/>
    <p:sldId id="258" r:id="rId5"/>
    <p:sldId id="262"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CC7B45-8BCE-4445-B9E5-A36F3A587FA1}" v="10" dt="2020-03-01T22:01:25.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erge, Robert" userId="86178bba-8966-4798-a824-11f37adb4b9e" providerId="ADAL" clId="{E2CC7B45-8BCE-4445-B9E5-A36F3A587FA1}"/>
    <pc:docChg chg="custSel addSld modSld">
      <pc:chgData name="Goerge, Robert" userId="86178bba-8966-4798-a824-11f37adb4b9e" providerId="ADAL" clId="{E2CC7B45-8BCE-4445-B9E5-A36F3A587FA1}" dt="2020-03-04T21:04:40.923" v="1940" actId="20577"/>
      <pc:docMkLst>
        <pc:docMk/>
      </pc:docMkLst>
      <pc:sldChg chg="modSp add">
        <pc:chgData name="Goerge, Robert" userId="86178bba-8966-4798-a824-11f37adb4b9e" providerId="ADAL" clId="{E2CC7B45-8BCE-4445-B9E5-A36F3A587FA1}" dt="2020-03-01T19:46:23.897" v="1235" actId="20577"/>
        <pc:sldMkLst>
          <pc:docMk/>
          <pc:sldMk cId="3702106145" sldId="258"/>
        </pc:sldMkLst>
        <pc:spChg chg="mod">
          <ac:chgData name="Goerge, Robert" userId="86178bba-8966-4798-a824-11f37adb4b9e" providerId="ADAL" clId="{E2CC7B45-8BCE-4445-B9E5-A36F3A587FA1}" dt="2020-03-01T19:26:36.084" v="739" actId="20577"/>
          <ac:spMkLst>
            <pc:docMk/>
            <pc:sldMk cId="3702106145" sldId="258"/>
            <ac:spMk id="2" creationId="{4EFCFA9F-D73A-8543-AD9B-CA269B59CDF3}"/>
          </ac:spMkLst>
        </pc:spChg>
        <pc:spChg chg="mod">
          <ac:chgData name="Goerge, Robert" userId="86178bba-8966-4798-a824-11f37adb4b9e" providerId="ADAL" clId="{E2CC7B45-8BCE-4445-B9E5-A36F3A587FA1}" dt="2020-03-01T19:46:23.897" v="1235" actId="20577"/>
          <ac:spMkLst>
            <pc:docMk/>
            <pc:sldMk cId="3702106145" sldId="258"/>
            <ac:spMk id="3" creationId="{C8F20EE2-692B-E742-89DE-EE6C2000155A}"/>
          </ac:spMkLst>
        </pc:spChg>
      </pc:sldChg>
      <pc:sldChg chg="modSp add">
        <pc:chgData name="Goerge, Robert" userId="86178bba-8966-4798-a824-11f37adb4b9e" providerId="ADAL" clId="{E2CC7B45-8BCE-4445-B9E5-A36F3A587FA1}" dt="2020-03-01T19:57:49.688" v="1438" actId="20577"/>
        <pc:sldMkLst>
          <pc:docMk/>
          <pc:sldMk cId="2960306584" sldId="259"/>
        </pc:sldMkLst>
        <pc:spChg chg="mod">
          <ac:chgData name="Goerge, Robert" userId="86178bba-8966-4798-a824-11f37adb4b9e" providerId="ADAL" clId="{E2CC7B45-8BCE-4445-B9E5-A36F3A587FA1}" dt="2020-03-01T19:15:12.828" v="303" actId="27636"/>
          <ac:spMkLst>
            <pc:docMk/>
            <pc:sldMk cId="2960306584" sldId="259"/>
            <ac:spMk id="2" creationId="{275FA9B3-075C-7849-8B0C-A863F00C8AA3}"/>
          </ac:spMkLst>
        </pc:spChg>
        <pc:spChg chg="mod">
          <ac:chgData name="Goerge, Robert" userId="86178bba-8966-4798-a824-11f37adb4b9e" providerId="ADAL" clId="{E2CC7B45-8BCE-4445-B9E5-A36F3A587FA1}" dt="2020-03-01T19:57:49.688" v="1438" actId="20577"/>
          <ac:spMkLst>
            <pc:docMk/>
            <pc:sldMk cId="2960306584" sldId="259"/>
            <ac:spMk id="3" creationId="{0196BC0C-335E-ED42-9EC6-255E5AB06F7F}"/>
          </ac:spMkLst>
        </pc:spChg>
      </pc:sldChg>
      <pc:sldChg chg="modSp add">
        <pc:chgData name="Goerge, Robert" userId="86178bba-8966-4798-a824-11f37adb4b9e" providerId="ADAL" clId="{E2CC7B45-8BCE-4445-B9E5-A36F3A587FA1}" dt="2020-03-01T19:56:46.485" v="1395" actId="20577"/>
        <pc:sldMkLst>
          <pc:docMk/>
          <pc:sldMk cId="759993468" sldId="260"/>
        </pc:sldMkLst>
        <pc:spChg chg="mod">
          <ac:chgData name="Goerge, Robert" userId="86178bba-8966-4798-a824-11f37adb4b9e" providerId="ADAL" clId="{E2CC7B45-8BCE-4445-B9E5-A36F3A587FA1}" dt="2020-03-01T19:56:46.485" v="1395" actId="20577"/>
          <ac:spMkLst>
            <pc:docMk/>
            <pc:sldMk cId="759993468" sldId="260"/>
            <ac:spMk id="2" creationId="{8CF32BAA-8E55-8649-9F29-D97C1132BCFC}"/>
          </ac:spMkLst>
        </pc:spChg>
        <pc:spChg chg="mod">
          <ac:chgData name="Goerge, Robert" userId="86178bba-8966-4798-a824-11f37adb4b9e" providerId="ADAL" clId="{E2CC7B45-8BCE-4445-B9E5-A36F3A587FA1}" dt="2020-03-01T19:54:33.848" v="1348" actId="20577"/>
          <ac:spMkLst>
            <pc:docMk/>
            <pc:sldMk cId="759993468" sldId="260"/>
            <ac:spMk id="3" creationId="{F2C7F102-D853-F442-B472-1E91AFC3DC7C}"/>
          </ac:spMkLst>
        </pc:spChg>
      </pc:sldChg>
      <pc:sldChg chg="addSp modSp add">
        <pc:chgData name="Goerge, Robert" userId="86178bba-8966-4798-a824-11f37adb4b9e" providerId="ADAL" clId="{E2CC7B45-8BCE-4445-B9E5-A36F3A587FA1}" dt="2020-03-01T19:49:54.563" v="1277" actId="1076"/>
        <pc:sldMkLst>
          <pc:docMk/>
          <pc:sldMk cId="2348503890" sldId="261"/>
        </pc:sldMkLst>
        <pc:spChg chg="mod">
          <ac:chgData name="Goerge, Robert" userId="86178bba-8966-4798-a824-11f37adb4b9e" providerId="ADAL" clId="{E2CC7B45-8BCE-4445-B9E5-A36F3A587FA1}" dt="2020-03-01T19:49:33.995" v="1275" actId="20577"/>
          <ac:spMkLst>
            <pc:docMk/>
            <pc:sldMk cId="2348503890" sldId="261"/>
            <ac:spMk id="2" creationId="{48E31AF9-902A-1441-A209-6C56FC180550}"/>
          </ac:spMkLst>
        </pc:spChg>
        <pc:picChg chg="add mod">
          <ac:chgData name="Goerge, Robert" userId="86178bba-8966-4798-a824-11f37adb4b9e" providerId="ADAL" clId="{E2CC7B45-8BCE-4445-B9E5-A36F3A587FA1}" dt="2020-03-01T19:49:54.563" v="1277" actId="1076"/>
          <ac:picMkLst>
            <pc:docMk/>
            <pc:sldMk cId="2348503890" sldId="261"/>
            <ac:picMk id="3" creationId="{77CB9073-F535-BA46-B883-74344B51A9B2}"/>
          </ac:picMkLst>
        </pc:picChg>
      </pc:sldChg>
      <pc:sldChg chg="modSp add">
        <pc:chgData name="Goerge, Robert" userId="86178bba-8966-4798-a824-11f37adb4b9e" providerId="ADAL" clId="{E2CC7B45-8BCE-4445-B9E5-A36F3A587FA1}" dt="2020-03-04T21:04:40.923" v="1940" actId="20577"/>
        <pc:sldMkLst>
          <pc:docMk/>
          <pc:sldMk cId="2739931339" sldId="262"/>
        </pc:sldMkLst>
        <pc:spChg chg="mod">
          <ac:chgData name="Goerge, Robert" userId="86178bba-8966-4798-a824-11f37adb4b9e" providerId="ADAL" clId="{E2CC7B45-8BCE-4445-B9E5-A36F3A587FA1}" dt="2020-03-01T22:01:33.119" v="1458" actId="20577"/>
          <ac:spMkLst>
            <pc:docMk/>
            <pc:sldMk cId="2739931339" sldId="262"/>
            <ac:spMk id="2" creationId="{A06E305E-A9B6-5B46-A8D7-462A848B92EA}"/>
          </ac:spMkLst>
        </pc:spChg>
        <pc:spChg chg="mod">
          <ac:chgData name="Goerge, Robert" userId="86178bba-8966-4798-a824-11f37adb4b9e" providerId="ADAL" clId="{E2CC7B45-8BCE-4445-B9E5-A36F3A587FA1}" dt="2020-03-04T21:04:40.923" v="1940" actId="20577"/>
          <ac:spMkLst>
            <pc:docMk/>
            <pc:sldMk cId="2739931339" sldId="262"/>
            <ac:spMk id="3" creationId="{8CD78380-32A2-C041-ACC9-9B8325A28C2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 y="-8468"/>
            <a:ext cx="12192001" cy="6858000"/>
          </a:xfrm>
          <a:prstGeom prst="rect">
            <a:avLst/>
          </a:prstGeom>
          <a:solidFill>
            <a:srgbClr val="D6D6C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1933" y="483652"/>
            <a:ext cx="9592195" cy="2387600"/>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651932" y="2976530"/>
            <a:ext cx="9592195" cy="1655762"/>
          </a:xfrm>
        </p:spPr>
        <p:txBody>
          <a:bodyPr>
            <a:normAutofit/>
          </a:bodyPr>
          <a:lstStyle>
            <a:lvl1pPr marL="0" indent="0" algn="l">
              <a:buNone/>
              <a:defRPr sz="3200">
                <a:solidFill>
                  <a:srgbClr val="767676"/>
                </a:solidFill>
                <a:latin typeface="Gotham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Rectangle 10"/>
          <p:cNvSpPr/>
          <p:nvPr/>
        </p:nvSpPr>
        <p:spPr>
          <a:xfrm>
            <a:off x="10885212" y="5257400"/>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11320640" y="4821972"/>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885212" y="439960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885212" y="3729046"/>
            <a:ext cx="1314994" cy="44413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885212" y="2871252"/>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11320640" y="2636121"/>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885212" y="2200691"/>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893419" y="88569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a:off x="11331934" y="436166"/>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893419" y="1536143"/>
            <a:ext cx="1314994" cy="44413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893419" y="1"/>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1441" y="5876305"/>
            <a:ext cx="12291647" cy="981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Tree>
    <p:extLst>
      <p:ext uri="{BB962C8B-B14F-4D97-AF65-F5344CB8AC3E}">
        <p14:creationId xmlns:p14="http://schemas.microsoft.com/office/powerpoint/2010/main" val="409133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926875" y="987424"/>
            <a:ext cx="58427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143124"/>
            <a:ext cx="3932237" cy="372586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E3EEF4E-FEA8-4738-B8DC-B364C66A1727}" type="slidenum">
              <a:rPr lang="en-US" smtClean="0"/>
              <a:t>‹#›</a:t>
            </a:fld>
            <a:endParaRPr lang="en-US"/>
          </a:p>
        </p:txBody>
      </p:sp>
      <p:sp>
        <p:nvSpPr>
          <p:cNvPr id="8" name="Rectangle 7"/>
          <p:cNvSpPr/>
          <p:nvPr/>
        </p:nvSpPr>
        <p:spPr>
          <a:xfrm>
            <a:off x="0" y="2066897"/>
            <a:ext cx="4754880"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Tree>
    <p:extLst>
      <p:ext uri="{BB962C8B-B14F-4D97-AF65-F5344CB8AC3E}">
        <p14:creationId xmlns:p14="http://schemas.microsoft.com/office/powerpoint/2010/main" val="116690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55864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7" name="Slide Number Placeholder 6"/>
          <p:cNvSpPr>
            <a:spLocks noGrp="1"/>
          </p:cNvSpPr>
          <p:nvPr>
            <p:ph type="sldNum" sz="quarter" idx="12"/>
          </p:nvPr>
        </p:nvSpPr>
        <p:spPr/>
        <p:txBody>
          <a:bodyPr/>
          <a:lstStyle/>
          <a:p>
            <a:fld id="{4E3EEF4E-FEA8-4738-B8DC-B364C66A1727}" type="slidenum">
              <a:rPr lang="en-US" smtClean="0"/>
              <a:t>‹#›</a:t>
            </a:fld>
            <a:endParaRPr lang="en-US"/>
          </a:p>
        </p:txBody>
      </p:sp>
      <p:sp>
        <p:nvSpPr>
          <p:cNvPr id="8" name="Title 1"/>
          <p:cNvSpPr>
            <a:spLocks noGrp="1"/>
          </p:cNvSpPr>
          <p:nvPr>
            <p:ph type="title"/>
          </p:nvPr>
        </p:nvSpPr>
        <p:spPr>
          <a:xfrm>
            <a:off x="839788" y="457200"/>
            <a:ext cx="3932237" cy="1600200"/>
          </a:xfrm>
        </p:spPr>
        <p:txBody>
          <a:bodyPr anchor="b">
            <a:normAutofit/>
          </a:bodyPr>
          <a:lstStyle>
            <a:lvl1pPr>
              <a:defRPr sz="3200"/>
            </a:lvl1pPr>
          </a:lstStyle>
          <a:p>
            <a:r>
              <a:rPr lang="en-US"/>
              <a:t>Click to edit Master title style</a:t>
            </a:r>
            <a:endParaRPr lang="en-US" dirty="0"/>
          </a:p>
        </p:txBody>
      </p:sp>
      <p:sp>
        <p:nvSpPr>
          <p:cNvPr id="9" name="Text Placeholder 3"/>
          <p:cNvSpPr>
            <a:spLocks noGrp="1"/>
          </p:cNvSpPr>
          <p:nvPr>
            <p:ph type="body" sz="half" idx="2"/>
          </p:nvPr>
        </p:nvSpPr>
        <p:spPr>
          <a:xfrm>
            <a:off x="839788" y="2143124"/>
            <a:ext cx="3932237" cy="372586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p:nvSpPr>
        <p:spPr>
          <a:xfrm>
            <a:off x="0" y="2066897"/>
            <a:ext cx="4754880"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
        <p:nvSpPr>
          <p:cNvPr id="12" name="Rectangle 11"/>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112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 y="-8468"/>
            <a:ext cx="12192001" cy="6858000"/>
          </a:xfrm>
          <a:prstGeom prst="rect">
            <a:avLst/>
          </a:prstGeom>
          <a:solidFill>
            <a:srgbClr val="D6D6C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1933" y="483652"/>
            <a:ext cx="9592195" cy="2387600"/>
          </a:xfrm>
        </p:spPr>
        <p:txBody>
          <a:bodyPr anchor="b">
            <a:normAutofit/>
          </a:bodyPr>
          <a:lstStyle>
            <a:lvl1pPr algn="l">
              <a:defRPr sz="5400"/>
            </a:lvl1pPr>
          </a:lstStyle>
          <a:p>
            <a:r>
              <a:rPr lang="en-US" dirty="0"/>
              <a:t>Click to edit Master title style</a:t>
            </a:r>
          </a:p>
        </p:txBody>
      </p:sp>
      <p:sp>
        <p:nvSpPr>
          <p:cNvPr id="3" name="Subtitle 2"/>
          <p:cNvSpPr>
            <a:spLocks noGrp="1"/>
          </p:cNvSpPr>
          <p:nvPr>
            <p:ph type="subTitle" idx="1"/>
          </p:nvPr>
        </p:nvSpPr>
        <p:spPr>
          <a:xfrm>
            <a:off x="651932" y="2976530"/>
            <a:ext cx="9592195" cy="1655762"/>
          </a:xfrm>
        </p:spPr>
        <p:txBody>
          <a:bodyPr>
            <a:normAutofit/>
          </a:bodyPr>
          <a:lstStyle>
            <a:lvl1pPr marL="0" indent="0" algn="l">
              <a:buNone/>
              <a:defRPr sz="3200">
                <a:solidFill>
                  <a:srgbClr val="767676"/>
                </a:solidFill>
                <a:latin typeface="Gotham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Rectangle 10"/>
          <p:cNvSpPr/>
          <p:nvPr/>
        </p:nvSpPr>
        <p:spPr>
          <a:xfrm>
            <a:off x="10885212" y="5257400"/>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11320640" y="4821972"/>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885212" y="439960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885212" y="3729046"/>
            <a:ext cx="1314994" cy="44413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885212" y="2871252"/>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11320640" y="2636121"/>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885212" y="2200691"/>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893419" y="88569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a:off x="11331934" y="436166"/>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893419" y="1536143"/>
            <a:ext cx="1314994" cy="44413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893419" y="1"/>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 y="5876305"/>
            <a:ext cx="12200207" cy="981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Tree>
    <p:extLst>
      <p:ext uri="{BB962C8B-B14F-4D97-AF65-F5344CB8AC3E}">
        <p14:creationId xmlns:p14="http://schemas.microsoft.com/office/powerpoint/2010/main" val="3863017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303" y="1634067"/>
            <a:ext cx="10657841" cy="43363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
        <p:nvSpPr>
          <p:cNvPr id="14" name="Slide Number Placeholder 3"/>
          <p:cNvSpPr txBox="1">
            <a:spLocks/>
          </p:cNvSpPr>
          <p:nvPr/>
        </p:nvSpPr>
        <p:spPr>
          <a:xfrm>
            <a:off x="8856134" y="1349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3EEF4E-FEA8-4738-B8DC-B364C66A1727}" type="slidenum">
              <a:rPr lang="en-US" smtClean="0"/>
              <a:pPr/>
              <a:t>‹#›</a:t>
            </a:fld>
            <a:endParaRPr lang="en-US"/>
          </a:p>
        </p:txBody>
      </p:sp>
      <p:sp>
        <p:nvSpPr>
          <p:cNvPr id="15" name="Rectangle 14"/>
          <p:cNvSpPr/>
          <p:nvPr/>
        </p:nvSpPr>
        <p:spPr>
          <a:xfrm>
            <a:off x="883920" y="842754"/>
            <a:ext cx="10429968" cy="660926"/>
          </a:xfrm>
          <a:prstGeom prst="rect">
            <a:avLst/>
          </a:prstGeom>
          <a:solidFill>
            <a:srgbClr val="2A5CA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9166" y="186129"/>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a:off x="-216263" y="621557"/>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0656391" y="6114477"/>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11091819" y="5679049"/>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quarter" idx="10"/>
          </p:nvPr>
        </p:nvSpPr>
        <p:spPr>
          <a:xfrm>
            <a:off x="884238" y="842963"/>
            <a:ext cx="10429875" cy="658812"/>
          </a:xfrm>
        </p:spPr>
        <p:txBody>
          <a:bodyPr anchor="ctr">
            <a:normAutofit/>
          </a:bodyPr>
          <a:lstStyle>
            <a:lvl1pPr marL="0" indent="0">
              <a:buNone/>
              <a:defRPr sz="3000">
                <a:solidFill>
                  <a:schemeClr val="bg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endParaRPr lang="en-US" dirty="0"/>
          </a:p>
        </p:txBody>
      </p:sp>
    </p:spTree>
    <p:extLst>
      <p:ext uri="{BB962C8B-B14F-4D97-AF65-F5344CB8AC3E}">
        <p14:creationId xmlns:p14="http://schemas.microsoft.com/office/powerpoint/2010/main" val="4059341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0" y="1709738"/>
            <a:ext cx="9491133" cy="2852737"/>
          </a:xfrm>
        </p:spPr>
        <p:txBody>
          <a:bodyPr anchor="b">
            <a:normAutofit/>
          </a:bodyPr>
          <a:lstStyle>
            <a:lvl1pPr>
              <a:defRPr sz="5400"/>
            </a:lvl1pPr>
          </a:lstStyle>
          <a:p>
            <a:r>
              <a:rPr lang="en-US" dirty="0"/>
              <a:t>Click to edit Master title style</a:t>
            </a:r>
          </a:p>
        </p:txBody>
      </p:sp>
      <p:sp>
        <p:nvSpPr>
          <p:cNvPr id="3" name="Text Placeholder 2"/>
          <p:cNvSpPr>
            <a:spLocks noGrp="1"/>
          </p:cNvSpPr>
          <p:nvPr>
            <p:ph type="body" idx="1"/>
          </p:nvPr>
        </p:nvSpPr>
        <p:spPr>
          <a:xfrm>
            <a:off x="508000" y="4711171"/>
            <a:ext cx="9491133" cy="1500187"/>
          </a:xfrm>
        </p:spPr>
        <p:txBody>
          <a:bodyPr>
            <a:normAutofit/>
          </a:bodyPr>
          <a:lstStyle>
            <a:lvl1pPr marL="0" indent="0">
              <a:buNone/>
              <a:defRPr sz="2800">
                <a:solidFill>
                  <a:schemeClr val="tx1">
                    <a:tint val="75000"/>
                  </a:schemeClr>
                </a:solidFill>
                <a:latin typeface="Gotham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3EEF4E-FEA8-4738-B8DC-B364C66A1727}" type="slidenum">
              <a:rPr lang="en-US" smtClean="0"/>
              <a:t>‹#›</a:t>
            </a:fld>
            <a:endParaRPr lang="en-US"/>
          </a:p>
        </p:txBody>
      </p:sp>
      <p:sp>
        <p:nvSpPr>
          <p:cNvPr id="8" name="Rectangle 7"/>
          <p:cNvSpPr/>
          <p:nvPr/>
        </p:nvSpPr>
        <p:spPr>
          <a:xfrm>
            <a:off x="0" y="4568241"/>
            <a:ext cx="9999133"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441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Slide Number Placeholder 5"/>
          <p:cNvSpPr txBox="1">
            <a:spLocks/>
          </p:cNvSpPr>
          <p:nvPr/>
        </p:nvSpPr>
        <p:spPr>
          <a:xfrm>
            <a:off x="8856134" y="1349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3EEF4E-FEA8-4738-B8DC-B364C66A1727}" type="slidenum">
              <a:rPr lang="en-US" smtClean="0"/>
              <a:pPr/>
              <a:t>‹#›</a:t>
            </a:fld>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
        <p:nvSpPr>
          <p:cNvPr id="15" name="Slide Number Placeholder 8"/>
          <p:cNvSpPr>
            <a:spLocks noGrp="1"/>
          </p:cNvSpPr>
          <p:nvPr>
            <p:ph type="sldNum" sz="quarter" idx="12"/>
          </p:nvPr>
        </p:nvSpPr>
        <p:spPr>
          <a:xfrm>
            <a:off x="8856134" y="134937"/>
            <a:ext cx="2743200" cy="365125"/>
          </a:xfrm>
        </p:spPr>
        <p:txBody>
          <a:bodyPr/>
          <a:lstStyle/>
          <a:p>
            <a:fld id="{4E3EEF4E-FEA8-4738-B8DC-B364C66A1727}" type="slidenum">
              <a:rPr lang="en-US" smtClean="0"/>
              <a:t>‹#›</a:t>
            </a:fld>
            <a:endParaRPr lang="en-US"/>
          </a:p>
        </p:txBody>
      </p:sp>
      <p:sp>
        <p:nvSpPr>
          <p:cNvPr id="16" name="Rectangle 15"/>
          <p:cNvSpPr/>
          <p:nvPr/>
        </p:nvSpPr>
        <p:spPr>
          <a:xfrm>
            <a:off x="1534159" y="842754"/>
            <a:ext cx="9875521" cy="660926"/>
          </a:xfrm>
          <a:prstGeom prst="rect">
            <a:avLst/>
          </a:prstGeom>
          <a:solidFill>
            <a:srgbClr val="2A5CA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9166" y="186129"/>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a:off x="-216263" y="621557"/>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76663" y="842755"/>
            <a:ext cx="657498" cy="658368"/>
          </a:xfrm>
          <a:prstGeom prst="rect">
            <a:avLst/>
          </a:prstGeom>
          <a:solidFill>
            <a:srgbClr val="2A5CA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3"/>
          <p:cNvSpPr>
            <a:spLocks noGrp="1"/>
          </p:cNvSpPr>
          <p:nvPr>
            <p:ph sz="half" idx="2"/>
          </p:nvPr>
        </p:nvSpPr>
        <p:spPr>
          <a:xfrm>
            <a:off x="663304" y="1658075"/>
            <a:ext cx="5325288" cy="43440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5"/>
          <p:cNvSpPr>
            <a:spLocks noGrp="1"/>
          </p:cNvSpPr>
          <p:nvPr>
            <p:ph sz="quarter" idx="4"/>
          </p:nvPr>
        </p:nvSpPr>
        <p:spPr>
          <a:xfrm>
            <a:off x="6241821" y="1658075"/>
            <a:ext cx="5167860" cy="43440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Rectangle 22"/>
          <p:cNvSpPr/>
          <p:nvPr/>
        </p:nvSpPr>
        <p:spPr>
          <a:xfrm>
            <a:off x="10656391" y="6114477"/>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11091819" y="5679049"/>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3"/>
          <p:cNvSpPr>
            <a:spLocks noGrp="1"/>
          </p:cNvSpPr>
          <p:nvPr>
            <p:ph sz="quarter" idx="10"/>
          </p:nvPr>
        </p:nvSpPr>
        <p:spPr>
          <a:xfrm>
            <a:off x="884238" y="842963"/>
            <a:ext cx="10429875" cy="658812"/>
          </a:xfrm>
        </p:spPr>
        <p:txBody>
          <a:bodyPr anchor="ctr">
            <a:normAutofit/>
          </a:bodyPr>
          <a:lstStyle>
            <a:lvl1pPr marL="0" indent="0">
              <a:buNone/>
              <a:defRPr sz="3000">
                <a:solidFill>
                  <a:schemeClr val="bg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endParaRPr lang="en-US" dirty="0"/>
          </a:p>
        </p:txBody>
      </p:sp>
    </p:spTree>
    <p:extLst>
      <p:ext uri="{BB962C8B-B14F-4D97-AF65-F5344CB8AC3E}">
        <p14:creationId xmlns:p14="http://schemas.microsoft.com/office/powerpoint/2010/main" val="144687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3302" y="1681163"/>
            <a:ext cx="5325289"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63304" y="2505075"/>
            <a:ext cx="5325288" cy="34970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41821" y="1681163"/>
            <a:ext cx="5167860"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1821" y="2505075"/>
            <a:ext cx="5167860" cy="34970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E3EEF4E-FEA8-4738-B8DC-B364C66A1727}" type="slidenum">
              <a:rPr lang="en-US" smtClean="0"/>
              <a:t>‹#›</a:t>
            </a:fld>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
        <p:nvSpPr>
          <p:cNvPr id="16" name="Rectangle 15"/>
          <p:cNvSpPr/>
          <p:nvPr/>
        </p:nvSpPr>
        <p:spPr>
          <a:xfrm>
            <a:off x="10656391" y="6114477"/>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a:off x="11091819" y="5679049"/>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34159" y="842754"/>
            <a:ext cx="9875521" cy="660926"/>
          </a:xfrm>
          <a:prstGeom prst="rect">
            <a:avLst/>
          </a:prstGeom>
          <a:solidFill>
            <a:srgbClr val="2A5CA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9166" y="186129"/>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216263" y="621557"/>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76663" y="842755"/>
            <a:ext cx="657498" cy="658368"/>
          </a:xfrm>
          <a:prstGeom prst="rect">
            <a:avLst/>
          </a:prstGeom>
          <a:solidFill>
            <a:srgbClr val="2A5CA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3"/>
          <p:cNvSpPr>
            <a:spLocks noGrp="1"/>
          </p:cNvSpPr>
          <p:nvPr>
            <p:ph sz="quarter" idx="10"/>
          </p:nvPr>
        </p:nvSpPr>
        <p:spPr>
          <a:xfrm>
            <a:off x="884238" y="842963"/>
            <a:ext cx="10429875" cy="658812"/>
          </a:xfrm>
        </p:spPr>
        <p:txBody>
          <a:bodyPr anchor="ctr">
            <a:normAutofit/>
          </a:bodyPr>
          <a:lstStyle>
            <a:lvl1pPr marL="0" indent="0">
              <a:buNone/>
              <a:defRPr sz="3000">
                <a:solidFill>
                  <a:schemeClr val="bg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endParaRPr lang="en-US" dirty="0"/>
          </a:p>
        </p:txBody>
      </p:sp>
    </p:spTree>
    <p:extLst>
      <p:ext uri="{BB962C8B-B14F-4D97-AF65-F5344CB8AC3E}">
        <p14:creationId xmlns:p14="http://schemas.microsoft.com/office/powerpoint/2010/main" val="3112589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Graphics">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
        <p:nvSpPr>
          <p:cNvPr id="12" name="Slide Number Placeholder 3"/>
          <p:cNvSpPr txBox="1">
            <a:spLocks/>
          </p:cNvSpPr>
          <p:nvPr/>
        </p:nvSpPr>
        <p:spPr>
          <a:xfrm>
            <a:off x="8856134" y="1349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3EEF4E-FEA8-4738-B8DC-B364C66A1727}" type="slidenum">
              <a:rPr lang="en-US" smtClean="0"/>
              <a:pPr/>
              <a:t>‹#›</a:t>
            </a:fld>
            <a:endParaRPr lang="en-US"/>
          </a:p>
        </p:txBody>
      </p:sp>
      <p:sp>
        <p:nvSpPr>
          <p:cNvPr id="13" name="Rectangle 12"/>
          <p:cNvSpPr/>
          <p:nvPr/>
        </p:nvSpPr>
        <p:spPr>
          <a:xfrm>
            <a:off x="883920" y="842754"/>
            <a:ext cx="10429968" cy="660926"/>
          </a:xfrm>
          <a:prstGeom prst="rect">
            <a:avLst/>
          </a:prstGeom>
          <a:solidFill>
            <a:srgbClr val="2A5CA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9166" y="186129"/>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216263" y="621557"/>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656391" y="6114477"/>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a:off x="11091819" y="5679049"/>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3"/>
          <p:cNvSpPr>
            <a:spLocks noGrp="1"/>
          </p:cNvSpPr>
          <p:nvPr>
            <p:ph sz="quarter" idx="10"/>
          </p:nvPr>
        </p:nvSpPr>
        <p:spPr>
          <a:xfrm>
            <a:off x="884238" y="842963"/>
            <a:ext cx="10429875" cy="658812"/>
          </a:xfrm>
        </p:spPr>
        <p:txBody>
          <a:bodyPr anchor="ctr">
            <a:normAutofit/>
          </a:bodyPr>
          <a:lstStyle>
            <a:lvl1pPr marL="0" indent="0">
              <a:buNone/>
              <a:defRPr sz="3000">
                <a:solidFill>
                  <a:schemeClr val="bg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endParaRPr lang="en-US" dirty="0"/>
          </a:p>
        </p:txBody>
      </p:sp>
    </p:spTree>
    <p:extLst>
      <p:ext uri="{BB962C8B-B14F-4D97-AF65-F5344CB8AC3E}">
        <p14:creationId xmlns:p14="http://schemas.microsoft.com/office/powerpoint/2010/main" val="3750074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3EEF4E-FEA8-4738-B8DC-B364C66A1727}" type="slidenum">
              <a:rPr lang="en-US" smtClean="0"/>
              <a:t>‹#›</a:t>
            </a:fld>
            <a:endParaRPr lang="en-US"/>
          </a:p>
        </p:txBody>
      </p:sp>
      <p:sp>
        <p:nvSpPr>
          <p:cNvPr id="7" name="Rectangle 6"/>
          <p:cNvSpPr/>
          <p:nvPr/>
        </p:nvSpPr>
        <p:spPr>
          <a:xfrm>
            <a:off x="883920" y="842754"/>
            <a:ext cx="10429968" cy="660926"/>
          </a:xfrm>
          <a:prstGeom prst="rect">
            <a:avLst/>
          </a:prstGeom>
          <a:solidFill>
            <a:srgbClr val="2A5CA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9166" y="186129"/>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216263" y="621557"/>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3"/>
          <p:cNvSpPr>
            <a:spLocks noGrp="1"/>
          </p:cNvSpPr>
          <p:nvPr>
            <p:ph sz="quarter" idx="10"/>
          </p:nvPr>
        </p:nvSpPr>
        <p:spPr>
          <a:xfrm>
            <a:off x="884238" y="842963"/>
            <a:ext cx="10429875" cy="658812"/>
          </a:xfrm>
        </p:spPr>
        <p:txBody>
          <a:bodyPr anchor="ctr">
            <a:normAutofit/>
          </a:bodyPr>
          <a:lstStyle>
            <a:lvl1pPr marL="0" indent="0">
              <a:buNone/>
              <a:defRPr sz="3000">
                <a:solidFill>
                  <a:schemeClr val="bg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endParaRPr lang="en-US" dirty="0"/>
          </a:p>
        </p:txBody>
      </p:sp>
    </p:spTree>
    <p:extLst>
      <p:ext uri="{BB962C8B-B14F-4D97-AF65-F5344CB8AC3E}">
        <p14:creationId xmlns:p14="http://schemas.microsoft.com/office/powerpoint/2010/main" val="1260418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aroon Callou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3EEF4E-FEA8-4738-B8DC-B364C66A1727}" type="slidenum">
              <a:rPr lang="en-US" smtClean="0"/>
              <a:t>‹#›</a:t>
            </a:fld>
            <a:endParaRPr lang="en-US"/>
          </a:p>
        </p:txBody>
      </p:sp>
      <p:sp>
        <p:nvSpPr>
          <p:cNvPr id="7" name="Rectangle 6"/>
          <p:cNvSpPr/>
          <p:nvPr/>
        </p:nvSpPr>
        <p:spPr>
          <a:xfrm>
            <a:off x="0" y="0"/>
            <a:ext cx="12192001" cy="6858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77007" y="5526314"/>
            <a:ext cx="1314994" cy="444137"/>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0441578" y="5978435"/>
            <a:ext cx="1314994" cy="444137"/>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534503" y="6213566"/>
            <a:ext cx="657498" cy="644434"/>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952500" y="1137920"/>
            <a:ext cx="10287000" cy="2546395"/>
          </a:xfrm>
        </p:spPr>
        <p:txBody>
          <a:bodyPr anchor="b"/>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0704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66" y="134937"/>
            <a:ext cx="10287000" cy="1325563"/>
          </a:xfrm>
        </p:spPr>
        <p:txBody>
          <a:bodyPr anchor="b"/>
          <a:lstStyle/>
          <a:p>
            <a:r>
              <a:rPr lang="en-US"/>
              <a:t>Click to edit Master title style</a:t>
            </a:r>
          </a:p>
        </p:txBody>
      </p:sp>
      <p:sp>
        <p:nvSpPr>
          <p:cNvPr id="3" name="Content Placeholder 2"/>
          <p:cNvSpPr>
            <a:spLocks noGrp="1"/>
          </p:cNvSpPr>
          <p:nvPr>
            <p:ph idx="1"/>
          </p:nvPr>
        </p:nvSpPr>
        <p:spPr>
          <a:xfrm>
            <a:off x="482599" y="1634067"/>
            <a:ext cx="10295467" cy="43363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4E3EEF4E-FEA8-4738-B8DC-B364C66A1727}" type="slidenum">
              <a:rPr lang="en-US" smtClean="0"/>
              <a:t>‹#›</a:t>
            </a:fld>
            <a:endParaRPr lang="en-US"/>
          </a:p>
        </p:txBody>
      </p:sp>
      <p:sp>
        <p:nvSpPr>
          <p:cNvPr id="9" name="Rectangle 8"/>
          <p:cNvSpPr/>
          <p:nvPr/>
        </p:nvSpPr>
        <p:spPr>
          <a:xfrm>
            <a:off x="-1" y="1454651"/>
            <a:ext cx="9999133"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Tree>
    <p:extLst>
      <p:ext uri="{BB962C8B-B14F-4D97-AF65-F5344CB8AC3E}">
        <p14:creationId xmlns:p14="http://schemas.microsoft.com/office/powerpoint/2010/main" val="2460951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vy Callou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3EEF4E-FEA8-4738-B8DC-B364C66A1727}" type="slidenum">
              <a:rPr lang="en-US" smtClean="0"/>
              <a:t>‹#›</a:t>
            </a:fld>
            <a:endParaRPr lang="en-US"/>
          </a:p>
        </p:txBody>
      </p:sp>
      <p:sp>
        <p:nvSpPr>
          <p:cNvPr id="7" name="Rectangle 6"/>
          <p:cNvSpPr/>
          <p:nvPr/>
        </p:nvSpPr>
        <p:spPr>
          <a:xfrm>
            <a:off x="0" y="0"/>
            <a:ext cx="12192001" cy="685800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77007" y="5526314"/>
            <a:ext cx="1314994" cy="444137"/>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0441578" y="5978435"/>
            <a:ext cx="1314994" cy="444137"/>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534503" y="6213566"/>
            <a:ext cx="657498" cy="644434"/>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952500" y="1137920"/>
            <a:ext cx="10287000" cy="2546395"/>
          </a:xfrm>
        </p:spPr>
        <p:txBody>
          <a:bodyPr anchor="b"/>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753128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4926875" y="987424"/>
            <a:ext cx="58427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143124"/>
            <a:ext cx="3932237" cy="372586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4E3EEF4E-FEA8-4738-B8DC-B364C66A1727}" type="slidenum">
              <a:rPr lang="en-US" smtClean="0"/>
              <a:t>‹#›</a:t>
            </a:fld>
            <a:endParaRPr lang="en-US"/>
          </a:p>
        </p:txBody>
      </p:sp>
      <p:sp>
        <p:nvSpPr>
          <p:cNvPr id="8" name="Rectangle 7"/>
          <p:cNvSpPr/>
          <p:nvPr/>
        </p:nvSpPr>
        <p:spPr>
          <a:xfrm>
            <a:off x="0" y="2066897"/>
            <a:ext cx="4754880"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Tree>
    <p:extLst>
      <p:ext uri="{BB962C8B-B14F-4D97-AF65-F5344CB8AC3E}">
        <p14:creationId xmlns:p14="http://schemas.microsoft.com/office/powerpoint/2010/main" val="2985855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55864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Slide Number Placeholder 6"/>
          <p:cNvSpPr>
            <a:spLocks noGrp="1"/>
          </p:cNvSpPr>
          <p:nvPr>
            <p:ph type="sldNum" sz="quarter" idx="12"/>
          </p:nvPr>
        </p:nvSpPr>
        <p:spPr/>
        <p:txBody>
          <a:bodyPr/>
          <a:lstStyle/>
          <a:p>
            <a:fld id="{4E3EEF4E-FEA8-4738-B8DC-B364C66A1727}" type="slidenum">
              <a:rPr lang="en-US" smtClean="0"/>
              <a:t>‹#›</a:t>
            </a:fld>
            <a:endParaRPr lang="en-US"/>
          </a:p>
        </p:txBody>
      </p:sp>
      <p:sp>
        <p:nvSpPr>
          <p:cNvPr id="8" name="Title 1"/>
          <p:cNvSpPr>
            <a:spLocks noGrp="1"/>
          </p:cNvSpPr>
          <p:nvPr>
            <p:ph type="title"/>
          </p:nvPr>
        </p:nvSpPr>
        <p:spPr>
          <a:xfrm>
            <a:off x="839788" y="457200"/>
            <a:ext cx="3932237" cy="1600200"/>
          </a:xfrm>
        </p:spPr>
        <p:txBody>
          <a:bodyPr anchor="b">
            <a:normAutofit/>
          </a:bodyPr>
          <a:lstStyle>
            <a:lvl1pPr>
              <a:defRPr sz="3200"/>
            </a:lvl1pPr>
          </a:lstStyle>
          <a:p>
            <a:r>
              <a:rPr lang="en-US" dirty="0"/>
              <a:t>Click to edit Master title style</a:t>
            </a:r>
          </a:p>
        </p:txBody>
      </p:sp>
      <p:sp>
        <p:nvSpPr>
          <p:cNvPr id="9" name="Text Placeholder 3"/>
          <p:cNvSpPr>
            <a:spLocks noGrp="1"/>
          </p:cNvSpPr>
          <p:nvPr>
            <p:ph type="body" sz="half" idx="2"/>
          </p:nvPr>
        </p:nvSpPr>
        <p:spPr>
          <a:xfrm>
            <a:off x="839788" y="2143124"/>
            <a:ext cx="3932237" cy="372586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Rectangle 9"/>
          <p:cNvSpPr/>
          <p:nvPr/>
        </p:nvSpPr>
        <p:spPr>
          <a:xfrm>
            <a:off x="0" y="2066897"/>
            <a:ext cx="4754880"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
        <p:nvSpPr>
          <p:cNvPr id="12" name="Rectangle 11"/>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31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0" y="1709738"/>
            <a:ext cx="9491133" cy="2852737"/>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508000" y="4711171"/>
            <a:ext cx="9491133" cy="1500187"/>
          </a:xfrm>
        </p:spPr>
        <p:txBody>
          <a:bodyPr>
            <a:normAutofit/>
          </a:bodyPr>
          <a:lstStyle>
            <a:lvl1pPr marL="0" indent="0">
              <a:buNone/>
              <a:defRPr sz="2800">
                <a:solidFill>
                  <a:schemeClr val="tx1">
                    <a:tint val="75000"/>
                  </a:schemeClr>
                </a:solidFill>
                <a:latin typeface="Gotham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E3EEF4E-FEA8-4738-B8DC-B364C66A1727}" type="slidenum">
              <a:rPr lang="en-US" smtClean="0"/>
              <a:t>‹#›</a:t>
            </a:fld>
            <a:endParaRPr lang="en-US"/>
          </a:p>
        </p:txBody>
      </p:sp>
      <p:sp>
        <p:nvSpPr>
          <p:cNvPr id="8" name="Rectangle 7"/>
          <p:cNvSpPr/>
          <p:nvPr/>
        </p:nvSpPr>
        <p:spPr>
          <a:xfrm>
            <a:off x="0" y="4568241"/>
            <a:ext cx="9999133"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20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1066" y="1634068"/>
            <a:ext cx="5105400" cy="43363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23466" y="1634068"/>
            <a:ext cx="5054599" cy="4336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491066" y="134937"/>
            <a:ext cx="10287000" cy="1325563"/>
          </a:xfrm>
        </p:spPr>
        <p:txBody>
          <a:bodyPr anchor="b"/>
          <a:lstStyle/>
          <a:p>
            <a:r>
              <a:rPr lang="en-US"/>
              <a:t>Click to edit Master title style</a:t>
            </a:r>
          </a:p>
        </p:txBody>
      </p:sp>
      <p:sp>
        <p:nvSpPr>
          <p:cNvPr id="9" name="Slide Number Placeholder 5"/>
          <p:cNvSpPr txBox="1">
            <a:spLocks/>
          </p:cNvSpPr>
          <p:nvPr/>
        </p:nvSpPr>
        <p:spPr>
          <a:xfrm>
            <a:off x="8856134" y="1349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3EEF4E-FEA8-4738-B8DC-B364C66A1727}" type="slidenum">
              <a:rPr lang="en-US" smtClean="0"/>
              <a:pPr/>
              <a:t>‹#›</a:t>
            </a:fld>
            <a:endParaRPr lang="en-US"/>
          </a:p>
        </p:txBody>
      </p:sp>
      <p:sp>
        <p:nvSpPr>
          <p:cNvPr id="10" name="Rectangle 9"/>
          <p:cNvSpPr/>
          <p:nvPr/>
        </p:nvSpPr>
        <p:spPr>
          <a:xfrm>
            <a:off x="-1" y="1454651"/>
            <a:ext cx="9999133"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Tree>
    <p:extLst>
      <p:ext uri="{BB962C8B-B14F-4D97-AF65-F5344CB8AC3E}">
        <p14:creationId xmlns:p14="http://schemas.microsoft.com/office/powerpoint/2010/main" val="203503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1067" y="1681163"/>
            <a:ext cx="501052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5775" y="2505075"/>
            <a:ext cx="5015820" cy="34970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43561" y="1681163"/>
            <a:ext cx="5134505"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43561" y="2505075"/>
            <a:ext cx="5134506" cy="34970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E3EEF4E-FEA8-4738-B8DC-B364C66A1727}" type="slidenum">
              <a:rPr lang="en-US" smtClean="0"/>
              <a:t>‹#›</a:t>
            </a:fld>
            <a:endParaRPr lang="en-US"/>
          </a:p>
        </p:txBody>
      </p:sp>
      <p:sp>
        <p:nvSpPr>
          <p:cNvPr id="10" name="Title 1"/>
          <p:cNvSpPr>
            <a:spLocks noGrp="1"/>
          </p:cNvSpPr>
          <p:nvPr>
            <p:ph type="title"/>
          </p:nvPr>
        </p:nvSpPr>
        <p:spPr>
          <a:xfrm>
            <a:off x="491066" y="134937"/>
            <a:ext cx="10287000" cy="1325563"/>
          </a:xfrm>
        </p:spPr>
        <p:txBody>
          <a:bodyPr anchor="b"/>
          <a:lstStyle/>
          <a:p>
            <a:r>
              <a:rPr lang="en-US"/>
              <a:t>Click to edit Master title style</a:t>
            </a:r>
          </a:p>
        </p:txBody>
      </p:sp>
      <p:sp>
        <p:nvSpPr>
          <p:cNvPr id="11" name="Rectangle 10"/>
          <p:cNvSpPr/>
          <p:nvPr/>
        </p:nvSpPr>
        <p:spPr>
          <a:xfrm>
            <a:off x="-1" y="1454651"/>
            <a:ext cx="9999133"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Tree>
    <p:extLst>
      <p:ext uri="{BB962C8B-B14F-4D97-AF65-F5344CB8AC3E}">
        <p14:creationId xmlns:p14="http://schemas.microsoft.com/office/powerpoint/2010/main" val="319588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E3EEF4E-FEA8-4738-B8DC-B364C66A1727}" type="slidenum">
              <a:rPr lang="en-US" smtClean="0"/>
              <a:t>‹#›</a:t>
            </a:fld>
            <a:endParaRPr lang="en-US"/>
          </a:p>
        </p:txBody>
      </p:sp>
      <p:sp>
        <p:nvSpPr>
          <p:cNvPr id="6" name="Title 1"/>
          <p:cNvSpPr>
            <a:spLocks noGrp="1"/>
          </p:cNvSpPr>
          <p:nvPr>
            <p:ph type="title"/>
          </p:nvPr>
        </p:nvSpPr>
        <p:spPr>
          <a:xfrm>
            <a:off x="491066" y="134937"/>
            <a:ext cx="10287000" cy="1325563"/>
          </a:xfrm>
        </p:spPr>
        <p:txBody>
          <a:bodyPr anchor="b"/>
          <a:lstStyle/>
          <a:p>
            <a:r>
              <a:rPr lang="en-US"/>
              <a:t>Click to edit Master title style</a:t>
            </a:r>
          </a:p>
        </p:txBody>
      </p:sp>
      <p:sp>
        <p:nvSpPr>
          <p:cNvPr id="7" name="Rectangle 6"/>
          <p:cNvSpPr/>
          <p:nvPr/>
        </p:nvSpPr>
        <p:spPr>
          <a:xfrm>
            <a:off x="-1" y="1454651"/>
            <a:ext cx="9999133"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77007" y="5526314"/>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0441578" y="5978435"/>
            <a:ext cx="1314994" cy="444137"/>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534503" y="6213566"/>
            <a:ext cx="657498" cy="644434"/>
          </a:xfrm>
          <a:prstGeom prst="rect">
            <a:avLst/>
          </a:prstGeom>
          <a:solidFill>
            <a:srgbClr val="2A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6" y="6002116"/>
            <a:ext cx="3082844" cy="770711"/>
          </a:xfrm>
          <a:prstGeom prst="rect">
            <a:avLst/>
          </a:prstGeom>
        </p:spPr>
      </p:pic>
    </p:spTree>
    <p:extLst>
      <p:ext uri="{BB962C8B-B14F-4D97-AF65-F5344CB8AC3E}">
        <p14:creationId xmlns:p14="http://schemas.microsoft.com/office/powerpoint/2010/main" val="87045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3EEF4E-FEA8-4738-B8DC-B364C66A1727}" type="slidenum">
              <a:rPr lang="en-US" smtClean="0"/>
              <a:t>‹#›</a:t>
            </a:fld>
            <a:endParaRPr lang="en-US"/>
          </a:p>
        </p:txBody>
      </p:sp>
      <p:sp>
        <p:nvSpPr>
          <p:cNvPr id="5" name="Title 1"/>
          <p:cNvSpPr>
            <a:spLocks noGrp="1"/>
          </p:cNvSpPr>
          <p:nvPr>
            <p:ph type="title"/>
          </p:nvPr>
        </p:nvSpPr>
        <p:spPr>
          <a:xfrm>
            <a:off x="491066" y="134937"/>
            <a:ext cx="10287000" cy="1325563"/>
          </a:xfrm>
        </p:spPr>
        <p:txBody>
          <a:bodyPr anchor="b"/>
          <a:lstStyle/>
          <a:p>
            <a:r>
              <a:rPr lang="en-US"/>
              <a:t>Click to edit Master title style</a:t>
            </a:r>
            <a:endParaRPr lang="en-US" dirty="0"/>
          </a:p>
        </p:txBody>
      </p:sp>
      <p:sp>
        <p:nvSpPr>
          <p:cNvPr id="6" name="Rectangle 5"/>
          <p:cNvSpPr/>
          <p:nvPr/>
        </p:nvSpPr>
        <p:spPr>
          <a:xfrm>
            <a:off x="-1" y="1454651"/>
            <a:ext cx="9999133" cy="6673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155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roon Callou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3EEF4E-FEA8-4738-B8DC-B364C66A1727}" type="slidenum">
              <a:rPr lang="en-US" smtClean="0"/>
              <a:t>‹#›</a:t>
            </a:fld>
            <a:endParaRPr lang="en-US"/>
          </a:p>
        </p:txBody>
      </p:sp>
      <p:sp>
        <p:nvSpPr>
          <p:cNvPr id="7" name="Rectangle 6"/>
          <p:cNvSpPr/>
          <p:nvPr/>
        </p:nvSpPr>
        <p:spPr>
          <a:xfrm>
            <a:off x="0" y="0"/>
            <a:ext cx="12192001" cy="6858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77007" y="5526314"/>
            <a:ext cx="1314994" cy="444137"/>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0441578" y="5978435"/>
            <a:ext cx="1314994" cy="444137"/>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534503" y="6213566"/>
            <a:ext cx="657498" cy="644434"/>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952500" y="1137920"/>
            <a:ext cx="10287000" cy="2546395"/>
          </a:xfrm>
        </p:spPr>
        <p:txBody>
          <a:bodyPr anchor="b"/>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7228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avy Callou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3EEF4E-FEA8-4738-B8DC-B364C66A1727}" type="slidenum">
              <a:rPr lang="en-US" smtClean="0"/>
              <a:t>‹#›</a:t>
            </a:fld>
            <a:endParaRPr lang="en-US"/>
          </a:p>
        </p:txBody>
      </p:sp>
      <p:sp>
        <p:nvSpPr>
          <p:cNvPr id="7" name="Rectangle 6"/>
          <p:cNvSpPr/>
          <p:nvPr/>
        </p:nvSpPr>
        <p:spPr>
          <a:xfrm>
            <a:off x="0" y="0"/>
            <a:ext cx="12192001" cy="6858000"/>
          </a:xfrm>
          <a:prstGeom prst="rect">
            <a:avLst/>
          </a:prstGeom>
          <a:solidFill>
            <a:srgbClr val="21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77007" y="5526314"/>
            <a:ext cx="1314994" cy="444137"/>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0441578" y="5978435"/>
            <a:ext cx="1314994" cy="444137"/>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534503" y="6213566"/>
            <a:ext cx="657498" cy="644434"/>
          </a:xfrm>
          <a:prstGeom prst="rect">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952500" y="1137920"/>
            <a:ext cx="10287000" cy="2546395"/>
          </a:xfrm>
        </p:spPr>
        <p:txBody>
          <a:bodyPr anchor="b"/>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7547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00062"/>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856134" y="1349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EEF4E-FEA8-4738-B8DC-B364C66A1727}" type="slidenum">
              <a:rPr lang="en-US" smtClean="0"/>
              <a:t>‹#›</a:t>
            </a:fld>
            <a:endParaRPr lang="en-US"/>
          </a:p>
        </p:txBody>
      </p:sp>
    </p:spTree>
    <p:extLst>
      <p:ext uri="{BB962C8B-B14F-4D97-AF65-F5344CB8AC3E}">
        <p14:creationId xmlns:p14="http://schemas.microsoft.com/office/powerpoint/2010/main" val="306669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70" r:id="rId9"/>
    <p:sldLayoutId id="2147483656" r:id="rId10"/>
    <p:sldLayoutId id="2147483657" r:id="rId11"/>
  </p:sldLayoutIdLst>
  <p:txStyles>
    <p:titleStyle>
      <a:lvl1pPr algn="l" defTabSz="914400" rtl="0" eaLnBrk="1" latinLnBrk="0" hangingPunct="1">
        <a:lnSpc>
          <a:spcPct val="90000"/>
        </a:lnSpc>
        <a:spcBef>
          <a:spcPct val="0"/>
        </a:spcBef>
        <a:buNone/>
        <a:defRPr sz="4400" kern="1200">
          <a:solidFill>
            <a:srgbClr val="213368"/>
          </a:solidFill>
          <a:latin typeface="Gotham Ligh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00062"/>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856134" y="1349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EEF4E-FEA8-4738-B8DC-B364C66A1727}" type="slidenum">
              <a:rPr lang="en-US" smtClean="0"/>
              <a:t>‹#›</a:t>
            </a:fld>
            <a:endParaRPr lang="en-US"/>
          </a:p>
        </p:txBody>
      </p:sp>
    </p:spTree>
    <p:extLst>
      <p:ext uri="{BB962C8B-B14F-4D97-AF65-F5344CB8AC3E}">
        <p14:creationId xmlns:p14="http://schemas.microsoft.com/office/powerpoint/2010/main" val="256681388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71" r:id="rId8"/>
    <p:sldLayoutId id="2147483672"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rgbClr val="213368"/>
          </a:solidFill>
          <a:latin typeface="Gotham Ligh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9DDA-652C-1A4A-A2F1-CB426F7AD7F4}"/>
              </a:ext>
            </a:extLst>
          </p:cNvPr>
          <p:cNvSpPr>
            <a:spLocks noGrp="1"/>
          </p:cNvSpPr>
          <p:nvPr>
            <p:ph type="ctrTitle"/>
          </p:nvPr>
        </p:nvSpPr>
        <p:spPr/>
        <p:txBody>
          <a:bodyPr/>
          <a:lstStyle/>
          <a:p>
            <a:r>
              <a:rPr lang="en-US" dirty="0"/>
              <a:t>Forging Collaborations Among States to Build Evidence to Inform Policymaking</a:t>
            </a:r>
          </a:p>
        </p:txBody>
      </p:sp>
      <p:sp>
        <p:nvSpPr>
          <p:cNvPr id="3" name="Subtitle 2">
            <a:extLst>
              <a:ext uri="{FF2B5EF4-FFF2-40B4-BE49-F238E27FC236}">
                <a16:creationId xmlns:a16="http://schemas.microsoft.com/office/drawing/2014/main" id="{9CB2C987-BC0F-CD4E-95D4-5B162CE3B30D}"/>
              </a:ext>
            </a:extLst>
          </p:cNvPr>
          <p:cNvSpPr>
            <a:spLocks noGrp="1"/>
          </p:cNvSpPr>
          <p:nvPr>
            <p:ph type="subTitle" idx="1"/>
          </p:nvPr>
        </p:nvSpPr>
        <p:spPr/>
        <p:txBody>
          <a:bodyPr/>
          <a:lstStyle/>
          <a:p>
            <a:r>
              <a:rPr lang="en-US" dirty="0"/>
              <a:t>Robert Goerge</a:t>
            </a:r>
          </a:p>
          <a:p>
            <a:r>
              <a:rPr lang="en-US" dirty="0"/>
              <a:t>March 5</a:t>
            </a:r>
          </a:p>
        </p:txBody>
      </p:sp>
    </p:spTree>
    <p:extLst>
      <p:ext uri="{BB962C8B-B14F-4D97-AF65-F5344CB8AC3E}">
        <p14:creationId xmlns:p14="http://schemas.microsoft.com/office/powerpoint/2010/main" val="362686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E200-5E23-BF4E-B2E4-3C2FCE00D552}"/>
              </a:ext>
            </a:extLst>
          </p:cNvPr>
          <p:cNvSpPr>
            <a:spLocks noGrp="1"/>
          </p:cNvSpPr>
          <p:nvPr>
            <p:ph type="title"/>
          </p:nvPr>
        </p:nvSpPr>
        <p:spPr/>
        <p:txBody>
          <a:bodyPr/>
          <a:lstStyle/>
          <a:p>
            <a:r>
              <a:rPr lang="en-US" dirty="0"/>
              <a:t>Evidence </a:t>
            </a:r>
            <a:r>
              <a:rPr lang="en-US"/>
              <a:t>and tools needed </a:t>
            </a:r>
            <a:r>
              <a:rPr lang="en-US" dirty="0"/>
              <a:t>at the state level</a:t>
            </a:r>
          </a:p>
        </p:txBody>
      </p:sp>
      <p:sp>
        <p:nvSpPr>
          <p:cNvPr id="3" name="Content Placeholder 2">
            <a:extLst>
              <a:ext uri="{FF2B5EF4-FFF2-40B4-BE49-F238E27FC236}">
                <a16:creationId xmlns:a16="http://schemas.microsoft.com/office/drawing/2014/main" id="{4583447A-AA89-FC41-9775-1201C207B2C4}"/>
              </a:ext>
            </a:extLst>
          </p:cNvPr>
          <p:cNvSpPr>
            <a:spLocks noGrp="1"/>
          </p:cNvSpPr>
          <p:nvPr>
            <p:ph idx="1"/>
          </p:nvPr>
        </p:nvSpPr>
        <p:spPr/>
        <p:txBody>
          <a:bodyPr/>
          <a:lstStyle/>
          <a:p>
            <a:r>
              <a:rPr lang="en-US" dirty="0"/>
              <a:t>What programs are effective in achieving improved employment outcomes?</a:t>
            </a:r>
          </a:p>
          <a:p>
            <a:r>
              <a:rPr lang="en-US" dirty="0"/>
              <a:t>Are certain programs better for specific populations than others?</a:t>
            </a:r>
          </a:p>
          <a:p>
            <a:r>
              <a:rPr lang="en-US" dirty="0"/>
              <a:t>What outcomes (metrics) do we need to reflect the variations in program goals?</a:t>
            </a:r>
          </a:p>
        </p:txBody>
      </p:sp>
    </p:spTree>
    <p:extLst>
      <p:ext uri="{BB962C8B-B14F-4D97-AF65-F5344CB8AC3E}">
        <p14:creationId xmlns:p14="http://schemas.microsoft.com/office/powerpoint/2010/main" val="1925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FA9F-D73A-8543-AD9B-CA269B59CDF3}"/>
              </a:ext>
            </a:extLst>
          </p:cNvPr>
          <p:cNvSpPr>
            <a:spLocks noGrp="1"/>
          </p:cNvSpPr>
          <p:nvPr>
            <p:ph type="title"/>
          </p:nvPr>
        </p:nvSpPr>
        <p:spPr/>
        <p:txBody>
          <a:bodyPr/>
          <a:lstStyle/>
          <a:p>
            <a:r>
              <a:rPr lang="en-US" dirty="0"/>
              <a:t>Setting the federal context</a:t>
            </a:r>
          </a:p>
        </p:txBody>
      </p:sp>
      <p:sp>
        <p:nvSpPr>
          <p:cNvPr id="3" name="Content Placeholder 2">
            <a:extLst>
              <a:ext uri="{FF2B5EF4-FFF2-40B4-BE49-F238E27FC236}">
                <a16:creationId xmlns:a16="http://schemas.microsoft.com/office/drawing/2014/main" id="{C8F20EE2-692B-E742-89DE-EE6C2000155A}"/>
              </a:ext>
            </a:extLst>
          </p:cNvPr>
          <p:cNvSpPr>
            <a:spLocks noGrp="1"/>
          </p:cNvSpPr>
          <p:nvPr>
            <p:ph idx="1"/>
          </p:nvPr>
        </p:nvSpPr>
        <p:spPr/>
        <p:txBody>
          <a:bodyPr/>
          <a:lstStyle/>
          <a:p>
            <a:r>
              <a:rPr lang="en-US" dirty="0"/>
              <a:t>Federal strategy “leveraging the value of federal data”</a:t>
            </a:r>
          </a:p>
          <a:p>
            <a:pPr lvl="1"/>
            <a:r>
              <a:rPr lang="en-US" dirty="0"/>
              <a:t>10-year plan to instill best practices to build a culture that leads to informed decision-making</a:t>
            </a:r>
          </a:p>
          <a:p>
            <a:pPr lvl="1"/>
            <a:r>
              <a:rPr lang="en-US" dirty="0"/>
              <a:t>Federal agencies are building learning agendas – </a:t>
            </a:r>
            <a:r>
              <a:rPr lang="en-US" b="1" i="1" dirty="0"/>
              <a:t>priority research questions</a:t>
            </a:r>
          </a:p>
          <a:p>
            <a:pPr lvl="1"/>
            <a:r>
              <a:rPr lang="en-US" b="1" i="1" dirty="0"/>
              <a:t>Midwest Collaborative can contribute to this</a:t>
            </a:r>
          </a:p>
          <a:p>
            <a:endParaRPr lang="en-US" dirty="0"/>
          </a:p>
          <a:p>
            <a:r>
              <a:rPr lang="en-US" dirty="0"/>
              <a:t>LEHD continues to develop tools that are innovative, but it does not put the power of the data into the hands of the states</a:t>
            </a:r>
          </a:p>
          <a:p>
            <a:endParaRPr lang="en-US" dirty="0"/>
          </a:p>
        </p:txBody>
      </p:sp>
    </p:spTree>
    <p:extLst>
      <p:ext uri="{BB962C8B-B14F-4D97-AF65-F5344CB8AC3E}">
        <p14:creationId xmlns:p14="http://schemas.microsoft.com/office/powerpoint/2010/main" val="370210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305E-A9B6-5B46-A8D7-462A848B92EA}"/>
              </a:ext>
            </a:extLst>
          </p:cNvPr>
          <p:cNvSpPr>
            <a:spLocks noGrp="1"/>
          </p:cNvSpPr>
          <p:nvPr>
            <p:ph type="title"/>
          </p:nvPr>
        </p:nvSpPr>
        <p:spPr/>
        <p:txBody>
          <a:bodyPr/>
          <a:lstStyle/>
          <a:p>
            <a:r>
              <a:rPr lang="en-US" dirty="0"/>
              <a:t>Illinois experience</a:t>
            </a:r>
          </a:p>
        </p:txBody>
      </p:sp>
      <p:sp>
        <p:nvSpPr>
          <p:cNvPr id="3" name="Content Placeholder 2">
            <a:extLst>
              <a:ext uri="{FF2B5EF4-FFF2-40B4-BE49-F238E27FC236}">
                <a16:creationId xmlns:a16="http://schemas.microsoft.com/office/drawing/2014/main" id="{8CD78380-32A2-C041-ACC9-9B8325A28C28}"/>
              </a:ext>
            </a:extLst>
          </p:cNvPr>
          <p:cNvSpPr>
            <a:spLocks noGrp="1"/>
          </p:cNvSpPr>
          <p:nvPr>
            <p:ph idx="1"/>
          </p:nvPr>
        </p:nvSpPr>
        <p:spPr/>
        <p:txBody>
          <a:bodyPr/>
          <a:lstStyle/>
          <a:p>
            <a:r>
              <a:rPr lang="en-US" dirty="0"/>
              <a:t>Excellent agency leadership—IDES, IDHS and IDOC</a:t>
            </a:r>
          </a:p>
          <a:p>
            <a:r>
              <a:rPr lang="en-US" dirty="0"/>
              <a:t>They had a sense of what they wanted to know relative to the operation of their programs and the employment outcomes of participants</a:t>
            </a:r>
          </a:p>
          <a:p>
            <a:r>
              <a:rPr lang="en-US" b="1" dirty="0"/>
              <a:t>Participation in ADA classes</a:t>
            </a:r>
          </a:p>
          <a:p>
            <a:r>
              <a:rPr lang="en-US" dirty="0"/>
              <a:t>TANF, SNAP and subsidized child care from IDHS</a:t>
            </a:r>
          </a:p>
          <a:p>
            <a:r>
              <a:rPr lang="en-US" dirty="0"/>
              <a:t>Ex-offenders and those who received training while in prison</a:t>
            </a:r>
          </a:p>
          <a:p>
            <a:r>
              <a:rPr lang="en-US" dirty="0"/>
              <a:t>This led to them being able to bring new information to the policy discussions </a:t>
            </a:r>
          </a:p>
        </p:txBody>
      </p:sp>
    </p:spTree>
    <p:extLst>
      <p:ext uri="{BB962C8B-B14F-4D97-AF65-F5344CB8AC3E}">
        <p14:creationId xmlns:p14="http://schemas.microsoft.com/office/powerpoint/2010/main" val="273993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A9B3-075C-7849-8B0C-A863F00C8AA3}"/>
              </a:ext>
            </a:extLst>
          </p:cNvPr>
          <p:cNvSpPr>
            <a:spLocks noGrp="1"/>
          </p:cNvSpPr>
          <p:nvPr>
            <p:ph type="title"/>
          </p:nvPr>
        </p:nvSpPr>
        <p:spPr/>
        <p:txBody>
          <a:bodyPr>
            <a:normAutofit/>
          </a:bodyPr>
          <a:lstStyle/>
          <a:p>
            <a:r>
              <a:rPr lang="en-US" sz="2800" dirty="0"/>
              <a:t>Constructing dynamic, job-level employment measures using matched employer-employee wage data </a:t>
            </a:r>
          </a:p>
        </p:txBody>
      </p:sp>
      <p:sp>
        <p:nvSpPr>
          <p:cNvPr id="3" name="Content Placeholder 2">
            <a:extLst>
              <a:ext uri="{FF2B5EF4-FFF2-40B4-BE49-F238E27FC236}">
                <a16:creationId xmlns:a16="http://schemas.microsoft.com/office/drawing/2014/main" id="{0196BC0C-335E-ED42-9EC6-255E5AB06F7F}"/>
              </a:ext>
            </a:extLst>
          </p:cNvPr>
          <p:cNvSpPr>
            <a:spLocks noGrp="1"/>
          </p:cNvSpPr>
          <p:nvPr>
            <p:ph idx="1"/>
          </p:nvPr>
        </p:nvSpPr>
        <p:spPr/>
        <p:txBody>
          <a:bodyPr>
            <a:normAutofit/>
          </a:bodyPr>
          <a:lstStyle/>
          <a:p>
            <a:r>
              <a:rPr lang="en-US" dirty="0"/>
              <a:t>Replicating production of LEHD indicators in the ADRF</a:t>
            </a:r>
          </a:p>
          <a:p>
            <a:pPr lvl="1"/>
            <a:r>
              <a:rPr lang="en-US" dirty="0"/>
              <a:t>beginning-of-period employment, end-of-period employment, accessions, new hires, recalls, separations, full-quarter employment, full-quarter accessions, full-quarter new hires, total earnings of full-quarter employees, total earnings of full-quarter accessions, and total earnings of full-quarter new hires</a:t>
            </a:r>
          </a:p>
          <a:p>
            <a:r>
              <a:rPr lang="en-US" dirty="0"/>
              <a:t>Illinois has been doing this with </a:t>
            </a:r>
            <a:r>
              <a:rPr lang="en-US" i="1" dirty="0"/>
              <a:t>Stata</a:t>
            </a:r>
          </a:p>
          <a:p>
            <a:r>
              <a:rPr lang="en-US" i="1" dirty="0"/>
              <a:t>Stata </a:t>
            </a:r>
            <a:r>
              <a:rPr lang="en-US" dirty="0"/>
              <a:t>programs were re-written in Python (</a:t>
            </a:r>
            <a:r>
              <a:rPr lang="en-US" dirty="0" err="1"/>
              <a:t>Jupyter</a:t>
            </a:r>
            <a:r>
              <a:rPr lang="en-US" dirty="0"/>
              <a:t> notebooks)</a:t>
            </a:r>
          </a:p>
          <a:p>
            <a:r>
              <a:rPr lang="en-US" dirty="0"/>
              <a:t>Applied to both Illinois and Missouri to confirm cross-state reliability</a:t>
            </a:r>
          </a:p>
          <a:p>
            <a:r>
              <a:rPr lang="en-US" b="1" dirty="0"/>
              <a:t>Now</a:t>
            </a:r>
            <a:r>
              <a:rPr lang="en-US" dirty="0"/>
              <a:t> code is available in the ADRF to apply to any state to data formatted for LEHD submission</a:t>
            </a:r>
          </a:p>
          <a:p>
            <a:endParaRPr lang="en-US" dirty="0"/>
          </a:p>
        </p:txBody>
      </p:sp>
    </p:spTree>
    <p:extLst>
      <p:ext uri="{BB962C8B-B14F-4D97-AF65-F5344CB8AC3E}">
        <p14:creationId xmlns:p14="http://schemas.microsoft.com/office/powerpoint/2010/main" val="296030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2BAA-8E55-8649-9F29-D97C1132BCFC}"/>
              </a:ext>
            </a:extLst>
          </p:cNvPr>
          <p:cNvSpPr>
            <a:spLocks noGrp="1"/>
          </p:cNvSpPr>
          <p:nvPr>
            <p:ph type="title"/>
          </p:nvPr>
        </p:nvSpPr>
        <p:spPr/>
        <p:txBody>
          <a:bodyPr/>
          <a:lstStyle/>
          <a:p>
            <a:r>
              <a:rPr lang="en-US" dirty="0"/>
              <a:t>Trajectories of incarceration and employment in Illinois</a:t>
            </a:r>
          </a:p>
        </p:txBody>
      </p:sp>
      <p:sp>
        <p:nvSpPr>
          <p:cNvPr id="3" name="Content Placeholder 2">
            <a:extLst>
              <a:ext uri="{FF2B5EF4-FFF2-40B4-BE49-F238E27FC236}">
                <a16:creationId xmlns:a16="http://schemas.microsoft.com/office/drawing/2014/main" id="{F2C7F102-D853-F442-B472-1E91AFC3DC7C}"/>
              </a:ext>
            </a:extLst>
          </p:cNvPr>
          <p:cNvSpPr>
            <a:spLocks noGrp="1"/>
          </p:cNvSpPr>
          <p:nvPr>
            <p:ph idx="1"/>
          </p:nvPr>
        </p:nvSpPr>
        <p:spPr/>
        <p:txBody>
          <a:bodyPr/>
          <a:lstStyle/>
          <a:p>
            <a:r>
              <a:rPr lang="en-US" dirty="0"/>
              <a:t>6,142 individuals who were first imprisoned in 2006 and were between 18 and 26 years old at this time. They were followed from the beginning of calendar year 2005 to the end of the fiscal year 2015, a total of 42 quarters.</a:t>
            </a:r>
          </a:p>
          <a:p>
            <a:r>
              <a:rPr lang="en-US" dirty="0"/>
              <a:t>We find five clusters of trajectories—</a:t>
            </a:r>
          </a:p>
          <a:p>
            <a:pPr lvl="1"/>
            <a:r>
              <a:rPr lang="en-US" dirty="0"/>
              <a:t>1) primarily incarcerated;              </a:t>
            </a:r>
          </a:p>
          <a:p>
            <a:pPr lvl="1"/>
            <a:r>
              <a:rPr lang="en-US" dirty="0"/>
              <a:t>2) intermittent employment with little recidivism; </a:t>
            </a:r>
          </a:p>
          <a:p>
            <a:pPr lvl="1"/>
            <a:r>
              <a:rPr lang="en-US" dirty="0"/>
              <a:t>3) unemployed after initial incarceration; </a:t>
            </a:r>
          </a:p>
          <a:p>
            <a:pPr lvl="1"/>
            <a:r>
              <a:rPr lang="en-US" dirty="0"/>
              <a:t>4) intermittent incarceration; and </a:t>
            </a:r>
          </a:p>
          <a:p>
            <a:pPr lvl="1"/>
            <a:r>
              <a:rPr lang="en-US" dirty="0"/>
              <a:t>5) working after incarceration.  </a:t>
            </a:r>
          </a:p>
        </p:txBody>
      </p:sp>
    </p:spTree>
    <p:extLst>
      <p:ext uri="{BB962C8B-B14F-4D97-AF65-F5344CB8AC3E}">
        <p14:creationId xmlns:p14="http://schemas.microsoft.com/office/powerpoint/2010/main" val="75999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1AF9-902A-1441-A209-6C56FC180550}"/>
              </a:ext>
            </a:extLst>
          </p:cNvPr>
          <p:cNvSpPr>
            <a:spLocks noGrp="1"/>
          </p:cNvSpPr>
          <p:nvPr>
            <p:ph type="title"/>
          </p:nvPr>
        </p:nvSpPr>
        <p:spPr/>
        <p:txBody>
          <a:bodyPr/>
          <a:lstStyle/>
          <a:p>
            <a:r>
              <a:rPr lang="en-US" dirty="0"/>
              <a:t>Clusters of trajectories</a:t>
            </a:r>
          </a:p>
        </p:txBody>
      </p:sp>
      <p:pic>
        <p:nvPicPr>
          <p:cNvPr id="3" name="Picture 2">
            <a:extLst>
              <a:ext uri="{FF2B5EF4-FFF2-40B4-BE49-F238E27FC236}">
                <a16:creationId xmlns:a16="http://schemas.microsoft.com/office/drawing/2014/main" id="{77CB9073-F535-BA46-B883-74344B51A9B2}"/>
              </a:ext>
            </a:extLst>
          </p:cNvPr>
          <p:cNvPicPr/>
          <p:nvPr/>
        </p:nvPicPr>
        <p:blipFill>
          <a:blip r:embed="rId2"/>
          <a:stretch>
            <a:fillRect/>
          </a:stretch>
        </p:blipFill>
        <p:spPr>
          <a:xfrm>
            <a:off x="3600242" y="1581150"/>
            <a:ext cx="4752975" cy="5276850"/>
          </a:xfrm>
          <a:prstGeom prst="rect">
            <a:avLst/>
          </a:prstGeom>
        </p:spPr>
      </p:pic>
    </p:spTree>
    <p:extLst>
      <p:ext uri="{BB962C8B-B14F-4D97-AF65-F5344CB8AC3E}">
        <p14:creationId xmlns:p14="http://schemas.microsoft.com/office/powerpoint/2010/main" val="2348503890"/>
      </p:ext>
    </p:extLst>
  </p:cSld>
  <p:clrMapOvr>
    <a:masterClrMapping/>
  </p:clrMapOvr>
</p:sld>
</file>

<file path=ppt/theme/theme1.xml><?xml version="1.0" encoding="utf-8"?>
<a:theme xmlns:a="http://schemas.openxmlformats.org/drawingml/2006/main" name="Chapin Hall PPT Template 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hapin Hall Fonts">
      <a:majorFont>
        <a:latin typeface="Gotham Light"/>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pin Hall PPT Template 3" id="{6490BF1B-C1E9-4948-ADAB-1B9C55309060}" vid="{BF835E0F-A847-4710-9D8B-8D62A8EB0845}"/>
    </a:ext>
  </a:extLst>
</a:theme>
</file>

<file path=ppt/theme/theme2.xml><?xml version="1.0" encoding="utf-8"?>
<a:theme xmlns:a="http://schemas.openxmlformats.org/drawingml/2006/main" name="Chapin Hall PPT_V3.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hapin Hall Fonts">
      <a:majorFont>
        <a:latin typeface="Gotham Light"/>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Chapin Hall PPT Template 3</Template>
  <TotalTime>4650</TotalTime>
  <Words>400</Words>
  <Application>Microsoft Macintosh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Gotham Light</vt:lpstr>
      <vt:lpstr>Arial</vt:lpstr>
      <vt:lpstr>Garamond</vt:lpstr>
      <vt:lpstr>Chapin Hall PPT Template 3</vt:lpstr>
      <vt:lpstr>Chapin Hall PPT_V3.2</vt:lpstr>
      <vt:lpstr>Forging Collaborations Among States to Build Evidence to Inform Policymaking</vt:lpstr>
      <vt:lpstr>Evidence and tools needed at the state level</vt:lpstr>
      <vt:lpstr>Setting the federal context</vt:lpstr>
      <vt:lpstr>Illinois experience</vt:lpstr>
      <vt:lpstr>Constructing dynamic, job-level employment measures using matched employer-employee wage data </vt:lpstr>
      <vt:lpstr>Trajectories of incarceration and employment in Illinois</vt:lpstr>
      <vt:lpstr>Clusters of trajectories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Forging Collaborations Among States to Build Evidence to Inform Policymaking</dc:title>
  <dc:creator>Goerge, Robert</dc:creator>
  <cp:lastModifiedBy>Goerge, Robert</cp:lastModifiedBy>
  <cp:revision>2</cp:revision>
  <dcterms:created xsi:type="dcterms:W3CDTF">2020-02-11T18:08:11Z</dcterms:created>
  <dcterms:modified xsi:type="dcterms:W3CDTF">2020-03-04T21:04:58Z</dcterms:modified>
</cp:coreProperties>
</file>