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1" r:id="rId2"/>
    <p:sldId id="257" r:id="rId3"/>
    <p:sldId id="305" r:id="rId4"/>
    <p:sldId id="306" r:id="rId5"/>
    <p:sldId id="307" r:id="rId6"/>
    <p:sldId id="308" r:id="rId7"/>
    <p:sldId id="279" r:id="rId8"/>
    <p:sldId id="309" r:id="rId9"/>
    <p:sldId id="310" r:id="rId10"/>
    <p:sldId id="300" r:id="rId11"/>
    <p:sldId id="283" r:id="rId12"/>
    <p:sldId id="282" r:id="rId13"/>
    <p:sldId id="284" r:id="rId14"/>
    <p:sldId id="273" r:id="rId15"/>
    <p:sldId id="285" r:id="rId16"/>
    <p:sldId id="274" r:id="rId17"/>
    <p:sldId id="275" r:id="rId18"/>
    <p:sldId id="27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304" r:id="rId29"/>
    <p:sldId id="277" r:id="rId30"/>
    <p:sldId id="278" r:id="rId31"/>
    <p:sldId id="286" r:id="rId32"/>
    <p:sldId id="280" r:id="rId33"/>
    <p:sldId id="302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7FA2B-FAA5-2845-BBE8-384CA589F73C}" v="16" dt="2022-11-22T14:22:13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6:07.3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2436 7878,'17'4'252,"3"-1"-212,5-3 16,3 0 0,4 2-6,1-2-11,1 3-11,3-1 6,-1 0 11,1 1-23,-3-2-22,-1 0 34,-3-1 10,-3 0-10,-2 0-12,-1 0 1,0 0 5,-1 0-23,1 0 1,1 0 0,1-1 16,3-3-16,1 0-1,19-3 1,-13 2-1,11-1-5,-19 1 0,-5 3 0,-3 1 0,1 1 6,-6 0-6,2 0 6,-7 0-6,1 0 5,1 0 18,2 0-23,4 0 11,0 0-11,1 0 0,1 0 0,-2 0 0,5 0 0,-10 0 5,4 0-5,-9 0 0,-2 0 6,-1 0 50,-2 0 992,0 0-1009,-2-3 28,0-3-67,-1-6 0,0-4 0,0-4 0,4-4 0,-2 0 0,4-4 0,-2 1 0,0-1-22,2-2 16,-2 0 6,0 0-50,-1-11 33,-2 10 12,1-7-18,-1 10-10,3-13 33,1 9 0,0-10 0,-1 12-6,0 0 6,0-1 0,-2 1 6,2 0-6,-2 2 0,0-4 0,0 2 0,0 0 0,-2 0 0,4 1 0,-4 3 0,2-1 0,0-10 0,0 9 0,0-11 5,2 14-5,-2-14 0,0 10 0,1-9 0,-2 11 0,1 3 0,-1-1 0,0 2 6,1 1-6,-1 3 0,0 3 5,1-1-5,-2 2 0,0-1 0,0 1 0,0-2 0,0 0 0,0-9 0,0 7 0,0-7 0,0 7 0,0 1 0,0-2 0,0-4 0,0 7 0,0-4 0,0 7 6,0 3-6,0-2 0,0 0 0,0 0 0,0-7 0,0 6 0,0-6 0,0 6 6,0-4-6,0 5 0,0-2 0,0 6 0,-2-3 0,1 2 0,-2-3 0,1 0 0,-2 0 0,2 0 0,-2 0 0,2 0-6,0 1 6,0 2 0,2-1 0,-2 0 0,2 2 0,-2 1-6,0-1 6,2 3 0,-2-2 0,2 4 0,0 0 6,0 1-6,0 0 0,-2-1 0,2-3 0,-2 2 0,0-3 0,2 3 0,-2-2 0,2 3 0,0-2 6,0 2-6,0 0 11,0 1 45,0 1-6,0-1-50,0-1-45,0 2 12,0-1 33,2 1 0,9-3 0,9 1 0,12-3-6,11 2 6,3-1-45,7 1-5,2 2-6,0 1 34,2 0 16,-2 2 0,-2 0-22,-1 0 23,-5 0 5,-2 0 0,-2-2 0,2 0 0,1-1-6,3-1 6,0 1-5,30-5 5,-17 3-9,-5-2 1,1 1-1075,11 0 1083,23-6 0,-29 4 0,0-2-696,-2 1 696,-2-2 0,-3 1 0,-7 1 0,-6 2-5,-7 1-1,-7 4-5,5-1 11,-10 3 989,6-2-989,-8 2 767,-2 0-767,0 0-6,-1 0 1,-3 0-18,1 0 23,1 0-33,5 0 16,-2 2 11,2 2-16,-3 1 22,-3 2-6,3 0-22,0-1 6,-1 0 16,8 1 1,-5-1-23,2 3 0,-6-5 0,-2 2 28,-4-3-23,-2 1 23,-6-2 6,-1 0 39,-3 1-107,2-1 45,-2 5 17,0 4 0,2 8 23,0 5-23,2 7 5,2 3-5,0 3 0,0 2 6,1 2-6,0 0 6,2 22-1,-1-16-5,2 18 6,-2-21-1,0 4 1,0 1 0,0 3 16,-2 1-22,1 2 22,-1-2-16,2 27-6,-2-24 6,0 19-6,-2-29 0,0-2 0,0 0 0,-2 0 0,0 1 5,-1 23-5,0-17 0,1 17 6,-2-23-1,0-3-5,1-1 0,0-6 0,0-1 0,-1-4 0,0-3 0,2-3 6,0-1-6,6 5 0,-3-10 0,4 8 0,-5-16 0,2 5 0,-4-6 0,2 2 0,-2 0 0,2-1 6,0 1-6,0-1 5,-2 1-5,0 0 6,-1-2 5,0 4-11,0-5 0,-1 3 0,0-6 0,0-3 0,0 1 0,0-1 0,2 1 0,-1 1 0,0 3 0,-1 0 0,0 4 0,0-2 0,0 1 0,0-6 151,0 1-123,4-5-28,-1 0 6,4 0 83,3 0-38,4 0-29,5 0-22,5-2 6,4-1-6,0-3 5,1 1-5,-3-2 0,-1 3 0,-3 1 0,-1 1 0,-3 2 0,0 0-5,4 0 5,-4 0 5,8 0-5,-4 0 0,23 0 6,-6 0 0,19 0-6,-13 0 5,4 0 1,-1 0-6,-1 0 0,-5 0 5,-3 0-5,-6 0 0,11 0 0,-10 0 0,8 2 6,-9-2-6,3 2 0,1-2 6,3 0-6,-3 0 0,-3 0 0,-3 0 0,-7 0 0,-3 0 0,-5 0 0,-2 0 0,-1 0 0,1 0 0,4 0 0,1 0 0,23 0 0,-14 0 0,13 0 0,-20 0 0,-3 0-6,2 0 6,-2 0 0,1 0 0,3 0 0,0 0 0,1 0 0,1 0-6,10 0 6,-8-2 0,8 0-5,-10-1 5,-1-3 0,3 3 0,-2-4 0,-1 3 0,-1-1 0,-4 1 0,1-2 0,-6 1 5,-2 0 1,-5 2 0,-4 3-6,2-2 0,-2 0 0,0 2 0,1-1 0,1-1 0,1 2 0,2-4 5,-2 4 1,0-3-1,-1 2-5,-2 0 6,2 1-6,-2-2 0,0 2-6,2-3 6,-2 2 0,2-2 0,0 3 6,0-2 901,-2 2-907,0-3 6,-2-1-6,0-4-51,0-3 51,0-3 0,0-2 0,0-2 0,0-1 0,0-1 0,0-1-11,0-2-11,0-2-23,0 0 6,0-3 33,0 3 1,0 0-1,0 4-28,0-6-5,0 5 17,0-3 16,1 2-22,2 1 0,2-2 0,0-4 6,2-1-23,-1-3 11,2 0 6,7-17 6,-4 11 0,5-13 16,-7 16 6,-1-1-22,0 1 16,-2 0 6,0-1 6,-2-1-6,0 1-12,0-19 7,-2 14-18,-1-14 18,-1 20 5,0-1-6,0 4 6,0 0 0,0 0 0,0 3 0,0 0 0,0 0 0,0 1 0,0-15 6,0 12-6,0-13 0,0 15 0,0-1 0,0 3 0,0 1 0,0 3 5,0 0-5,0 2 0,-1-10 0,-1 7 6,-2-8-6,0 7 6,-4-16-6,0 8 0,-2-10 5,0 15 18,2 3-23,1 5 5,-1 3-5,2 4 6,-2-1-6,5 5 0,-2-1-6,5 4 6,-4 0-5,2 0 5,0 1 0,-2-2 5,4 1-5,-4-1 0,2-1 6,-2 2-6,2 1 0,0 2-6,2 2 6,2-4 0,11 3 6,7-5-6,14 4-6,7-3 6,3 3-5,3 1-29,13 0 34,-15 2-28,6 0 28,-18 0-11,12 0 5,-8 0-16,13 0-17,-13 0-17,1-3 5,1 1 34,-5-3 12,1 0-23,-4 1 0,8-1 28,-11 3-6,12 0-5,-7 0-101,40-3 78,-29 1 18,22-3-12,-42 4 22,-2 1-16,-7 0-1,-1 2 1,-6 0 22,0 0-6,-4 0 6,3 0 0,0 0-5,4 0-1,1 0-56,9 0 23,-4 0 6,6 0 5,-6 0-17,0 0 0,2 0 23,1 3-1,1 1 1,3 5-6,0 0-23,8 6 29,-8-4 5,4 2 12,-12-8-1,-4 1 6,-4-5 0,-3 3 6,-2-4 89,-2 2-95,-1 4 0,0 3 0,0 12 28,0 4-6,0 10 40,0 6-17,0 7-12,0 7-27,0 2 16,0 2 17,0 0-33,0-2-6,0 0 6,0-4-6,4-2 44,0 21-44,1-15 0,0 15 0,-3-20 6,0 0 0,2 1-6,0 0 0,0-1 5,4-3-5,-4-1 6,3-2-6,-2 0 50,-1 22-50,-3-15 0,-1 17 0,0-22 0,0-2 6,0-5-6,0-4 5,0-5-5,0-6 0,0-4-5,0 0 10,0-8-5,0 2 0,0-3 0,0-1 0,0 2 0,0 0 0,0 2 0,0-1 0,0-1 6,0 4-6,0-5 0,0 11 0,0-9-6,0 5 6,0-4 0,0-3 6,0 2-6,2-4-6,-1 1 6,0-1 0,1 0-5,-1-2 5,0 1 0,1-3 0,-2 0-6,2 0 1,0-3-1,-2 0 6,2-1-11,0-3 11,2 2 22,2-2-22,5 0 23,0 1-18,4 0 1,1 2-6,0-3 0,3 3 5,-1-2 18,2 2-23,1-3 0,0 3 0,2-1 5,-1 0-5,13 1 0,-6-2 6,19 0 0,-17-1 16,8 0-22,-9 0 0,3 0 6,1 0-6,0 0 0,1-1 5,-5 0-5,3 0 0,-4 1 28,3 0-28,-1 0 0,-1 0 0,1 0 0,-1 0 0,1 0 0,3 0 6,18 0 16,-10 0-11,40 5-5,-33-3-6,19 5 0,-19-3 6,0-1-6,1 1 0,-1-1 0,-2 1 0,-2-1 5,0 1 1,-3-1-6,-1-1 5,16 1 1,-17-2-6,23 0 0,-32-1 0,3 2 0,-15-2 0,-7 2 0,0 0-6,-4-2 6,-1 2 0,0-1 6,0-1-6,1 2 6,0-2-6,4 0 33,-4 0-33,1 0 6,1 0-6,-2 0 22,0 0-16,1 0-1,-6 0-828,3 0-180,-17-2 1003,-5-1 0,2 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9:4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33:23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2674 6098,'0'6'453,"0"-1"874,0-5-1332,2-5-1,0 0 1,3-3 5,2 1-23,0 1 23,1 1-5,0 2-1,0-1-22,0 2 6,0-1 5,-2 2 11,1 0 1,-2-1-12,4 2 17,-1-3-6,7 2 6,2-2-28,13 0 28,-8-1-5,6 0 5,-10 3 0,-1 1-6,0 0 0,4 0 6,0 0-22,5 0-17,2 0-28,15 0 61,-11 0 6,9 0 0,-15 0-6,-4 0 1,-1 0 5,4 0 0,-6 0 0,7 0 0,-7 0 0,6 0 0,-3 0 0,5 0 0,-1 0 22,10 0-22,-10 0 11,10-2 12,-19 0-23,0 0 5,-8 1 1,-2-1-6,0 2 22,-1-3-16,2 2 16,-2-2 12,2 3 0,-4-4 10,0 4-4,-2-2 4,-2 2-44,1 0 0,2 0 28,0-1-28,3-1 6,-2-2-6,2 1 6,-4-1 22,2 2-12,-4 1 371,2 1-180,-2-2-179,0 0-28,0-1 6,0-2-6,0-2 0,0-1 0,0-2 5,0-1-5,0 0-5,0-4 5,0 0-6,0-2 6,0-3 0,-2 2 0,0-3 0,-2 2 0,0-9 0,0 7 0,2-3 0,0 7 0,2 2 0,0-2 0,0-1 0,0 0 0,0-4-6,0 2 6,0-5 0,0 2-5,0 0-1,0 0 1,0-8 5,0 8-6,0-7 0,0 11 6,0 2 0,0-3 0,0-12 0,0 6 0,0-10 0,0 11 0,0-10 0,0 9 0,0-10 0,0 15 6,0-2 0,0 3-6,0-1 0,0 3 0,0-3 0,-1 2 0,0-3 5,-2 0-5,1 0 0,-2-2 0,0 2 0,0-1-5,-2-11 5,2 8 5,-2-9-5,2 11 0,0 2 6,-2-1-6,-1-10 0,0 6 0,-2-9 0,4 11 5,0-3-5,-1 3 6,2-2 11,-2 1-12,-1-13-5,0 6 0,-3-10 28,4 11-28,-1 2 6,1-2-6,-2 5 0,0-1 0,0 5 6,2 0-6,0 5 5,2 1 1,2 3-1,-1-1-5,2-7 0,-2 5 6,2-9-6,-2 8 0,1-1 6,-1 3-6,0-6 0,3 6 0,-2-5 0,2 9 0,0-10-6,0 8 6,0-8 0,0 9 0,0 1 0,0 1 0,0 1 0,0 1 0,0 0 0,0 0 0,0 2-6,0-2 6,0 0 0,0 2-5,0-2 5,0 2-6,0 0 6,0 0 0,0-2 0,0 2 0,0 0 0,0 2 0,0 1 0,0 2 0,0 1 0,0-1-11,0 2 11,0-3 0,0-1 0,0 0-6,0-3 1,2 3-18,-2-2 1,3 2-17,-2-1 0,1 1 11,-1 1 22,0-1-11,1 1 17,-2-1 0,0 2-5,0-1 10,0 2-10,1-2 5,0 3-213,1-2 168,-1 2 28,3 0 17,4 0-5,6 0 5,2 0 0,5 0 0,1 0 0,5 0 0,1 0 0,7 0 0,4 0 0,7-1 5,3-3-5,3 0 0,-3-2 0,0 0 0,-4-1-56,16-3 28,-17 2-11,9-1-28,-18 4-23,-3 2 34,-1-1 6,0 2-29,-3 1 18,0 1 22,-5 0-45,6 0 39,-10 0 23,6 0-1,-13 0 6,-2 0 12,-3 0 5,0 0 0,0 0 5,5 0-5,0 0 0,6 0 0,-1 0 0,3-2 0,0 2 0,-1-4-16,-2 3 10,-2-1 0,-7 0 6,0 0 0,-6 2 0,1-2 0,-2 1 84,1 0-95,-1 0-6,3 7 0,1 4-5,2 6 17,-3 3 5,4 2 0,-4 6 16,4 1 12,-4 6 6,2 0-17,-4 1-1,1 2 18,-2 2 0,1 3-6,-1 3-12,0 2 12,1 5-5,-2 26-18,0-12 15,0-7 0,0 0 13,0 14-27,0 21-1,0-31-5,0-6 0,1-4 6,1-4 0,4-6 10,-2-1 7,2-3-1,0-1-22,-2-1 6,2-4 16,-2 1-16,2-4 11,-2 2 5,3-4 17,-1 2-22,4 13-11,-2-11-6,0 10 5,-2-14-5,0 1 6,0-2-1,0-1-5,1-1 6,-2-2-6,0-2 0,-1-2 0,-2-1 28,2 17-28,-2-11 11,2 13-11,2-16 6,-2-1-1,2 0 1,-2 0 0,1 0 10,2-1-16,-1-3 0,1 0 0,-3-2 6,2-3-6,-2-1 6,-2-3-6,0-1 0,0-1 5,-2-1-5,4 1 0,-4-3 6,2 3-6,-2-3 0,0 4 0,0 0 0,0 1 22,0 0-22,0-3 23,2 1-18,-2-1 12,2-1-11,0 1-6,-2-1 44,2 6-10,-2-3-12,2 7-22,-2-5 6,2 1-6,-2-6 34,0-1 145,1-2-179,0 1 0,1 0 0,-2 2 0,0-1 5,0 3 1,0 7 0,0-3-1,0 4-5,0-4 0,0-2 6,0 3-1,0-2-5,0 2 0,0-3 0,0 2 0,0-3 0,0-3 6,0 0-6,0-2-6,0 0 6,0 1 0,0 0 0,0 3 0,0 0 6,0 4-6,0-1 0,0 2 0,0-3 6,0 0-6,0-3 0,0-3 151,0-1-95,5 0-28,1 0-17,10 2-11,0-2 6,5 3-1,1-2 12,2 0-11,0-1-6,-3 2 0,-1-2 0,-1 4 0,-2-2 5,0 0 1,-1 1-6,8 0 5,-4 0-5,7 0 6,-8-2 56,15 0-57,-7 0-5,12-1 6,-7 0-1,3 0 18,3 0-23,1 0 11,1 0-11,-3 0 0,0 0 6,13-3 5,-11 1-11,8-5 5,-13 3-5,-5-3 6,-1 4-6,-3-3 0,-5 3 0,-4 1 0,-5 0-6,-3 2 1,-3 0 5,0 0 0,-5 0-17,2 0 11,0 0 6,-2 0 6,4 0-6,-2 0 0,2 0 0,-2 0 6,2 0-6,-4 0 0,2 0 0,0 0 5,0 0 1,2 0-6,0 0 0,0 0 11,0 0 6,-2 0 622,-1 0-566,-1-3-62,0-2-11,0-8 22,0-1-22,0-7 0,0 1 0,0-4 0,0-1 0,0-2 0,0 0 0,0 1 0,0 1 0,0 2 0,0-9 6,0 7-6,0-6 6,0 6-6,0 2 0,0-2 0,0-1-6,0 1 6,0-3 0,-1 2 6,-1-9-6,-2 7 0,0-17 0,1 16 0,0-9 0,3 10 0,-4 0-6,4-1 12,-2 1-6,2 1 0,0 3 0,0-1 0,0 2 0,0 0 0,0-2 0,0 2 0,0-2-6,0 1 0,0-14 6,0 10 0,0-9 0,0 14 0,0-9 0,0 6 6,0-5-6,0 8 0,0 2 0,0 0 0,0 0 0,0 1-6,0-2 6,0 2 0,0-3 0,0 0 0,0-8 0,0 4 0,0-4 0,0 7 0,0 2 0,0-2 0,0 2 0,-2-2 0,0 0 0,0-2 0,-2-10 0,2 8 0,-2-6-22,0 13 22,2 0-6,-2 0 1,4 1 5,-3 1-6,2 1 1,-1-1-51,1-10 50,-2 5 0,1-18 6,0 20-5,2-8 5,-1 14-6,0 0 6,0 3 0,1 1-5,0 1 5,0 1-6,0-1-28,0-6 12,0 5 22,0-6-6,0 5 1,0 0 5,0 3-6,0 1 6,0 2 0,0 0 0,0 0-5,0-5 5,0 2 0,0-4 0,0 4 0,0 1-6,0 0 6,0 4 0,0 1 0,0 2 0,0 1-213,0 1 219,3-2-6,3 2 0,6 0 5,0 0-5,4 0 0,-4 0 0,8 0 0,-6 0 0,5 0 0,-8 0 0,1 0 6,0 0-6,2 0 0,-2 0 0,3 0 6,-1 0-6,4 0 0,-2 0-56,14 0 56,-12 0-23,10 0 12,-12 0 11,0 0 0,1 0-6,3 0 6,4 0-5,2-2-1,-1 2-11,1-3 12,-4 2 5,-1-2 0,-3 1-6,1-1 6,-3-1 0,2 1-5,-2-1-1,4 1-16,-4-1 16,3 1 6,-8 1-11,5-2 11,-4 3-6,5-1-16,-4 0-1,0 2-16,-1 0-1,-2 0-5,0 0 6,-4 0 17,-1 0 16,5 0 6,-2 0 0,8 0 0,-1 0 0,7 0 0,2 0 0,3 0 0,3 0-45,-4 0 12,-1 0-6,-1 0 33,-11 0 0,-2 0-38,-10 0-35,-1 0 79,0 5 28,0 5 0,6 5 11,-1 6 1,9 7-35,-4-5 12,1 4-11,-4-9 38,1-1-27,-1-4 6,0 0 10,-3-3 1,0 1-12,2 1 1,-2 2-18,4 3 18,-2 2-17,2 2 16,-1 0-22,0 2 17,0 0-11,-1 0-1,0 2 1,2-4 22,-4 4-22,3-2-1,0 11 1,-1-8-1,-1 17 18,-1-17-18,-1 8 18,0-9-23,-1-1 33,2 3-27,0-1-6,-2 3 22,0-1-16,0 0-6,-2 2 6,2-1-1,-2 1 12,0-2-17,0 2 6,0-1-6,0 2 0,0-2 0,0 17 5,0-11-5,-2 13 0,-2-11 6,-2 18-12,-2-10 6,2 11 0,0-15-11,4-4-11,1 0-1,1-3 23,0 1-11,0 13 11,0-9-6,-2 9-22,1-13-5,0 11 27,1-10 1,0 8-18,0-18 1,0-1 22,0-2-6,0-3-16,0-1 16,0-1 1,0-1 5,0 1 0,0 1 0,0-1-6,0 2 6,0-1 0,0-1 0,0 5 0,0-3 0,0 15-6,0-11-16,1 9 22,2-16-6,0 2-6,0-5-4,-2 1 10,-1-6-22,0 0 28,2-1-6,-1-2-22,0 3 0,-1-6-5,0 3 5,2-5 5,0 3 18,0-4 5,0 2 0,-2-1 112,0 0-95,2 0-17,0-1 0,2 0-6,0 0-11,-2 0 17,2 0 0,0 0 17,2 0-11,5 0-6,1 0 11,4 0-11,2 2 5,-2 0 1,-1 0-6,-1 1 0,-2-3 0,0 2 0,1-1 11,1 0-5,12 0-6,-4-1 5,11 0-5,-8 0 6,12 0 0,-11 0-6,6 0 0,-12 0 5,-2 0 1,-1 0-6,1 0 0,-2 0 5,1 0-5,1 0 6,10 0-6,-7 0 0,7 0 6,-14 0-6,-1 0 0,-1 0 0,0 0 0,1 0 0,1 0 0,2 0 0,2 0 0,0 0 0,12 0 0,-8-3 0,6 1 0,-8-3 0,-6 1 0,1 1 0,1-1 0,-5 2 0,2 0-6,-7 2 0,1 0 6,-2-1 0,2 1 0,-3-2 0,4 0 0,-2 2 0,0-2 0,2 2 0,-2 0 0,0 0 0,-1 0 0,1 0 0,-1 0 0,2 0 0,-3 0 0,4 0 0,-2-1 6,-2 0 0,2 0 0,-6-1 5,2 2-5,0-3 11,-2 2-12,4-2 29,-1 1-34,2-3 5,2 0-5,-1-1 6,4 0-6,-2 0 0,2-1 0,-4 0-6,1 1 6,-2 1 0,1 3 0,-4 1 6,1-1-6,-2 2-6,2-2 6,-2 2-5,0 0-1,1-1 6,2-1 0,2-2 0,2 1 0,0-3 0,-2 2 0,-2 1 6,-2 1 302,-2 2-191,0-1-83,0-1 0,0 0 5,0-1-34,0 1-5,0-2 0,0-1 0,0 0 6,0-7-6,0 2 0,0-4 0,0 2 0,-2-4 0,0 3 0,0-2 0,-2 5 6,4 2-6,-4-1 0,2 0 0,-2-1 0,0-3 0,0 1-6,0-10 6,0 4 0,0-8-6,2 8 6,-1-4-5,2 2-1,-2-6 1,2 1 5,-2-5-12,2-2-4,0 0-7,1-3-10,0-15 27,0 9 0,0-10 1,0 12 5,0 2-6,0-2 6,0 0-33,0 0 27,0-16-28,0 14 12,0-12 22,0 16 0,-2 1-6,1-1 6,-2 2 0,2 1 0,-2 1 0,3 1 6,-2 0-6,0 2 0,-2-17 0,0 11 0,-2-15 0,0 13 0,2-1 0,-3 0-6,-1 0 6,-1 2 0,0 0 0,1 3 0,-2-10 6,2 11-12,-5-19 6,6 22 0,-4-7-5,5 14-1,-2 0 6,0 2 0,2-1-5,-2 3 5,4-1 0,-2 3 0,-1-6 0,2 5 0,-2-3 0,1 5 0,2 0 0,-2 0 0,0-2 0,2 2 0,-2 0 0,4 2 0,-2 0 0,2 2 5,-2-2-5,2 6 0,-1 0 6,2 4-6,-1 1 0,2-1 0,-1-1 0,0 1-6,0-4 1,1 3 5,0-1 0,0 2 0,0 2 0,0 1 0,0-1-90,0 2 90,1-2 0,8 1 0,4-1 0,10-2 6,1 1-6,4-1 0,1-1 0,-1 1 5,3-3-5,-3 3 6,3-1-6,-3 2 0,3-2 0,-1 1-6,0-3 12,1 3-12,-1-3 6,1 3 0,1-1-5,-3 2-57,13-1 40,-13 2-6,8-1 5,-13 3 12,8-2 11,-8 2-6,6 0 6,-10 0-5,0 0 5,0 0 0,-2 0 0,-1 0 0,2-2 0,-4 1 5,4-3-5,-3 0 6,2-1-6,3 0 0,1-2 0,0 0 0,-1 1 0,-3 1 0,-4 3 0,-3-1-22,-6 3-18,0-2-4,-4 2 4,0 0 23,1 0-11,-2 0 28,4 0-6,-2 0 1,2 0-18,2 3-5,0 3 23,2 3-1,0 1 6,1 3 0,0-3-39,0 3 0,-1-1-51,-2-1 23,0 1 28,-2-1 11,-2-1 28,1 1 0,1 4 5,1-4-5,0 2 6,-2-8 11,0-1-12,-2-1-5,0-3-11,-1 2 11,0 0 11,0-2-11,0 3 28,0 2-5,0 4-23,0 6 5,0 1 29,0 4-34,0 2 22,2 4 12,0 3 39,2 18-68,-2-7 18,2 16-23,-4-13 33,4 4-16,-2 1-17,4 2 6,-2 1 10,3 1-10,-2 1 5,2 25 12,-2-19-23,0 20 0,-2-26 0,0 0 0,-3 2 0,4 0 5,0 1-5,2-1 0,2 0-5,5 17 5,-4-19 0,4 10 5,-5-26-5,-2-5 0,0-4 0,-2-1 6,0-1-6,0 1 0,-2 1 0,3 10 0,-4-11 5,4 7-5,-2-14 0,0-2 0,1-3 6,-1-1-6,0 1 6,-2-1-6,0 0 0,1 11 0,-2-5 0,4 22 0,-2-16-6,2 8-16,2-13-1,-2-1 6,4-6-5,-4 0-6,2-5 28,-4-2 0,1-2 0,-2-1 0,0-2 11,-1 1-5,0-3-57,0 2 51,0-1 68,0 0-124,0 2 56,0 0 0,0 5 33,0 1-16,-1 1-17,0 1-17,0-2 12,1-1-35,0-2 40,0-1 0,0-3-145,0 0 145,0-1 5,0 1-5,0 2 0,0-1 0,0-1-5,0 0-1,0-1 6,0 1 0,0 3 0,-2-1 0,1 3 6,-2-1-6,2-1 5,0 0-5,1-3 0,0 1 0,0-2-28,0 0 12,0 1-7,0-2 18,0 3 5,0-2 5,0 0-5,0 1 146,0-2-146,1 2 5,3-2 12,4 2-11,2-2-1,0 3-5,2-3 0,1 5 0,0-4 0,1 4 0,-5-5 0,1 2-5,2-1-18,2 0 1,3 2 16,1-1-16,2 0-6,-1 1 28,-1-3-6,0 3 1,-2-2 5,-2 2-11,1-3 11,-1 3 0,2-1-6,10 4 6,-3-2 0,10-1 0,-3-1 0,18-2 6,-8 0-6,15 0 0,-15 0 0,-4 0 0,-1 0-6,-7 0 6,-5 0 0,-3 0-6,-7 0 12,6 1-6,-7 1 0,3 0 6,-8 0-6,1-2 5,-2 0 1,-2 0 16,0 0 1,-4 0 476,2 0-494,-2-3-5,0 2 45,0-2-39,0 1-1592,0 2 780,0-4 806,0 3 0,0-1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6:07.3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2436 7878,'17'4'252,"3"-1"-212,5-3 16,3 0 0,4 2-6,1-2-11,1 3-11,3-1 6,-1 0 11,1 1-23,-3-2-22,-1 0 34,-3-1 10,-3 0-10,-2 0-12,-1 0 1,0 0 5,-1 0-23,1 0 1,1 0 0,1-1 16,3-3-16,1 0-1,19-3 1,-13 2-1,11-1-5,-19 1 0,-5 3 0,-3 1 0,1 1 6,-6 0-6,2 0 6,-7 0-6,1 0 5,1 0 18,2 0-23,4 0 11,0 0-11,1 0 0,1 0 0,-2 0 0,5 0 0,-10 0 5,4 0-5,-9 0 0,-2 0 6,-1 0 50,-2 0 992,0 0-1009,-2-3 28,0-3-67,-1-6 0,0-4 0,0-4 0,4-4 0,-2 0 0,4-4 0,-2 1 0,0-1-22,2-2 16,-2 0 6,0 0-50,-1-11 33,-2 10 12,1-7-18,-1 10-10,3-13 33,1 9 0,0-10 0,-1 12-6,0 0 6,0-1 0,-2 1 6,2 0-6,-2 2 0,0-4 0,0 2 0,0 0 0,-2 0 0,4 1 0,-4 3 0,2-1 0,0-10 0,0 9 0,0-11 5,2 14-5,-2-14 0,0 10 0,1-9 0,-2 11 0,1 3 0,-1-1 0,0 2 6,1 1-6,-1 3 0,0 3 5,1-1-5,-2 2 0,0-1 0,0 1 0,0-2 0,0 0 0,0-9 0,0 7 0,0-7 0,0 7 0,0 1 0,0-2 0,0-4 0,0 7 0,0-4 0,0 7 6,0 3-6,0-2 0,0 0 0,0 0 0,0-7 0,0 6 0,0-6 0,0 6 6,0-4-6,0 5 0,0-2 0,0 6 0,-2-3 0,1 2 0,-2-3 0,1 0 0,-2 0 0,2 0 0,-2 0 0,2 0-6,0 1 6,0 2 0,2-1 0,-2 0 0,2 2 0,-2 1-6,0-1 6,2 3 0,-2-2 0,2 4 0,0 0 6,0 1-6,0 0 0,-2-1 0,2-3 0,-2 2 0,0-3 0,2 3 0,-2-2 0,2 3 0,0-2 6,0 2-6,0 0 11,0 1 45,0 1-6,0-1-50,0-1-45,0 2 12,0-1 33,2 1 0,9-3 0,9 1 0,12-3-6,11 2 6,3-1-45,7 1-5,2 2-6,0 1 34,2 0 16,-2 2 0,-2 0-22,-1 0 23,-5 0 5,-2 0 0,-2-2 0,2 0 0,1-1-6,3-1 6,0 1-5,30-5 5,-17 3-9,-5-2 1,1 1-1075,11 0 1083,23-6 0,-29 4 0,0-2-696,-2 1 696,-2-2 0,-3 1 0,-7 1 0,-6 2-5,-7 1-1,-7 4-5,5-1 11,-10 3 989,6-2-989,-8 2 767,-2 0-767,0 0-6,-1 0 1,-3 0-18,1 0 23,1 0-33,5 0 16,-2 2 11,2 2-16,-3 1 22,-3 2-6,3 0-22,0-1 6,-1 0 16,8 1 1,-5-1-23,2 3 0,-6-5 0,-2 2 28,-4-3-23,-2 1 23,-6-2 6,-1 0 39,-3 1-107,2-1 45,-2 5 17,0 4 0,2 8 23,0 5-23,2 7 5,2 3-5,0 3 0,0 2 6,1 2-6,0 0 6,2 22-1,-1-16-5,2 18 6,-2-21-1,0 4 1,0 1 0,0 3 16,-2 1-22,1 2 22,-1-2-16,2 27-6,-2-24 6,0 19-6,-2-29 0,0-2 0,0 0 0,-2 0 0,0 1 5,-1 23-5,0-17 0,1 17 6,-2-23-1,0-3-5,1-1 0,0-6 0,0-1 0,-1-4 0,0-3 0,2-3 6,0-1-6,6 5 0,-3-10 0,4 8 0,-5-16 0,2 5 0,-4-6 0,2 2 0,-2 0 0,2-1 6,0 1-6,0-1 5,-2 1-5,0 0 6,-1-2 5,0 4-11,0-5 0,-1 3 0,0-6 0,0-3 0,0 1 0,0-1 0,2 1 0,-1 1 0,0 3 0,-1 0 0,0 4 0,0-2 0,0 1 0,0-6 151,0 1-123,4-5-28,-1 0 6,4 0 83,3 0-38,4 0-29,5 0-22,5-2 6,4-1-6,0-3 5,1 1-5,-3-2 0,-1 3 0,-3 1 0,-1 1 0,-3 2 0,0 0-5,4 0 5,-4 0 5,8 0-5,-4 0 0,23 0 6,-6 0 0,19 0-6,-13 0 5,4 0 1,-1 0-6,-1 0 0,-5 0 5,-3 0-5,-6 0 0,11 0 0,-10 0 0,8 2 6,-9-2-6,3 2 0,1-2 6,3 0-6,-3 0 0,-3 0 0,-3 0 0,-7 0 0,-3 0 0,-5 0 0,-2 0 0,-1 0 0,1 0 0,4 0 0,1 0 0,23 0 0,-14 0 0,13 0 0,-20 0 0,-3 0-6,2 0 6,-2 0 0,1 0 0,3 0 0,0 0 0,1 0 0,1 0-6,10 0 6,-8-2 0,8 0-5,-10-1 5,-1-3 0,3 3 0,-2-4 0,-1 3 0,-1-1 0,-4 1 0,1-2 0,-6 1 5,-2 0 1,-5 2 0,-4 3-6,2-2 0,-2 0 0,0 2 0,1-1 0,1-1 0,1 2 0,2-4 5,-2 4 1,0-3-1,-1 2-5,-2 0 6,2 1-6,-2-2 0,0 2-6,2-3 6,-2 2 0,2-2 0,0 3 6,0-2 901,-2 2-907,0-3 6,-2-1-6,0-4-51,0-3 51,0-3 0,0-2 0,0-2 0,0-1 0,0-1 0,0-1-11,0-2-11,0-2-23,0 0 6,0-3 33,0 3 1,0 0-1,0 4-28,0-6-5,0 5 17,0-3 16,1 2-22,2 1 0,2-2 0,0-4 6,2-1-23,-1-3 11,2 0 6,7-17 6,-4 11 0,5-13 16,-7 16 6,-1-1-22,0 1 16,-2 0 6,0-1 6,-2-1-6,0 1-12,0-19 7,-2 14-18,-1-14 18,-1 20 5,0-1-6,0 4 6,0 0 0,0 0 0,0 3 0,0 0 0,0 0 0,0 1 0,0-15 6,0 12-6,0-13 0,0 15 0,0-1 0,0 3 0,0 1 0,0 3 5,0 0-5,0 2 0,-1-10 0,-1 7 6,-2-8-6,0 7 6,-4-16-6,0 8 0,-2-10 5,0 15 18,2 3-23,1 5 5,-1 3-5,2 4 6,-2-1-6,5 5 0,-2-1-6,5 4 6,-4 0-5,2 0 5,0 1 0,-2-2 5,4 1-5,-4-1 0,2-1 6,-2 2-6,2 1 0,0 2-6,2 2 6,2-4 0,11 3 6,7-5-6,14 4-6,7-3 6,3 3-5,3 1-29,13 0 34,-15 2-28,6 0 28,-18 0-11,12 0 5,-8 0-16,13 0-17,-13 0-17,1-3 5,1 1 34,-5-3 12,1 0-23,-4 1 0,8-1 28,-11 3-6,12 0-5,-7 0-101,40-3 78,-29 1 18,22-3-12,-42 4 22,-2 1-16,-7 0-1,-1 2 1,-6 0 22,0 0-6,-4 0 6,3 0 0,0 0-5,4 0-1,1 0-56,9 0 23,-4 0 6,6 0 5,-6 0-17,0 0 0,2 0 23,1 3-1,1 1 1,3 5-6,0 0-23,8 6 29,-8-4 5,4 2 12,-12-8-1,-4 1 6,-4-5 0,-3 3 6,-2-4 89,-2 2-95,-1 4 0,0 3 0,0 12 28,0 4-6,0 10 40,0 6-17,0 7-12,0 7-27,0 2 16,0 2 17,0 0-33,0-2-6,0 0 6,0-4-6,4-2 44,0 21-44,1-15 0,0 15 0,-3-20 6,0 0 0,2 1-6,0 0 0,0-1 5,4-3-5,-4-1 6,3-2-6,-2 0 50,-1 22-50,-3-15 0,-1 17 0,0-22 0,0-2 6,0-5-6,0-4 5,0-5-5,0-6 0,0-4-5,0 0 10,0-8-5,0 2 0,0-3 0,0-1 0,0 2 0,0 0 0,0 2 0,0-1 0,0-1 6,0 4-6,0-5 0,0 11 0,0-9-6,0 5 6,0-4 0,0-3 6,0 2-6,2-4-6,-1 1 6,0-1 0,1 0-5,-1-2 5,0 1 0,1-3 0,-2 0-6,2 0 1,0-3-1,-2 0 6,2-1-11,0-3 11,2 2 22,2-2-22,5 0 23,0 1-18,4 0 1,1 2-6,0-3 0,3 3 5,-1-2 18,2 2-23,1-3 0,0 3 0,2-1 5,-1 0-5,13 1 0,-6-2 6,19 0 0,-17-1 16,8 0-22,-9 0 0,3 0 6,1 0-6,0 0 0,1-1 5,-5 0-5,3 0 0,-4 1 28,3 0-28,-1 0 0,-1 0 0,1 0 0,-1 0 0,1 0 0,3 0 6,18 0 16,-10 0-11,40 5-5,-33-3-6,19 5 0,-19-3 6,0-1-6,1 1 0,-1-1 0,-2 1 0,-2-1 5,0 1 1,-3-1-6,-1-1 5,16 1 1,-17-2-6,23 0 0,-32-1 0,3 2 0,-15-2 0,-7 2 0,0 0-6,-4-2 6,-1 2 0,0-1 6,0-1-6,1 2 6,0-2-6,4 0 33,-4 0-33,1 0 6,1 0-6,-2 0 22,0 0-16,1 0-1,-6 0-828,3 0-180,-17-2 1003,-5-1 0,2 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9:4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33:23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2674 6098,'0'6'453,"0"-1"874,0-5-1332,2-5-1,0 0 1,3-3 5,2 1-23,0 1 23,1 1-5,0 2-1,0-1-22,0 2 6,0-1 5,-2 2 11,1 0 1,-2-1-12,4 2 17,-1-3-6,7 2 6,2-2-28,13 0 28,-8-1-5,6 0 5,-10 3 0,-1 1-6,0 0 0,4 0 6,0 0-22,5 0-17,2 0-28,15 0 61,-11 0 6,9 0 0,-15 0-6,-4 0 1,-1 0 5,4 0 0,-6 0 0,7 0 0,-7 0 0,6 0 0,-3 0 0,5 0 0,-1 0 22,10 0-22,-10 0 11,10-2 12,-19 0-23,0 0 5,-8 1 1,-2-1-6,0 2 22,-1-3-16,2 2 16,-2-2 12,2 3 0,-4-4 10,0 4-4,-2-2 4,-2 2-44,1 0 0,2 0 28,0-1-28,3-1 6,-2-2-6,2 1 6,-4-1 22,2 2-12,-4 1 371,2 1-180,-2-2-179,0 0-28,0-1 6,0-2-6,0-2 0,0-1 0,0-2 5,0-1-5,0 0-5,0-4 5,0 0-6,0-2 6,0-3 0,-2 2 0,0-3 0,-2 2 0,0-9 0,0 7 0,2-3 0,0 7 0,2 2 0,0-2 0,0-1 0,0 0 0,0-4-6,0 2 6,0-5 0,0 2-5,0 0-1,0 0 1,0-8 5,0 8-6,0-7 0,0 11 6,0 2 0,0-3 0,0-12 0,0 6 0,0-10 0,0 11 0,0-10 0,0 9 0,0-10 0,0 15 6,0-2 0,0 3-6,0-1 0,0 3 0,0-3 0,-1 2 0,0-3 5,-2 0-5,1 0 0,-2-2 0,0 2 0,0-1-5,-2-11 5,2 8 5,-2-9-5,2 11 0,0 2 6,-2-1-6,-1-10 0,0 6 0,-2-9 0,4 11 5,0-3-5,-1 3 6,2-2 11,-2 1-12,-1-13-5,0 6 0,-3-10 28,4 11-28,-1 2 6,1-2-6,-2 5 0,0-1 0,0 5 6,2 0-6,0 5 5,2 1 1,2 3-1,-1-1-5,2-7 0,-2 5 6,2-9-6,-2 8 0,1-1 6,-1 3-6,0-6 0,3 6 0,-2-5 0,2 9 0,0-10-6,0 8 6,0-8 0,0 9 0,0 1 0,0 1 0,0 1 0,0 1 0,0 0 0,0 0 0,0 2-6,0-2 6,0 0 0,0 2-5,0-2 5,0 2-6,0 0 6,0 0 0,0-2 0,0 2 0,0 0 0,0 2 0,0 1 0,0 2 0,0 1 0,0-1-11,0 2 11,0-3 0,0-1 0,0 0-6,0-3 1,2 3-18,-2-2 1,3 2-17,-2-1 0,1 1 11,-1 1 22,0-1-11,1 1 17,-2-1 0,0 2-5,0-1 10,0 2-10,1-2 5,0 3-213,1-2 168,-1 2 28,3 0 17,4 0-5,6 0 5,2 0 0,5 0 0,1 0 0,5 0 0,1 0 0,7 0 0,4 0 0,7-1 5,3-3-5,3 0 0,-3-2 0,0 0 0,-4-1-56,16-3 28,-17 2-11,9-1-28,-18 4-23,-3 2 34,-1-1 6,0 2-29,-3 1 18,0 1 22,-5 0-45,6 0 39,-10 0 23,6 0-1,-13 0 6,-2 0 12,-3 0 5,0 0 0,0 0 5,5 0-5,0 0 0,6 0 0,-1 0 0,3-2 0,0 2 0,-1-4-16,-2 3 10,-2-1 0,-7 0 6,0 0 0,-6 2 0,1-2 0,-2 1 84,1 0-95,-1 0-6,3 7 0,1 4-5,2 6 17,-3 3 5,4 2 0,-4 6 16,4 1 12,-4 6 6,2 0-17,-4 1-1,1 2 18,-2 2 0,1 3-6,-1 3-12,0 2 12,1 5-5,-2 26-18,0-12 15,0-7 0,0 0 13,0 14-27,0 21-1,0-31-5,0-6 0,1-4 6,1-4 0,4-6 10,-2-1 7,2-3-1,0-1-22,-2-1 6,2-4 16,-2 1-16,2-4 11,-2 2 5,3-4 17,-1 2-22,4 13-11,-2-11-6,0 10 5,-2-14-5,0 1 6,0-2-1,0-1-5,1-1 6,-2-2-6,0-2 0,-1-2 0,-2-1 28,2 17-28,-2-11 11,2 13-11,2-16 6,-2-1-1,2 0 1,-2 0 0,1 0 10,2-1-16,-1-3 0,1 0 0,-3-2 6,2-3-6,-2-1 6,-2-3-6,0-1 0,0-1 5,-2-1-5,4 1 0,-4-3 6,2 3-6,-2-3 0,0 4 0,0 0 0,0 1 22,0 0-22,0-3 23,2 1-18,-2-1 12,2-1-11,0 1-6,-2-1 44,2 6-10,-2-3-12,2 7-22,-2-5 6,2 1-6,-2-6 34,0-1 145,1-2-179,0 1 0,1 0 0,-2 2 0,0-1 5,0 3 1,0 7 0,0-3-1,0 4-5,0-4 0,0-2 6,0 3-1,0-2-5,0 2 0,0-3 0,0 2 0,0-3 0,0-3 6,0 0-6,0-2-6,0 0 6,0 1 0,0 0 0,0 3 0,0 0 6,0 4-6,0-1 0,0 2 0,0-3 6,0 0-6,0-3 0,0-3 151,0-1-95,5 0-28,1 0-17,10 2-11,0-2 6,5 3-1,1-2 12,2 0-11,0-1-6,-3 2 0,-1-2 0,-1 4 0,-2-2 5,0 0 1,-1 1-6,8 0 5,-4 0-5,7 0 6,-8-2 56,15 0-57,-7 0-5,12-1 6,-7 0-1,3 0 18,3 0-23,1 0 11,1 0-11,-3 0 0,0 0 6,13-3 5,-11 1-11,8-5 5,-13 3-5,-5-3 6,-1 4-6,-3-3 0,-5 3 0,-4 1 0,-5 0-6,-3 2 1,-3 0 5,0 0 0,-5 0-17,2 0 11,0 0 6,-2 0 6,4 0-6,-2 0 0,2 0 0,-2 0 6,2 0-6,-4 0 0,2 0 0,0 0 5,0 0 1,2 0-6,0 0 0,0 0 11,0 0 6,-2 0 622,-1 0-566,-1-3-62,0-2-11,0-8 22,0-1-22,0-7 0,0 1 0,0-4 0,0-1 0,0-2 0,0 0 0,0 1 0,0 1 0,0 2 0,0-9 6,0 7-6,0-6 6,0 6-6,0 2 0,0-2 0,0-1-6,0 1 6,0-3 0,-1 2 6,-1-9-6,-2 7 0,0-17 0,1 16 0,0-9 0,3 10 0,-4 0-6,4-1 12,-2 1-6,2 1 0,0 3 0,0-1 0,0 2 0,0 0 0,0-2 0,0 2 0,0-2-6,0 1 0,0-14 6,0 10 0,0-9 0,0 14 0,0-9 0,0 6 6,0-5-6,0 8 0,0 2 0,0 0 0,0 0 0,0 1-6,0-2 6,0 2 0,0-3 0,0 0 0,0-8 0,0 4 0,0-4 0,0 7 0,0 2 0,0-2 0,0 2 0,-2-2 0,0 0 0,0-2 0,-2-10 0,2 8 0,-2-6-22,0 13 22,2 0-6,-2 0 1,4 1 5,-3 1-6,2 1 1,-1-1-51,1-10 50,-2 5 0,1-18 6,0 20-5,2-8 5,-1 14-6,0 0 6,0 3 0,1 1-5,0 1 5,0 1-6,0-1-28,0-6 12,0 5 22,0-6-6,0 5 1,0 0 5,0 3-6,0 1 6,0 2 0,0 0 0,0 0-5,0-5 5,0 2 0,0-4 0,0 4 0,0 1-6,0 0 6,0 4 0,0 1 0,0 2 0,0 1-213,0 1 219,3-2-6,3 2 0,6 0 5,0 0-5,4 0 0,-4 0 0,8 0 0,-6 0 0,5 0 0,-8 0 0,1 0 6,0 0-6,2 0 0,-2 0 0,3 0 6,-1 0-6,4 0 0,-2 0-56,14 0 56,-12 0-23,10 0 12,-12 0 11,0 0 0,1 0-6,3 0 6,4 0-5,2-2-1,-1 2-11,1-3 12,-4 2 5,-1-2 0,-3 1-6,1-1 6,-3-1 0,2 1-5,-2-1-1,4 1-16,-4-1 16,3 1 6,-8 1-11,5-2 11,-4 3-6,5-1-16,-4 0-1,0 2-16,-1 0-1,-2 0-5,0 0 6,-4 0 17,-1 0 16,5 0 6,-2 0 0,8 0 0,-1 0 0,7 0 0,2 0 0,3 0 0,3 0-45,-4 0 12,-1 0-6,-1 0 33,-11 0 0,-2 0-38,-10 0-35,-1 0 79,0 5 28,0 5 0,6 5 11,-1 6 1,9 7-35,-4-5 12,1 4-11,-4-9 38,1-1-27,-1-4 6,0 0 10,-3-3 1,0 1-12,2 1 1,-2 2-18,4 3 18,-2 2-17,2 2 16,-1 0-22,0 2 17,0 0-11,-1 0-1,0 2 1,2-4 22,-4 4-22,3-2-1,0 11 1,-1-8-1,-1 17 18,-1-17-18,-1 8 18,0-9-23,-1-1 33,2 3-27,0-1-6,-2 3 22,0-1-16,0 0-6,-2 2 6,2-1-1,-2 1 12,0-2-17,0 2 6,0-1-6,0 2 0,0-2 0,0 17 5,0-11-5,-2 13 0,-2-11 6,-2 18-12,-2-10 6,2 11 0,0-15-11,4-4-11,1 0-1,1-3 23,0 1-11,0 13 11,0-9-6,-2 9-22,1-13-5,0 11 27,1-10 1,0 8-18,0-18 1,0-1 22,0-2-6,0-3-16,0-1 16,0-1 1,0-1 5,0 1 0,0 1 0,0-1-6,0 2 6,0-1 0,0-1 0,0 5 0,0-3 0,0 15-6,0-11-16,1 9 22,2-16-6,0 2-6,0-5-4,-2 1 10,-1-6-22,0 0 28,2-1-6,-1-2-22,0 3 0,-1-6-5,0 3 5,2-5 5,0 3 18,0-4 5,0 2 0,-2-1 112,0 0-95,2 0-17,0-1 0,2 0-6,0 0-11,-2 0 17,2 0 0,0 0 17,2 0-11,5 0-6,1 0 11,4 0-11,2 2 5,-2 0 1,-1 0-6,-1 1 0,-2-3 0,0 2 0,1-1 11,1 0-5,12 0-6,-4-1 5,11 0-5,-8 0 6,12 0 0,-11 0-6,6 0 0,-12 0 5,-2 0 1,-1 0-6,1 0 0,-2 0 5,1 0-5,1 0 6,10 0-6,-7 0 0,7 0 6,-14 0-6,-1 0 0,-1 0 0,0 0 0,1 0 0,1 0 0,2 0 0,2 0 0,0 0 0,12 0 0,-8-3 0,6 1 0,-8-3 0,-6 1 0,1 1 0,1-1 0,-5 2 0,2 0-6,-7 2 0,1 0 6,-2-1 0,2 1 0,-3-2 0,4 0 0,-2 2 0,0-2 0,2 2 0,-2 0 0,0 0 0,-1 0 0,1 0 0,-1 0 0,2 0 0,-3 0 0,4 0 0,-2-1 6,-2 0 0,2 0 0,-6-1 5,2 2-5,0-3 11,-2 2-12,4-2 29,-1 1-34,2-3 5,2 0-5,-1-1 6,4 0-6,-2 0 0,2-1 0,-4 0-6,1 1 6,-2 1 0,1 3 0,-4 1 6,1-1-6,-2 2-6,2-2 6,-2 2-5,0 0-1,1-1 6,2-1 0,2-2 0,2 1 0,0-3 0,-2 2 0,-2 1 6,-2 1 302,-2 2-191,0-1-83,0-1 0,0 0 5,0-1-34,0 1-5,0-2 0,0-1 0,0 0 6,0-7-6,0 2 0,0-4 0,0 2 0,-2-4 0,0 3 0,0-2 0,-2 5 6,4 2-6,-4-1 0,2 0 0,-2-1 0,0-3 0,0 1-6,0-10 6,0 4 0,0-8-6,2 8 6,-1-4-5,2 2-1,-2-6 1,2 1 5,-2-5-12,2-2-4,0 0-7,1-3-10,0-15 27,0 9 0,0-10 1,0 12 5,0 2-6,0-2 6,0 0-33,0 0 27,0-16-28,0 14 12,0-12 22,0 16 0,-2 1-6,1-1 6,-2 2 0,2 1 0,-2 1 0,3 1 6,-2 0-6,0 2 0,-2-17 0,0 11 0,-2-15 0,0 13 0,2-1 0,-3 0-6,-1 0 6,-1 2 0,0 0 0,1 3 0,-2-10 6,2 11-12,-5-19 6,6 22 0,-4-7-5,5 14-1,-2 0 6,0 2 0,2-1-5,-2 3 5,4-1 0,-2 3 0,-1-6 0,2 5 0,-2-3 0,1 5 0,2 0 0,-2 0 0,0-2 0,2 2 0,-2 0 0,4 2 0,-2 0 0,2 2 5,-2-2-5,2 6 0,-1 0 6,2 4-6,-1 1 0,2-1 0,-1-1 0,0 1-6,0-4 1,1 3 5,0-1 0,0 2 0,0 2 0,0 1 0,0-1-90,0 2 90,1-2 0,8 1 0,4-1 0,10-2 6,1 1-6,4-1 0,1-1 0,-1 1 5,3-3-5,-3 3 6,3-1-6,-3 2 0,3-2 0,-1 1-6,0-3 12,1 3-12,-1-3 6,1 3 0,1-1-5,-3 2-57,13-1 40,-13 2-6,8-1 5,-13 3 12,8-2 11,-8 2-6,6 0 6,-10 0-5,0 0 5,0 0 0,-2 0 0,-1 0 0,2-2 0,-4 1 5,4-3-5,-3 0 6,2-1-6,3 0 0,1-2 0,0 0 0,-1 1 0,-3 1 0,-4 3 0,-3-1-22,-6 3-18,0-2-4,-4 2 4,0 0 23,1 0-11,-2 0 28,4 0-6,-2 0 1,2 0-18,2 3-5,0 3 23,2 3-1,0 1 6,1 3 0,0-3-39,0 3 0,-1-1-51,-2-1 23,0 1 28,-2-1 11,-2-1 28,1 1 0,1 4 5,1-4-5,0 2 6,-2-8 11,0-1-12,-2-1-5,0-3-11,-1 2 11,0 0 11,0-2-11,0 3 28,0 2-5,0 4-23,0 6 5,0 1 29,0 4-34,0 2 22,2 4 12,0 3 39,2 18-68,-2-7 18,2 16-23,-4-13 33,4 4-16,-2 1-17,4 2 6,-2 1 10,3 1-10,-2 1 5,2 25 12,-2-19-23,0 20 0,-2-26 0,0 0 0,-3 2 0,4 0 5,0 1-5,2-1 0,2 0-5,5 17 5,-4-19 0,4 10 5,-5-26-5,-2-5 0,0-4 0,-2-1 6,0-1-6,0 1 0,-2 1 0,3 10 0,-4-11 5,4 7-5,-2-14 0,0-2 0,1-3 6,-1-1-6,0 1 6,-2-1-6,0 0 0,1 11 0,-2-5 0,4 22 0,-2-16-6,2 8-16,2-13-1,-2-1 6,4-6-5,-4 0-6,2-5 28,-4-2 0,1-2 0,-2-1 0,0-2 11,-1 1-5,0-3-57,0 2 51,0-1 68,0 0-124,0 2 56,0 0 0,0 5 33,0 1-16,-1 1-17,0 1-17,0-2 12,1-1-35,0-2 40,0-1 0,0-3-145,0 0 145,0-1 5,0 1-5,0 2 0,0-1 0,0-1-5,0 0-1,0-1 6,0 1 0,0 3 0,-2-1 0,1 3 6,-2-1-6,2-1 5,0 0-5,1-3 0,0 1 0,0-2-28,0 0 12,0 1-7,0-2 18,0 3 5,0-2 5,0 0-5,0 1 146,0-2-146,1 2 5,3-2 12,4 2-11,2-2-1,0 3-5,2-3 0,1 5 0,0-4 0,1 4 0,-5-5 0,1 2-5,2-1-18,2 0 1,3 2 16,1-1-16,2 0-6,-1 1 28,-1-3-6,0 3 1,-2-2 5,-2 2-11,1-3 11,-1 3 0,2-1-6,10 4 6,-3-2 0,10-1 0,-3-1 0,18-2 6,-8 0-6,15 0 0,-15 0 0,-4 0 0,-1 0-6,-7 0 6,-5 0 0,-3 0-6,-7 0 12,6 1-6,-7 1 0,3 0 6,-8 0-6,1-2 5,-2 0 1,-2 0 16,0 0 1,-4 0 476,2 0-494,-2-3-5,0 2 45,0-2-39,0 1-1592,0 2 780,0-4 806,0 3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5868-C8E9-8F48-A7A9-33704E02941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A4842-4BB0-1448-9356-8187A0A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5837-97B1-0E49-A189-FDA43B59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F962-B980-884C-B998-0E0F311D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B1B6-1E72-8849-A85E-5F3A384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B998-EF30-C64C-87A7-5802C54A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6BF0-9D8E-444C-AD24-A8AC8E8F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EE8-03B8-7F43-B76C-8D0E1A5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B32CF-00C7-C242-870D-0F5C069F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3D2A-7DD8-3348-8BF8-1BB19295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4889-0A14-4A44-ACD0-F5B586F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E140-E7C4-D447-A058-217E36FA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F7455-596D-FE4E-97CC-8E94E73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2FD2-EDBE-D943-B149-3DB6E782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F138-4C4F-5D43-B29A-099AA6D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3867-D951-E845-B047-7B0AFD4F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9F0E-CBD5-FB49-8041-14865C8A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9AB5-47CE-4745-AB05-6F553E81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41A1-278F-CB40-8CFE-3FBE1C0A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9E5C-EC93-AE4D-BDA8-D1CD056C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51F5-3519-5146-914B-6CC2B8A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A675-5CC4-C446-ABD3-27E6498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2251-82A7-7046-B8E5-488E1E6A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4DD0-AB26-494D-BEB2-4BDB4C37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36DC-7DC7-1F44-BE55-39A0744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82DD-DEE1-2649-BC6C-B5C52B36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30C7-70DF-2F47-BB8F-9DCC4686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960C-49E9-8D45-877B-703E176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05E8-551B-C747-9B66-01A813241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FADD4-3A79-F546-BB54-583C065E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C8D0-59D5-9449-B9C3-6DEF13DA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2616-008B-004B-B205-85616C66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9A6F-DDB1-6F46-A4C8-806EBD8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1D7F-5C78-FD44-8E57-5EB63D6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BCA28-ECE1-6044-9614-EBE96971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7DAA-2417-1948-B2DF-637FDA20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F05E-D96B-4149-A50E-8D2E9006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18889-989F-C447-B453-75BE05EC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F7DA5-A318-F649-8211-1575247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F79D6-FEB5-7847-B976-B6F88323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771EB-C701-2342-BF2E-7FB0FA6A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C08-7138-7044-9FE9-261EBDE9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FC757-B704-A04F-A7B6-3522BCF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33F7E-6800-0F41-90AA-DBFE87A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E7E5-9235-7E4A-8761-1E162FE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0E74-6CCC-354F-B99D-71225187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55DEC-BD12-5643-98F4-6264213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AFE7F-A056-A745-9C55-0A19EC1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7D5-2CB3-C040-9972-CDDBA20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BD4E-36F9-9A41-94A7-7A5F3F5A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857F-E259-8242-8192-B0A33CFB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3774-0416-4148-B568-2E46D2A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6358B-BDED-5A4A-9DF3-D969590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6BD83-12D6-1145-B174-288701F6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0AC2-B571-3143-BF7F-8F874BC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CF15A-D76A-8444-93D4-46BE5717A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73B9-2052-7D4D-A3BE-44737F5E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F771-54D5-B647-AA73-6CF1F312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EBC3-3715-0A40-B3B4-BEDCE66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2AB0-341E-C347-93E3-FE77CE4F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DE975-95B0-8C45-AD5A-8513F6E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79777-C25C-2444-AC68-2939DE20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1731-37C3-9A46-BE46-5DC6D5EB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98D-9386-084D-8BF7-B185F90336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592C-DF66-6F47-B60B-C82A4647E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23E8-2958-2347-AF46-7CF2B0A1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2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2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51B4D-41F0-EE49-B13B-18652AA29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Sequential Logic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D7593D-5A20-9D4E-8B0B-CEDE78799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err="1"/>
              <a:t>Jinyang</a:t>
            </a:r>
            <a:r>
              <a:rPr lang="en-US" sz="360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855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5F0F-1D6F-2C43-AC0D-8241C86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DCB7-218B-7D49-B5F9-9D9DF79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Combinatorial circuit </a:t>
            </a:r>
          </a:p>
          <a:p>
            <a:pPr lvl="1"/>
            <a:r>
              <a:rPr lang="en-US" dirty="0"/>
              <a:t>PLA: Truth table </a:t>
            </a:r>
            <a:r>
              <a:rPr lang="en-US" dirty="0">
                <a:sym typeface="Wingdings" pitchFamily="2" charset="2"/>
              </a:rPr>
              <a:t> sum of products PLA circuit</a:t>
            </a:r>
          </a:p>
          <a:p>
            <a:pPr lvl="1"/>
            <a:r>
              <a:rPr lang="en-US" dirty="0">
                <a:sym typeface="Wingdings" pitchFamily="2" charset="2"/>
              </a:rPr>
              <a:t>ROM (read-only memory): Addresses (inputs) contents (outputs)</a:t>
            </a:r>
            <a:endParaRPr lang="en-US" dirty="0"/>
          </a:p>
          <a:p>
            <a:r>
              <a:rPr lang="en-US" dirty="0"/>
              <a:t>Sequential circuit </a:t>
            </a:r>
          </a:p>
          <a:p>
            <a:pPr lvl="1"/>
            <a:r>
              <a:rPr lang="en-US" dirty="0"/>
              <a:t>output is dependent on both input and state (memory elements)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86A8B3-46FC-4B23-A963-4BE235FCA787}"/>
              </a:ext>
            </a:extLst>
          </p:cNvPr>
          <p:cNvGrpSpPr/>
          <p:nvPr/>
        </p:nvGrpSpPr>
        <p:grpSpPr>
          <a:xfrm>
            <a:off x="610548" y="3034217"/>
            <a:ext cx="9383843" cy="2496143"/>
            <a:chOff x="610548" y="3034217"/>
            <a:chExt cx="9383843" cy="249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931E0E-5411-FA44-9908-7D1DC307530F}"/>
                </a:ext>
              </a:extLst>
            </p:cNvPr>
            <p:cNvSpPr/>
            <p:nvPr/>
          </p:nvSpPr>
          <p:spPr>
            <a:xfrm>
              <a:off x="610548" y="3034217"/>
              <a:ext cx="9383843" cy="1325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D81623E-898E-4B54-870C-A248E5FA06BB}"/>
                </a:ext>
              </a:extLst>
            </p:cNvPr>
            <p:cNvCxnSpPr/>
            <p:nvPr/>
          </p:nvCxnSpPr>
          <p:spPr>
            <a:xfrm flipH="1" flipV="1">
              <a:off x="4800600" y="4460132"/>
              <a:ext cx="374515" cy="7198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5B92F6-FDCB-4563-A116-3956B10D1E4B}"/>
                </a:ext>
              </a:extLst>
            </p:cNvPr>
            <p:cNvSpPr txBox="1"/>
            <p:nvPr/>
          </p:nvSpPr>
          <p:spPr>
            <a:xfrm>
              <a:off x="5097294" y="5130250"/>
              <a:ext cx="1664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Today’s lesson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8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requires clock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>
            <a:cxnSpLocks/>
          </p:cNvCxnSpPr>
          <p:nvPr/>
        </p:nvCxnSpPr>
        <p:spPr>
          <a:xfrm>
            <a:off x="5155660" y="4000714"/>
            <a:ext cx="137952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14:cNvPr>
              <p14:cNvContentPartPr/>
              <p14:nvPr/>
            </p14:nvContentPartPr>
            <p14:xfrm>
              <a:off x="2444687" y="3063528"/>
              <a:ext cx="3345480" cy="88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3727" y="3032568"/>
                <a:ext cx="3406680" cy="946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6154695B-F9AF-4746-9D30-491B32E594D4}"/>
              </a:ext>
            </a:extLst>
          </p:cNvPr>
          <p:cNvSpPr/>
          <p:nvPr/>
        </p:nvSpPr>
        <p:spPr>
          <a:xfrm>
            <a:off x="6411310" y="1492297"/>
            <a:ext cx="2648607" cy="1571231"/>
          </a:xfrm>
          <a:prstGeom prst="wedgeRoundRectCallout">
            <a:avLst>
              <a:gd name="adj1" fmla="val -90233"/>
              <a:gd name="adj2" fmla="val 632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When should the state element be updated?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14:cNvPr>
              <p14:cNvContentPartPr/>
              <p14:nvPr/>
            </p14:nvContentPartPr>
            <p14:xfrm>
              <a:off x="5715497" y="6296698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6497" y="62876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402B3B6-2B14-BE4F-82CC-C1431BEF500A}"/>
              </a:ext>
            </a:extLst>
          </p:cNvPr>
          <p:cNvGrpSpPr/>
          <p:nvPr/>
        </p:nvGrpSpPr>
        <p:grpSpPr>
          <a:xfrm>
            <a:off x="870352" y="4218937"/>
            <a:ext cx="5664837" cy="966600"/>
            <a:chOff x="867005" y="4177018"/>
            <a:chExt cx="5664837" cy="96660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94BD71-CACB-2F47-B284-2D7004CE74FC}"/>
                </a:ext>
              </a:extLst>
            </p:cNvPr>
            <p:cNvCxnSpPr>
              <a:cxnSpLocks/>
            </p:cNvCxnSpPr>
            <p:nvPr/>
          </p:nvCxnSpPr>
          <p:spPr>
            <a:xfrm>
              <a:off x="5040444" y="5143618"/>
              <a:ext cx="1491398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A05F0A-B1A9-024C-B6E6-A2B8E0E434CE}"/>
                    </a:ext>
                  </a:extLst>
                </p14:cNvPr>
                <p14:cNvContentPartPr/>
                <p14:nvPr/>
              </p14:nvContentPartPr>
              <p14:xfrm>
                <a:off x="2822177" y="4177018"/>
                <a:ext cx="2702160" cy="966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A05F0A-B1A9-024C-B6E6-A2B8E0E434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6697" y="4161538"/>
                  <a:ext cx="2732760" cy="997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332079-0706-FE4E-AC5D-E6A1ADD4F98A}"/>
                </a:ext>
              </a:extLst>
            </p:cNvPr>
            <p:cNvSpPr txBox="1"/>
            <p:nvPr/>
          </p:nvSpPr>
          <p:spPr>
            <a:xfrm>
              <a:off x="867005" y="4486969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Clock signal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EECEF2E-9B63-D049-BE61-E971936CBBF9}"/>
              </a:ext>
            </a:extLst>
          </p:cNvPr>
          <p:cNvSpPr txBox="1"/>
          <p:nvPr/>
        </p:nvSpPr>
        <p:spPr>
          <a:xfrm>
            <a:off x="5260487" y="5479523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Clock </a:t>
            </a:r>
            <a:r>
              <a:rPr lang="en-US" sz="2000" err="1"/>
              <a:t>frequence</a:t>
            </a:r>
            <a:r>
              <a:rPr lang="en-US" sz="2000"/>
              <a:t> = 1/</a:t>
            </a:r>
            <a:r>
              <a:rPr lang="en-US" sz="2000" err="1"/>
              <a:t>clock_period</a:t>
            </a:r>
            <a:endParaRPr lang="en-US" sz="20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A33532A-FF62-F44D-903C-644964DB48C6}"/>
              </a:ext>
            </a:extLst>
          </p:cNvPr>
          <p:cNvGrpSpPr/>
          <p:nvPr/>
        </p:nvGrpSpPr>
        <p:grpSpPr>
          <a:xfrm>
            <a:off x="3121572" y="5403759"/>
            <a:ext cx="1797270" cy="673956"/>
            <a:chOff x="3121572" y="5403759"/>
            <a:chExt cx="1797270" cy="67395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64F677-C6E4-644A-8E4A-8B9169BFC4AB}"/>
                </a:ext>
              </a:extLst>
            </p:cNvPr>
            <p:cNvCxnSpPr>
              <a:cxnSpLocks/>
            </p:cNvCxnSpPr>
            <p:nvPr/>
          </p:nvCxnSpPr>
          <p:spPr>
            <a:xfrm>
              <a:off x="3121572" y="5403759"/>
              <a:ext cx="867104" cy="6697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218286-41B0-2544-A3B3-28F9437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4004442" y="5410456"/>
              <a:ext cx="914400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5DFBAA-7ECE-1446-82E7-5F2DFC46A199}"/>
                </a:ext>
              </a:extLst>
            </p:cNvPr>
            <p:cNvSpPr txBox="1"/>
            <p:nvPr/>
          </p:nvSpPr>
          <p:spPr>
            <a:xfrm>
              <a:off x="3205825" y="5420920"/>
              <a:ext cx="798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Clock </a:t>
              </a:r>
            </a:p>
            <a:p>
              <a:r>
                <a:rPr lang="en-US"/>
                <a:t>period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D53B3B-9FD4-CD46-909F-70D3945DFA81}"/>
                </a:ext>
              </a:extLst>
            </p:cNvPr>
            <p:cNvSpPr txBox="1"/>
            <p:nvPr/>
          </p:nvSpPr>
          <p:spPr>
            <a:xfrm>
              <a:off x="4062333" y="5431384"/>
              <a:ext cx="798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Clock </a:t>
              </a:r>
            </a:p>
            <a:p>
              <a:r>
                <a:rPr lang="en-US"/>
                <a:t>period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0DB97AE-A499-4AB6-9E2E-EE26A9120B57}"/>
              </a:ext>
            </a:extLst>
          </p:cNvPr>
          <p:cNvSpPr/>
          <p:nvPr/>
        </p:nvSpPr>
        <p:spPr>
          <a:xfrm>
            <a:off x="6535189" y="3569488"/>
            <a:ext cx="1845190" cy="183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State element</a:t>
            </a:r>
          </a:p>
        </p:txBody>
      </p:sp>
    </p:spTree>
    <p:extLst>
      <p:ext uri="{BB962C8B-B14F-4D97-AF65-F5344CB8AC3E}">
        <p14:creationId xmlns:p14="http://schemas.microsoft.com/office/powerpoint/2010/main" val="4164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3A9A-1464-FD45-9077-6378CFA2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876" cy="1006475"/>
          </a:xfrm>
        </p:spPr>
        <p:txBody>
          <a:bodyPr/>
          <a:lstStyle/>
          <a:p>
            <a:r>
              <a:rPr lang="en-US"/>
              <a:t>Edge-triggered clocking: state content only changes on active clock edge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E5AF39F-A626-0747-8305-B7A18B46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36" y="2502283"/>
            <a:ext cx="9186026" cy="2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4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requires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9D7F-E5A2-7A47-B250-80C44BC0B9FC}"/>
              </a:ext>
            </a:extLst>
          </p:cNvPr>
          <p:cNvSpPr txBox="1"/>
          <p:nvPr/>
        </p:nvSpPr>
        <p:spPr>
          <a:xfrm>
            <a:off x="6531842" y="3749502"/>
            <a:ext cx="139320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State </a:t>
            </a:r>
          </a:p>
          <a:p>
            <a:r>
              <a:rPr lang="en-US" sz="2800">
                <a:solidFill>
                  <a:schemeClr val="bg1"/>
                </a:solidFill>
              </a:rPr>
              <a:t>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>
            <a:cxnSpLocks/>
          </p:cNvCxnSpPr>
          <p:nvPr/>
        </p:nvCxnSpPr>
        <p:spPr>
          <a:xfrm>
            <a:off x="6142959" y="3903438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14:cNvPr>
              <p14:cNvContentPartPr/>
              <p14:nvPr/>
            </p14:nvContentPartPr>
            <p14:xfrm>
              <a:off x="2444687" y="3063528"/>
              <a:ext cx="3345480" cy="88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3727" y="3032568"/>
                <a:ext cx="3406680" cy="946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6154695B-F9AF-4746-9D30-491B32E594D4}"/>
              </a:ext>
            </a:extLst>
          </p:cNvPr>
          <p:cNvSpPr/>
          <p:nvPr/>
        </p:nvSpPr>
        <p:spPr>
          <a:xfrm>
            <a:off x="136936" y="2229248"/>
            <a:ext cx="2648607" cy="797243"/>
          </a:xfrm>
          <a:prstGeom prst="wedgeRoundRectCallout">
            <a:avLst>
              <a:gd name="adj1" fmla="val 62011"/>
              <a:gd name="adj2" fmla="val 2033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State changed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94BD71-CACB-2F47-B284-2D7004CE74FC}"/>
              </a:ext>
            </a:extLst>
          </p:cNvPr>
          <p:cNvCxnSpPr>
            <a:cxnSpLocks/>
          </p:cNvCxnSpPr>
          <p:nvPr/>
        </p:nvCxnSpPr>
        <p:spPr>
          <a:xfrm>
            <a:off x="6142959" y="4592324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14:cNvPr>
              <p14:cNvContentPartPr/>
              <p14:nvPr/>
            </p14:nvContentPartPr>
            <p14:xfrm>
              <a:off x="5715497" y="6296698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6497" y="6287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14:cNvPr>
              <p14:cNvContentPartPr/>
              <p14:nvPr/>
            </p14:nvContentPartPr>
            <p14:xfrm>
              <a:off x="2822177" y="4177018"/>
              <a:ext cx="2702160" cy="966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6697" y="4161538"/>
                <a:ext cx="2732760" cy="9972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A332079-0706-FE4E-AC5D-E6A1ADD4F98A}"/>
              </a:ext>
            </a:extLst>
          </p:cNvPr>
          <p:cNvSpPr txBox="1"/>
          <p:nvPr/>
        </p:nvSpPr>
        <p:spPr>
          <a:xfrm>
            <a:off x="867005" y="4486969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Clock signal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64F677-C6E4-644A-8E4A-8B9169BFC4AB}"/>
              </a:ext>
            </a:extLst>
          </p:cNvPr>
          <p:cNvCxnSpPr>
            <a:cxnSpLocks/>
          </p:cNvCxnSpPr>
          <p:nvPr/>
        </p:nvCxnSpPr>
        <p:spPr>
          <a:xfrm>
            <a:off x="3121572" y="5403759"/>
            <a:ext cx="867104" cy="669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218286-41B0-2544-A3B3-28F9437AFD2A}"/>
              </a:ext>
            </a:extLst>
          </p:cNvPr>
          <p:cNvCxnSpPr>
            <a:cxnSpLocks/>
          </p:cNvCxnSpPr>
          <p:nvPr/>
        </p:nvCxnSpPr>
        <p:spPr>
          <a:xfrm>
            <a:off x="4004442" y="5410456"/>
            <a:ext cx="9144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15DFBAA-7ECE-1446-82E7-5F2DFC46A199}"/>
              </a:ext>
            </a:extLst>
          </p:cNvPr>
          <p:cNvSpPr txBox="1"/>
          <p:nvPr/>
        </p:nvSpPr>
        <p:spPr>
          <a:xfrm>
            <a:off x="3205825" y="5420920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Clock </a:t>
            </a:r>
          </a:p>
          <a:p>
            <a:r>
              <a:rPr lang="en-US"/>
              <a:t>period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ECEF2E-9B63-D049-BE61-E971936CBBF9}"/>
              </a:ext>
            </a:extLst>
          </p:cNvPr>
          <p:cNvSpPr txBox="1"/>
          <p:nvPr/>
        </p:nvSpPr>
        <p:spPr>
          <a:xfrm>
            <a:off x="5260487" y="5479523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Clock </a:t>
            </a:r>
            <a:r>
              <a:rPr lang="en-US" sz="2000" err="1"/>
              <a:t>frequence</a:t>
            </a:r>
            <a:r>
              <a:rPr lang="en-US" sz="2000"/>
              <a:t> = 1/</a:t>
            </a:r>
            <a:r>
              <a:rPr lang="en-US" sz="2000" err="1"/>
              <a:t>clock_period</a:t>
            </a:r>
            <a:endParaRPr lang="en-US" sz="20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D53B3B-9FD4-CD46-909F-70D3945DFA81}"/>
              </a:ext>
            </a:extLst>
          </p:cNvPr>
          <p:cNvSpPr txBox="1"/>
          <p:nvPr/>
        </p:nvSpPr>
        <p:spPr>
          <a:xfrm>
            <a:off x="4062333" y="543138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Clock </a:t>
            </a:r>
          </a:p>
          <a:p>
            <a:r>
              <a:rPr lang="en-US"/>
              <a:t>period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2983DBE-3B07-C141-9ACF-7E8EEF449EF4}"/>
              </a:ext>
            </a:extLst>
          </p:cNvPr>
          <p:cNvSpPr/>
          <p:nvPr/>
        </p:nvSpPr>
        <p:spPr>
          <a:xfrm>
            <a:off x="3066890" y="2179264"/>
            <a:ext cx="2648607" cy="797243"/>
          </a:xfrm>
          <a:prstGeom prst="wedgeRoundRectCallout">
            <a:avLst>
              <a:gd name="adj1" fmla="val -16092"/>
              <a:gd name="adj2" fmla="val 1957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State changed to 0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B0C49470-3651-C74F-977C-4EC7086AA27F}"/>
              </a:ext>
            </a:extLst>
          </p:cNvPr>
          <p:cNvSpPr/>
          <p:nvPr/>
        </p:nvSpPr>
        <p:spPr>
          <a:xfrm>
            <a:off x="5959830" y="2140034"/>
            <a:ext cx="2648607" cy="797243"/>
          </a:xfrm>
          <a:prstGeom prst="wedgeRoundRectCallout">
            <a:avLst>
              <a:gd name="adj1" fmla="val -91931"/>
              <a:gd name="adj2" fmla="val 1976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State changed to 1</a:t>
            </a:r>
          </a:p>
        </p:txBody>
      </p:sp>
    </p:spTree>
    <p:extLst>
      <p:ext uri="{BB962C8B-B14F-4D97-AF65-F5344CB8AC3E}">
        <p14:creationId xmlns:p14="http://schemas.microsoft.com/office/powerpoint/2010/main" val="30983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requires clock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DAC87-F99C-EA41-A51B-B5E3EF03DA99}"/>
              </a:ext>
            </a:extLst>
          </p:cNvPr>
          <p:cNvSpPr/>
          <p:nvPr/>
        </p:nvSpPr>
        <p:spPr>
          <a:xfrm>
            <a:off x="3522689" y="2256019"/>
            <a:ext cx="4781863" cy="1229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Combinatorial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90386-2018-3741-A09A-0D81919D399F}"/>
              </a:ext>
            </a:extLst>
          </p:cNvPr>
          <p:cNvSpPr txBox="1"/>
          <p:nvPr/>
        </p:nvSpPr>
        <p:spPr>
          <a:xfrm>
            <a:off x="1124262" y="2393562"/>
            <a:ext cx="1657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State </a:t>
            </a:r>
          </a:p>
          <a:p>
            <a:r>
              <a:rPr lang="en-US" sz="2800"/>
              <a:t>element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9D7F-E5A2-7A47-B250-80C44BC0B9FC}"/>
              </a:ext>
            </a:extLst>
          </p:cNvPr>
          <p:cNvSpPr txBox="1"/>
          <p:nvPr/>
        </p:nvSpPr>
        <p:spPr>
          <a:xfrm>
            <a:off x="9045281" y="2256019"/>
            <a:ext cx="1657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State </a:t>
            </a:r>
          </a:p>
          <a:p>
            <a:r>
              <a:rPr lang="en-US" sz="2800"/>
              <a:t>element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4006-08BA-2D45-BCD0-4B3B8F8CC167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2781960" y="2870616"/>
            <a:ext cx="74072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/>
          <p:nvPr/>
        </p:nvCxnSpPr>
        <p:spPr>
          <a:xfrm>
            <a:off x="8304552" y="2858123"/>
            <a:ext cx="74072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B678801-3EFF-7A43-A2EC-CB0F9AB474F1}"/>
              </a:ext>
            </a:extLst>
          </p:cNvPr>
          <p:cNvCxnSpPr/>
          <p:nvPr/>
        </p:nvCxnSpPr>
        <p:spPr>
          <a:xfrm flipV="1">
            <a:off x="974361" y="4257207"/>
            <a:ext cx="4272196" cy="1274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4C19682-A481-1B4F-9B67-15B63B44BC89}"/>
              </a:ext>
            </a:extLst>
          </p:cNvPr>
          <p:cNvCxnSpPr>
            <a:cxnSpLocks/>
          </p:cNvCxnSpPr>
          <p:nvPr/>
        </p:nvCxnSpPr>
        <p:spPr>
          <a:xfrm>
            <a:off x="5246557" y="4259705"/>
            <a:ext cx="3428359" cy="1164938"/>
          </a:xfrm>
          <a:prstGeom prst="bentConnector3">
            <a:avLst>
              <a:gd name="adj1" fmla="val 74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8C723D3-C3FA-1B40-8CFD-FBE889F95247}"/>
              </a:ext>
            </a:extLst>
          </p:cNvPr>
          <p:cNvCxnSpPr>
            <a:cxnSpLocks/>
          </p:cNvCxnSpPr>
          <p:nvPr/>
        </p:nvCxnSpPr>
        <p:spPr>
          <a:xfrm flipV="1">
            <a:off x="8687108" y="4244715"/>
            <a:ext cx="2666694" cy="117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3ECAC-4053-1649-8260-BAFB37FEB542}"/>
              </a:ext>
            </a:extLst>
          </p:cNvPr>
          <p:cNvSpPr txBox="1"/>
          <p:nvPr/>
        </p:nvSpPr>
        <p:spPr>
          <a:xfrm>
            <a:off x="974361" y="4887713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Clock cycle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6CFAB4-1C4C-7D4D-AD77-BAA337188E79}"/>
              </a:ext>
            </a:extLst>
          </p:cNvPr>
          <p:cNvSpPr/>
          <p:nvPr/>
        </p:nvSpPr>
        <p:spPr>
          <a:xfrm>
            <a:off x="3522689" y="4627400"/>
            <a:ext cx="2648607" cy="1274163"/>
          </a:xfrm>
          <a:prstGeom prst="wedgeRoundRectCallout">
            <a:avLst>
              <a:gd name="adj1" fmla="val -64765"/>
              <a:gd name="adj2" fmla="val -751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Valid content is read from state element 1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E9DB331-D169-4A4F-A97E-C1B2E22094B0}"/>
              </a:ext>
            </a:extLst>
          </p:cNvPr>
          <p:cNvSpPr/>
          <p:nvPr/>
        </p:nvSpPr>
        <p:spPr>
          <a:xfrm>
            <a:off x="7720977" y="5583837"/>
            <a:ext cx="2648607" cy="1274163"/>
          </a:xfrm>
          <a:prstGeom prst="wedgeRoundRectCallout">
            <a:avLst>
              <a:gd name="adj1" fmla="val 34279"/>
              <a:gd name="adj2" fmla="val -1022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Valid content is written into state element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50D3AE-9E5D-FA4B-8AFE-6F052E9CE71E}"/>
              </a:ext>
            </a:extLst>
          </p:cNvPr>
          <p:cNvGrpSpPr/>
          <p:nvPr/>
        </p:nvGrpSpPr>
        <p:grpSpPr>
          <a:xfrm>
            <a:off x="3110459" y="3702571"/>
            <a:ext cx="6721806" cy="523855"/>
            <a:chOff x="3110459" y="3702571"/>
            <a:chExt cx="6721806" cy="52385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1D56AE-7A28-B54A-B935-741913F295BC}"/>
                </a:ext>
              </a:extLst>
            </p:cNvPr>
            <p:cNvCxnSpPr/>
            <p:nvPr/>
          </p:nvCxnSpPr>
          <p:spPr>
            <a:xfrm>
              <a:off x="3110459" y="3702571"/>
              <a:ext cx="672180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EC7653-019D-9A40-AF23-B95097C8EECB}"/>
                </a:ext>
              </a:extLst>
            </p:cNvPr>
            <p:cNvSpPr txBox="1"/>
            <p:nvPr/>
          </p:nvSpPr>
          <p:spPr>
            <a:xfrm>
              <a:off x="3733331" y="3764761"/>
              <a:ext cx="5759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Delay of CL must be less than one clock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3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requires clock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DAC87-F99C-EA41-A51B-B5E3EF03DA99}"/>
              </a:ext>
            </a:extLst>
          </p:cNvPr>
          <p:cNvSpPr/>
          <p:nvPr/>
        </p:nvSpPr>
        <p:spPr>
          <a:xfrm>
            <a:off x="4227227" y="1849882"/>
            <a:ext cx="4781863" cy="1229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Combinatorial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90386-2018-3741-A09A-0D81919D399F}"/>
              </a:ext>
            </a:extLst>
          </p:cNvPr>
          <p:cNvSpPr txBox="1"/>
          <p:nvPr/>
        </p:nvSpPr>
        <p:spPr>
          <a:xfrm>
            <a:off x="1828800" y="1987425"/>
            <a:ext cx="14749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State </a:t>
            </a:r>
          </a:p>
          <a:p>
            <a:r>
              <a:rPr lang="en-US" sz="2800"/>
              <a:t>element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4006-08BA-2D45-BCD0-4B3B8F8CC167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3303756" y="2464479"/>
            <a:ext cx="923471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B678801-3EFF-7A43-A2EC-CB0F9AB474F1}"/>
              </a:ext>
            </a:extLst>
          </p:cNvPr>
          <p:cNvCxnSpPr/>
          <p:nvPr/>
        </p:nvCxnSpPr>
        <p:spPr>
          <a:xfrm flipV="1">
            <a:off x="974361" y="4257207"/>
            <a:ext cx="4272196" cy="1274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4C19682-A481-1B4F-9B67-15B63B44BC89}"/>
              </a:ext>
            </a:extLst>
          </p:cNvPr>
          <p:cNvCxnSpPr>
            <a:cxnSpLocks/>
          </p:cNvCxnSpPr>
          <p:nvPr/>
        </p:nvCxnSpPr>
        <p:spPr>
          <a:xfrm>
            <a:off x="5246557" y="4259705"/>
            <a:ext cx="3428359" cy="1164938"/>
          </a:xfrm>
          <a:prstGeom prst="bentConnector3">
            <a:avLst>
              <a:gd name="adj1" fmla="val 74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8C723D3-C3FA-1B40-8CFD-FBE889F95247}"/>
              </a:ext>
            </a:extLst>
          </p:cNvPr>
          <p:cNvCxnSpPr>
            <a:cxnSpLocks/>
          </p:cNvCxnSpPr>
          <p:nvPr/>
        </p:nvCxnSpPr>
        <p:spPr>
          <a:xfrm flipV="1">
            <a:off x="8687108" y="4244715"/>
            <a:ext cx="2666694" cy="117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3ECAC-4053-1649-8260-BAFB37FEB542}"/>
              </a:ext>
            </a:extLst>
          </p:cNvPr>
          <p:cNvSpPr txBox="1"/>
          <p:nvPr/>
        </p:nvSpPr>
        <p:spPr>
          <a:xfrm>
            <a:off x="974361" y="4887713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Clock cycle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6CFAB4-1C4C-7D4D-AD77-BAA337188E79}"/>
              </a:ext>
            </a:extLst>
          </p:cNvPr>
          <p:cNvSpPr/>
          <p:nvPr/>
        </p:nvSpPr>
        <p:spPr>
          <a:xfrm>
            <a:off x="3741971" y="4537459"/>
            <a:ext cx="2648607" cy="1274163"/>
          </a:xfrm>
          <a:prstGeom prst="wedgeRoundRectCallout">
            <a:avLst>
              <a:gd name="adj1" fmla="val -70991"/>
              <a:gd name="adj2" fmla="val -657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Valid content is read from state element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E9DB331-D169-4A4F-A97E-C1B2E22094B0}"/>
              </a:ext>
            </a:extLst>
          </p:cNvPr>
          <p:cNvSpPr/>
          <p:nvPr/>
        </p:nvSpPr>
        <p:spPr>
          <a:xfrm>
            <a:off x="7720977" y="5583837"/>
            <a:ext cx="2648607" cy="1274163"/>
          </a:xfrm>
          <a:prstGeom prst="wedgeRoundRectCallout">
            <a:avLst>
              <a:gd name="adj1" fmla="val 34279"/>
              <a:gd name="adj2" fmla="val -1022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Valid content is written into state element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D8DF4BD-77DD-BF47-848E-8B77AB5166B0}"/>
              </a:ext>
            </a:extLst>
          </p:cNvPr>
          <p:cNvCxnSpPr>
            <a:cxnSpLocks/>
            <a:stCxn id="7" idx="6"/>
          </p:cNvCxnSpPr>
          <p:nvPr/>
        </p:nvCxnSpPr>
        <p:spPr>
          <a:xfrm flipH="1">
            <a:off x="2936642" y="2464479"/>
            <a:ext cx="6072448" cy="519592"/>
          </a:xfrm>
          <a:prstGeom prst="bentConnector5">
            <a:avLst>
              <a:gd name="adj1" fmla="val -10677"/>
              <a:gd name="adj2" fmla="val 211326"/>
              <a:gd name="adj3" fmla="val 9998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6095-6B91-EC4C-8733-4F4F2238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(state) elements: unlocked S-R Latch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28BAAB-7E18-704A-97E3-6E7489C6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71" y="1975040"/>
            <a:ext cx="5194300" cy="398780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C6509FA-2808-BB4E-AB46-90C032B6E510}"/>
              </a:ext>
            </a:extLst>
          </p:cNvPr>
          <p:cNvSpPr/>
          <p:nvPr/>
        </p:nvSpPr>
        <p:spPr>
          <a:xfrm>
            <a:off x="7390149" y="1394949"/>
            <a:ext cx="1079293" cy="437915"/>
          </a:xfrm>
          <a:prstGeom prst="wedgeRoundRectCallout">
            <a:avLst>
              <a:gd name="adj1" fmla="val -110416"/>
              <a:gd name="adj2" fmla="val 1035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A94C9BA-15AF-464C-BB64-466875157212}"/>
              </a:ext>
            </a:extLst>
          </p:cNvPr>
          <p:cNvSpPr/>
          <p:nvPr/>
        </p:nvSpPr>
        <p:spPr>
          <a:xfrm>
            <a:off x="9664909" y="1975040"/>
            <a:ext cx="1863154" cy="1012253"/>
          </a:xfrm>
          <a:prstGeom prst="wedgeRoundRectCallout">
            <a:avLst>
              <a:gd name="adj1" fmla="val -83061"/>
              <a:gd name="adj2" fmla="val 132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Stored content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0C0A71F-CA0C-F940-AC7F-95DEFF9CA7B2}"/>
              </a:ext>
            </a:extLst>
          </p:cNvPr>
          <p:cNvSpPr/>
          <p:nvPr/>
        </p:nvSpPr>
        <p:spPr>
          <a:xfrm>
            <a:off x="9493771" y="4630609"/>
            <a:ext cx="2205431" cy="1159655"/>
          </a:xfrm>
          <a:prstGeom prst="wedgeRoundRectCallout">
            <a:avLst>
              <a:gd name="adj1" fmla="val -75584"/>
              <a:gd name="adj2" fmla="val -9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Complement of stored content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82FA76-4727-4447-92F9-3CE628D5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13358"/>
              </p:ext>
            </p:extLst>
          </p:nvPr>
        </p:nvGraphicFramePr>
        <p:xfrm>
          <a:off x="329785" y="3103630"/>
          <a:ext cx="407732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08">
                  <a:extLst>
                    <a:ext uri="{9D8B030D-6E8A-4147-A177-3AD203B41FA5}">
                      <a16:colId xmlns:a16="http://schemas.microsoft.com/office/drawing/2014/main" val="3267731859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1246793416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389968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 (set)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 (reset)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keeps existing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3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5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180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62B704-37C5-4A98-B287-24D5CAD316E6}"/>
              </a:ext>
            </a:extLst>
          </p:cNvPr>
          <p:cNvSpPr/>
          <p:nvPr/>
        </p:nvSpPr>
        <p:spPr>
          <a:xfrm>
            <a:off x="3098260" y="3570051"/>
            <a:ext cx="1259731" cy="88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50522-45D7-4DF9-8520-5473CA7EE2B7}"/>
              </a:ext>
            </a:extLst>
          </p:cNvPr>
          <p:cNvSpPr/>
          <p:nvPr/>
        </p:nvSpPr>
        <p:spPr>
          <a:xfrm>
            <a:off x="3098260" y="4479080"/>
            <a:ext cx="1259731" cy="34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5FAEE-3E17-447E-9E41-12749D69FCC2}"/>
              </a:ext>
            </a:extLst>
          </p:cNvPr>
          <p:cNvSpPr/>
          <p:nvPr/>
        </p:nvSpPr>
        <p:spPr>
          <a:xfrm>
            <a:off x="3098260" y="4869461"/>
            <a:ext cx="1259731" cy="34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C961D-B416-47E0-BC65-B999172169D5}"/>
              </a:ext>
            </a:extLst>
          </p:cNvPr>
          <p:cNvSpPr/>
          <p:nvPr/>
        </p:nvSpPr>
        <p:spPr>
          <a:xfrm>
            <a:off x="3098260" y="5242883"/>
            <a:ext cx="1259731" cy="34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 animBg="1"/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C3FFC36-860C-9446-92C9-5C108BB4959E}"/>
              </a:ext>
            </a:extLst>
          </p:cNvPr>
          <p:cNvGrpSpPr/>
          <p:nvPr/>
        </p:nvGrpSpPr>
        <p:grpSpPr>
          <a:xfrm>
            <a:off x="1685742" y="4121683"/>
            <a:ext cx="7029862" cy="2604771"/>
            <a:chOff x="1685742" y="4121683"/>
            <a:chExt cx="7029862" cy="26047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9FD50B-66A5-594B-8C9E-4CA0CD4CA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356" y="4121683"/>
              <a:ext cx="6135248" cy="2604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2F6A16-B85F-2B4E-BCD9-568E58255F37}"/>
                </a:ext>
              </a:extLst>
            </p:cNvPr>
            <p:cNvSpPr txBox="1"/>
            <p:nvPr/>
          </p:nvSpPr>
          <p:spPr>
            <a:xfrm>
              <a:off x="1716199" y="532809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8DA87B-AB29-DA46-B8D7-0B10575D424B}"/>
                </a:ext>
              </a:extLst>
            </p:cNvPr>
            <p:cNvSpPr txBox="1"/>
            <p:nvPr/>
          </p:nvSpPr>
          <p:spPr>
            <a:xfrm>
              <a:off x="1716199" y="6255318"/>
              <a:ext cx="66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81274D-1F30-4245-B0A6-2A22AC22FFD8}"/>
                </a:ext>
              </a:extLst>
            </p:cNvPr>
            <p:cNvSpPr txBox="1"/>
            <p:nvPr/>
          </p:nvSpPr>
          <p:spPr>
            <a:xfrm>
              <a:off x="1685742" y="439064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7802E4-9184-D34F-A8F6-8051FC5F44A9}"/>
                </a:ext>
              </a:extLst>
            </p:cNvPr>
            <p:cNvCxnSpPr>
              <a:cxnSpLocks/>
            </p:cNvCxnSpPr>
            <p:nvPr/>
          </p:nvCxnSpPr>
          <p:spPr>
            <a:xfrm>
              <a:off x="4015383" y="5283126"/>
              <a:ext cx="11392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427E33-6028-C944-8ABC-CE84B58F9D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4655" y="5676534"/>
              <a:ext cx="16808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615340A3-C734-3E4F-9D94-61B531F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684" y="1360389"/>
            <a:ext cx="5632499" cy="275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B926A-B030-E040-971E-04A4F75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06"/>
            <a:ext cx="10515600" cy="1325563"/>
          </a:xfrm>
        </p:spPr>
        <p:txBody>
          <a:bodyPr/>
          <a:lstStyle/>
          <a:p>
            <a:r>
              <a:rPr lang="en-US"/>
              <a:t>Memory element: clocked 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EA84-13AC-534C-A957-CF60A44C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609"/>
            <a:ext cx="10515600" cy="737693"/>
          </a:xfrm>
        </p:spPr>
        <p:txBody>
          <a:bodyPr/>
          <a:lstStyle/>
          <a:p>
            <a:r>
              <a:rPr lang="en-US"/>
              <a:t>D latch: state is changed as long as clock is asserted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8FA0F42-E1C8-8147-9C8A-7988DAC0361E}"/>
              </a:ext>
            </a:extLst>
          </p:cNvPr>
          <p:cNvSpPr/>
          <p:nvPr/>
        </p:nvSpPr>
        <p:spPr>
          <a:xfrm>
            <a:off x="838200" y="2239964"/>
            <a:ext cx="1264484" cy="848569"/>
          </a:xfrm>
          <a:prstGeom prst="wedgeRoundRectCallout">
            <a:avLst>
              <a:gd name="adj1" fmla="val 70069"/>
              <a:gd name="adj2" fmla="val -687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Clock signal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EE459-2875-AB43-B0B7-C35EE46CCDF6}"/>
              </a:ext>
            </a:extLst>
          </p:cNvPr>
          <p:cNvSpPr txBox="1"/>
          <p:nvPr/>
        </p:nvSpPr>
        <p:spPr>
          <a:xfrm>
            <a:off x="4744423" y="160550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3194-5EF3-BC45-832E-9397BE40D2EF}"/>
              </a:ext>
            </a:extLst>
          </p:cNvPr>
          <p:cNvSpPr txBox="1"/>
          <p:nvPr/>
        </p:nvSpPr>
        <p:spPr>
          <a:xfrm>
            <a:off x="4880528" y="3120974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</a:t>
            </a:r>
            <a:endParaRPr lang="en-US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5270A8D-D1B2-1942-9EF5-DC073C7B44EF}"/>
              </a:ext>
            </a:extLst>
          </p:cNvPr>
          <p:cNvSpPr/>
          <p:nvPr/>
        </p:nvSpPr>
        <p:spPr>
          <a:xfrm>
            <a:off x="7792958" y="3133179"/>
            <a:ext cx="2413417" cy="892475"/>
          </a:xfrm>
          <a:prstGeom prst="wedgeRoundRectCallout">
            <a:avLst>
              <a:gd name="adj1" fmla="val -175958"/>
              <a:gd name="adj2" fmla="val 1727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Latch is open; input is written to state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5A7E231B-DB32-C840-BC68-50238CD195BD}"/>
              </a:ext>
            </a:extLst>
          </p:cNvPr>
          <p:cNvSpPr/>
          <p:nvPr/>
        </p:nvSpPr>
        <p:spPr>
          <a:xfrm>
            <a:off x="8715604" y="4313741"/>
            <a:ext cx="2413417" cy="892475"/>
          </a:xfrm>
          <a:prstGeom prst="wedgeRoundRectCallout">
            <a:avLst>
              <a:gd name="adj1" fmla="val -122541"/>
              <a:gd name="adj2" fmla="val 937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Latch is closed; state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4734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C89EA-A2D1-B244-80BE-E8F3588D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72" y="1669729"/>
            <a:ext cx="7772400" cy="2617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12"/>
            <a:ext cx="10515600" cy="1325563"/>
          </a:xfrm>
        </p:spPr>
        <p:txBody>
          <a:bodyPr/>
          <a:lstStyle/>
          <a:p>
            <a:r>
              <a:rPr lang="en-US"/>
              <a:t>Memory element: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41"/>
            <a:ext cx="10515600" cy="527831"/>
          </a:xfrm>
        </p:spPr>
        <p:txBody>
          <a:bodyPr/>
          <a:lstStyle/>
          <a:p>
            <a:r>
              <a:rPr lang="en-US"/>
              <a:t>Flip-flop: state is changed only on (rising or falling) clock edge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CBCDB-A4E8-BC4B-AC17-376B569EE340}"/>
              </a:ext>
            </a:extLst>
          </p:cNvPr>
          <p:cNvSpPr txBox="1"/>
          <p:nvPr/>
        </p:nvSpPr>
        <p:spPr>
          <a:xfrm>
            <a:off x="5946099" y="3306022"/>
            <a:ext cx="2154308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D-flip-flop with a </a:t>
            </a:r>
          </a:p>
          <a:p>
            <a:r>
              <a:rPr lang="en-US" sz="2000"/>
              <a:t>falling-edge trigger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7D40-4E3F-D144-8F8F-6B1CADB9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272" y="4287187"/>
            <a:ext cx="7975262" cy="2328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6C12E-03B0-3744-80A4-1E84FF85E56A}"/>
              </a:ext>
            </a:extLst>
          </p:cNvPr>
          <p:cNvSpPr txBox="1"/>
          <p:nvPr/>
        </p:nvSpPr>
        <p:spPr>
          <a:xfrm>
            <a:off x="5147884" y="214962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F5D303C-5763-2244-996A-6136C43482BC}"/>
              </a:ext>
            </a:extLst>
          </p:cNvPr>
          <p:cNvSpPr/>
          <p:nvPr/>
        </p:nvSpPr>
        <p:spPr>
          <a:xfrm>
            <a:off x="1931350" y="5791500"/>
            <a:ext cx="2647638" cy="527831"/>
          </a:xfrm>
          <a:prstGeom prst="wedgeRoundRectCallout">
            <a:avLst>
              <a:gd name="adj1" fmla="val 7839"/>
              <a:gd name="adj2" fmla="val -1251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1st latch is open Q1=1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DC299E3-B350-6B4A-B2B3-C7C8CB460FA9}"/>
              </a:ext>
            </a:extLst>
          </p:cNvPr>
          <p:cNvSpPr/>
          <p:nvPr/>
        </p:nvSpPr>
        <p:spPr>
          <a:xfrm>
            <a:off x="5605060" y="6232308"/>
            <a:ext cx="2834402" cy="656267"/>
          </a:xfrm>
          <a:prstGeom prst="wedgeRoundRectCallout">
            <a:avLst>
              <a:gd name="adj1" fmla="val -76368"/>
              <a:gd name="adj2" fmla="val -1268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2nd latch is open Q=Q1</a:t>
            </a:r>
          </a:p>
          <a:p>
            <a:r>
              <a:rPr lang="en-US" sz="2000">
                <a:solidFill>
                  <a:schemeClr val="tx1"/>
                </a:solidFill>
              </a:rPr>
              <a:t>1st latch is closed </a:t>
            </a:r>
          </a:p>
        </p:txBody>
      </p:sp>
    </p:spTree>
    <p:extLst>
      <p:ext uri="{BB962C8B-B14F-4D97-AF65-F5344CB8AC3E}">
        <p14:creationId xmlns:p14="http://schemas.microsoft.com/office/powerpoint/2010/main" val="38879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871-E685-BE42-A027-6B85630C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CE8A-821A-B24A-B688-B0F8792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7521"/>
          </a:xfrm>
        </p:spPr>
        <p:txBody>
          <a:bodyPr>
            <a:normAutofit/>
          </a:bodyPr>
          <a:lstStyle/>
          <a:p>
            <a:r>
              <a:rPr lang="en-US"/>
              <a:t>Combinatorial logic </a:t>
            </a:r>
            <a:r>
              <a:rPr lang="en-US">
                <a:sym typeface="Wingdings" pitchFamily="2" charset="2"/>
              </a:rPr>
              <a:t> truth table</a:t>
            </a:r>
          </a:p>
          <a:p>
            <a:r>
              <a:rPr lang="en-US">
                <a:sym typeface="Wingdings" pitchFamily="2" charset="2"/>
              </a:rPr>
              <a:t>Sequential logic  F(</a:t>
            </a:r>
            <a:r>
              <a:rPr lang="en-US" err="1">
                <a:sym typeface="Wingdings" pitchFamily="2" charset="2"/>
              </a:rPr>
              <a:t>inite</a:t>
            </a:r>
            <a:r>
              <a:rPr lang="en-US">
                <a:sym typeface="Wingdings" pitchFamily="2" charset="2"/>
              </a:rPr>
              <a:t>) S(</a:t>
            </a:r>
            <a:r>
              <a:rPr lang="en-US" err="1">
                <a:sym typeface="Wingdings" pitchFamily="2" charset="2"/>
              </a:rPr>
              <a:t>tate</a:t>
            </a:r>
            <a:r>
              <a:rPr lang="en-US">
                <a:sym typeface="Wingdings" pitchFamily="2" charset="2"/>
              </a:rPr>
              <a:t>) M(</a:t>
            </a:r>
            <a:r>
              <a:rPr lang="en-US" err="1">
                <a:sym typeface="Wingdings" pitchFamily="2" charset="2"/>
              </a:rPr>
              <a:t>achine</a:t>
            </a:r>
            <a:r>
              <a:rPr lang="en-US">
                <a:sym typeface="Wingdings" pitchFamily="2" charset="2"/>
              </a:rPr>
              <a:t>)</a:t>
            </a:r>
          </a:p>
          <a:p>
            <a:pPr lvl="1"/>
            <a:r>
              <a:rPr lang="en-US">
                <a:sym typeface="Wingdings" pitchFamily="2" charset="2"/>
              </a:rPr>
              <a:t>Input and current state determine next state and outputs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788E-79E0-C241-B08C-9665FD3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C022-7B0A-3142-90AC-EE671203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511300"/>
            <a:ext cx="10515600" cy="4351338"/>
          </a:xfrm>
        </p:spPr>
        <p:txBody>
          <a:bodyPr/>
          <a:lstStyle/>
          <a:p>
            <a:r>
              <a:rPr lang="en-US"/>
              <a:t>Combinatorial logic</a:t>
            </a:r>
          </a:p>
          <a:p>
            <a:pPr lvl="1"/>
            <a:r>
              <a:rPr lang="en-US"/>
              <a:t>E.g. Multiplexors (Mux), Decoders</a:t>
            </a:r>
          </a:p>
          <a:p>
            <a:pPr lvl="1"/>
            <a:r>
              <a:rPr lang="en-US"/>
              <a:t>Two ways of building a CL</a:t>
            </a:r>
          </a:p>
          <a:p>
            <a:pPr lvl="2"/>
            <a:r>
              <a:rPr lang="en-US"/>
              <a:t>Truth table </a:t>
            </a:r>
            <a:r>
              <a:rPr lang="en-US">
                <a:sym typeface="Wingdings" pitchFamily="2" charset="2"/>
              </a:rPr>
              <a:t> sum of products circuits</a:t>
            </a:r>
          </a:p>
          <a:p>
            <a:pPr lvl="2"/>
            <a:r>
              <a:rPr lang="en-US">
                <a:sym typeface="Wingdings" pitchFamily="2" charset="2"/>
              </a:rPr>
              <a:t>ROM</a:t>
            </a:r>
            <a:endParaRPr lang="en-US"/>
          </a:p>
          <a:p>
            <a:r>
              <a:rPr lang="en-US"/>
              <a:t>ALU</a:t>
            </a:r>
          </a:p>
          <a:p>
            <a:pPr lvl="1"/>
            <a:r>
              <a:rPr lang="en-US"/>
              <a:t>Compute all operations (+, OR, AND, NOR), multiplexer picks the result</a:t>
            </a:r>
          </a:p>
          <a:p>
            <a:pPr lvl="1"/>
            <a:r>
              <a:rPr lang="en-US"/>
              <a:t>Building a 64-bit adder</a:t>
            </a:r>
          </a:p>
          <a:p>
            <a:pPr lvl="2"/>
            <a:r>
              <a:rPr lang="en-US"/>
              <a:t>Ripple carry chains together 1-bit adders</a:t>
            </a:r>
          </a:p>
          <a:p>
            <a:pPr lvl="2"/>
            <a:r>
              <a:rPr lang="en-US"/>
              <a:t>Carry lookahead</a:t>
            </a:r>
          </a:p>
        </p:txBody>
      </p:sp>
    </p:spTree>
    <p:extLst>
      <p:ext uri="{BB962C8B-B14F-4D97-AF65-F5344CB8AC3E}">
        <p14:creationId xmlns:p14="http://schemas.microsoft.com/office/powerpoint/2010/main" val="20451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871-E685-BE42-A027-6B85630C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80115-1FE4-414B-85E9-33484902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604"/>
            <a:ext cx="10197662" cy="5129271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A9BFC35-8E86-344C-85C5-19755B63BFD0}"/>
              </a:ext>
            </a:extLst>
          </p:cNvPr>
          <p:cNvSpPr/>
          <p:nvPr/>
        </p:nvSpPr>
        <p:spPr>
          <a:xfrm>
            <a:off x="160283" y="2745826"/>
            <a:ext cx="1991710" cy="1182413"/>
          </a:xfrm>
          <a:prstGeom prst="wedgeRoundRectCallout">
            <a:avLst>
              <a:gd name="adj1" fmla="val 94342"/>
              <a:gd name="adj2" fmla="val 4326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New state is computed every clock cycle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ED223-1E21-6843-8CDD-9E84BE41D779}"/>
              </a:ext>
            </a:extLst>
          </p:cNvPr>
          <p:cNvGrpSpPr/>
          <p:nvPr/>
        </p:nvGrpSpPr>
        <p:grpSpPr>
          <a:xfrm>
            <a:off x="5628287" y="2454164"/>
            <a:ext cx="6528246" cy="3574948"/>
            <a:chOff x="5628287" y="2454164"/>
            <a:chExt cx="6528246" cy="357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8A6D13-9DEC-1343-AEC6-DE472703B2B8}"/>
                </a:ext>
              </a:extLst>
            </p:cNvPr>
            <p:cNvSpPr/>
            <p:nvPr/>
          </p:nvSpPr>
          <p:spPr>
            <a:xfrm>
              <a:off x="5628288" y="2454164"/>
              <a:ext cx="2569779" cy="97483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0F77B6-B897-2C41-B1DE-9C33B043C87C}"/>
                </a:ext>
              </a:extLst>
            </p:cNvPr>
            <p:cNvSpPr/>
            <p:nvPr/>
          </p:nvSpPr>
          <p:spPr>
            <a:xfrm>
              <a:off x="5628287" y="5054276"/>
              <a:ext cx="2569779" cy="97483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996A79-865E-C545-BF2C-A18162545C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8429" y="3337033"/>
              <a:ext cx="1737206" cy="289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3B7794-5C58-174A-A4D3-F5A291E07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8066" y="3860948"/>
              <a:ext cx="1880039" cy="13897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E63D6-ECB0-6F44-BC5A-2604343D7AD7}"/>
                </a:ext>
              </a:extLst>
            </p:cNvPr>
            <p:cNvSpPr txBox="1"/>
            <p:nvPr/>
          </p:nvSpPr>
          <p:spPr>
            <a:xfrm>
              <a:off x="10135915" y="3429000"/>
              <a:ext cx="20206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Combinatorial 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8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FE-6465-E54A-A36A-FB335FC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example: traffic light control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76345688-8A5E-794F-9B64-4934363BEC65}"/>
              </a:ext>
            </a:extLst>
          </p:cNvPr>
          <p:cNvSpPr/>
          <p:nvPr/>
        </p:nvSpPr>
        <p:spPr>
          <a:xfrm>
            <a:off x="1298687" y="1690688"/>
            <a:ext cx="3157044" cy="363302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11603-AFD5-AB47-B422-B37183C6A952}"/>
              </a:ext>
            </a:extLst>
          </p:cNvPr>
          <p:cNvGrpSpPr/>
          <p:nvPr/>
        </p:nvGrpSpPr>
        <p:grpSpPr>
          <a:xfrm>
            <a:off x="2530365" y="2273081"/>
            <a:ext cx="662152" cy="536028"/>
            <a:chOff x="8812923" y="3176751"/>
            <a:chExt cx="662152" cy="536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7EBF9-7C17-6449-9F12-7CF94978D3BC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0359DD-705E-5649-BC73-742CDFDBD60C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B3A9B77-76E7-3744-A4BF-04CF5B7C3CA0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D3DFC-5738-944C-AA4A-353030196224}"/>
              </a:ext>
            </a:extLst>
          </p:cNvPr>
          <p:cNvGrpSpPr/>
          <p:nvPr/>
        </p:nvGrpSpPr>
        <p:grpSpPr>
          <a:xfrm>
            <a:off x="1721069" y="3239185"/>
            <a:ext cx="662152" cy="536028"/>
            <a:chOff x="8812923" y="3176751"/>
            <a:chExt cx="662152" cy="5360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0A218A-9FC2-674B-96F7-B72B308A85F8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18F2B7-E91B-3549-9277-2AD1AE8FA94D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918C4-4BAC-1F4F-9613-CE9B8962F30F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Taxi">
            <a:extLst>
              <a:ext uri="{FF2B5EF4-FFF2-40B4-BE49-F238E27FC236}">
                <a16:creationId xmlns:a16="http://schemas.microsoft.com/office/drawing/2014/main" id="{6F5A6C45-7E71-C749-87FB-E4F62618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09" y="3956051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22C91A12-7E76-474B-BEAF-D5AAEE59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92517" y="304165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5A9C38-8E20-8F47-AC6D-2820A4B72691}"/>
              </a:ext>
            </a:extLst>
          </p:cNvPr>
          <p:cNvSpPr txBox="1"/>
          <p:nvPr/>
        </p:nvSpPr>
        <p:spPr>
          <a:xfrm>
            <a:off x="4323687" y="1854190"/>
            <a:ext cx="7264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State:</a:t>
            </a:r>
          </a:p>
          <a:p>
            <a:r>
              <a:rPr lang="en-US" sz="2800" err="1"/>
              <a:t>NSgreen</a:t>
            </a:r>
            <a:r>
              <a:rPr lang="en-US" sz="2800"/>
              <a:t>: traffic light is green in N-S (red in E-W)</a:t>
            </a:r>
          </a:p>
          <a:p>
            <a:r>
              <a:rPr lang="en-US" sz="2800" err="1"/>
              <a:t>EWgreen</a:t>
            </a:r>
            <a:r>
              <a:rPr lang="en-US" sz="2800"/>
              <a:t>: traffic light is green in E-W (red in N-S</a:t>
            </a:r>
            <a:r>
              <a:rPr lang="en-US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CAB3E-60C9-8B4F-B53B-BD2A232870D7}"/>
              </a:ext>
            </a:extLst>
          </p:cNvPr>
          <p:cNvSpPr txBox="1"/>
          <p:nvPr/>
        </p:nvSpPr>
        <p:spPr>
          <a:xfrm>
            <a:off x="4355219" y="3409693"/>
            <a:ext cx="4287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Inputs:</a:t>
            </a:r>
          </a:p>
          <a:p>
            <a:r>
              <a:rPr lang="en-US" sz="2800" err="1"/>
              <a:t>NScar</a:t>
            </a:r>
            <a:r>
              <a:rPr lang="en-US" sz="2800"/>
              <a:t>: car detected in N-S </a:t>
            </a:r>
          </a:p>
          <a:p>
            <a:r>
              <a:rPr lang="en-US" sz="2800" err="1"/>
              <a:t>EWcar</a:t>
            </a:r>
            <a:r>
              <a:rPr lang="en-US" sz="2800"/>
              <a:t>: car detected in E-W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8B44B-9C57-0D48-BF90-40147B085561}"/>
              </a:ext>
            </a:extLst>
          </p:cNvPr>
          <p:cNvSpPr txBox="1"/>
          <p:nvPr/>
        </p:nvSpPr>
        <p:spPr>
          <a:xfrm>
            <a:off x="4355219" y="4877857"/>
            <a:ext cx="4063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Outputs:</a:t>
            </a:r>
          </a:p>
          <a:p>
            <a:r>
              <a:rPr lang="en-US" sz="2800" err="1"/>
              <a:t>NSlite</a:t>
            </a:r>
            <a:r>
              <a:rPr lang="en-US" sz="2800"/>
              <a:t>: 1 if state=</a:t>
            </a:r>
            <a:r>
              <a:rPr lang="en-US" sz="2800" err="1"/>
              <a:t>NSgreen</a:t>
            </a:r>
            <a:endParaRPr lang="en-US" sz="2800"/>
          </a:p>
          <a:p>
            <a:r>
              <a:rPr lang="en-US" sz="2800" err="1"/>
              <a:t>EWlite</a:t>
            </a:r>
            <a:r>
              <a:rPr lang="en-US" sz="2800"/>
              <a:t>: 1 if state=</a:t>
            </a:r>
            <a:r>
              <a:rPr lang="en-US" sz="2800" err="1"/>
              <a:t>EWgreen</a:t>
            </a: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FC8E7E2-D46D-3D21-33D4-EEFC4A005AD8}"/>
              </a:ext>
            </a:extLst>
          </p:cNvPr>
          <p:cNvSpPr/>
          <p:nvPr/>
        </p:nvSpPr>
        <p:spPr>
          <a:xfrm>
            <a:off x="5736836" y="1337731"/>
            <a:ext cx="3707768" cy="862410"/>
          </a:xfrm>
          <a:prstGeom prst="wedgeRoundRectCallout">
            <a:avLst>
              <a:gd name="adj1" fmla="val -60509"/>
              <a:gd name="adj2" fmla="val 39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many bits needed to represent state values?</a:t>
            </a:r>
          </a:p>
        </p:txBody>
      </p:sp>
    </p:spTree>
    <p:extLst>
      <p:ext uri="{BB962C8B-B14F-4D97-AF65-F5344CB8AC3E}">
        <p14:creationId xmlns:p14="http://schemas.microsoft.com/office/powerpoint/2010/main" val="36155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FE-6465-E54A-A36A-FB335FC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example: traffic light control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76345688-8A5E-794F-9B64-4934363BEC65}"/>
              </a:ext>
            </a:extLst>
          </p:cNvPr>
          <p:cNvSpPr/>
          <p:nvPr/>
        </p:nvSpPr>
        <p:spPr>
          <a:xfrm>
            <a:off x="1298687" y="1690688"/>
            <a:ext cx="3157044" cy="363302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11603-AFD5-AB47-B422-B37183C6A952}"/>
              </a:ext>
            </a:extLst>
          </p:cNvPr>
          <p:cNvGrpSpPr/>
          <p:nvPr/>
        </p:nvGrpSpPr>
        <p:grpSpPr>
          <a:xfrm>
            <a:off x="2530365" y="2273081"/>
            <a:ext cx="662152" cy="536028"/>
            <a:chOff x="8812923" y="3176751"/>
            <a:chExt cx="662152" cy="536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7EBF9-7C17-6449-9F12-7CF94978D3BC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0359DD-705E-5649-BC73-742CDFDBD60C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B3A9B77-76E7-3744-A4BF-04CF5B7C3CA0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D3DFC-5738-944C-AA4A-353030196224}"/>
              </a:ext>
            </a:extLst>
          </p:cNvPr>
          <p:cNvGrpSpPr/>
          <p:nvPr/>
        </p:nvGrpSpPr>
        <p:grpSpPr>
          <a:xfrm>
            <a:off x="1721069" y="3239185"/>
            <a:ext cx="662152" cy="536028"/>
            <a:chOff x="8812923" y="3176751"/>
            <a:chExt cx="662152" cy="5360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0A218A-9FC2-674B-96F7-B72B308A85F8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18F2B7-E91B-3549-9277-2AD1AE8FA94D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918C4-4BAC-1F4F-9613-CE9B8962F30F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Taxi">
            <a:extLst>
              <a:ext uri="{FF2B5EF4-FFF2-40B4-BE49-F238E27FC236}">
                <a16:creationId xmlns:a16="http://schemas.microsoft.com/office/drawing/2014/main" id="{6F5A6C45-7E71-C749-87FB-E4F62618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09" y="3956051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22C91A12-7E76-474B-BEAF-D5AAEE59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92517" y="3041651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1229D1-82AD-7246-A999-1FEC1CC1F67E}"/>
              </a:ext>
            </a:extLst>
          </p:cNvPr>
          <p:cNvSpPr/>
          <p:nvPr/>
        </p:nvSpPr>
        <p:spPr>
          <a:xfrm>
            <a:off x="5265026" y="2592171"/>
            <a:ext cx="1765738" cy="1183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/>
              <a:t>NSgreen</a:t>
            </a:r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4996C4-C037-FB4D-BABF-37E5997A7E35}"/>
              </a:ext>
            </a:extLst>
          </p:cNvPr>
          <p:cNvSpPr/>
          <p:nvPr/>
        </p:nvSpPr>
        <p:spPr>
          <a:xfrm>
            <a:off x="8572825" y="2607309"/>
            <a:ext cx="1892522" cy="1183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/>
              <a:t>EWgreen</a:t>
            </a:r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643804-F558-C24E-BB84-C5E0FDBBCC52}"/>
              </a:ext>
            </a:extLst>
          </p:cNvPr>
          <p:cNvCxnSpPr>
            <a:cxnSpLocks/>
            <a:stCxn id="19" idx="5"/>
            <a:endCxn id="19" idx="4"/>
          </p:cNvCxnSpPr>
          <p:nvPr/>
        </p:nvCxnSpPr>
        <p:spPr>
          <a:xfrm rot="5400000">
            <a:off x="9767014" y="3369171"/>
            <a:ext cx="173252" cy="669108"/>
          </a:xfrm>
          <a:prstGeom prst="curvedConnector3">
            <a:avLst>
              <a:gd name="adj1" fmla="val 64143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43D44DF-E11E-4547-B747-1E1A92D2BEEF}"/>
              </a:ext>
            </a:extLst>
          </p:cNvPr>
          <p:cNvCxnSpPr>
            <a:cxnSpLocks/>
          </p:cNvCxnSpPr>
          <p:nvPr/>
        </p:nvCxnSpPr>
        <p:spPr>
          <a:xfrm rot="5400000">
            <a:off x="6301199" y="3455797"/>
            <a:ext cx="173252" cy="669108"/>
          </a:xfrm>
          <a:prstGeom prst="curvedConnector3">
            <a:avLst>
              <a:gd name="adj1" fmla="val 64143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A75B-381A-4E45-A3C0-8BE7AA2CBC34}"/>
              </a:ext>
            </a:extLst>
          </p:cNvPr>
          <p:cNvSpPr txBox="1"/>
          <p:nvPr/>
        </p:nvSpPr>
        <p:spPr>
          <a:xfrm>
            <a:off x="10071104" y="4600086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NScar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BF579-D260-E34B-B7B1-B20854507F74}"/>
              </a:ext>
            </a:extLst>
          </p:cNvPr>
          <p:cNvSpPr txBox="1"/>
          <p:nvPr/>
        </p:nvSpPr>
        <p:spPr>
          <a:xfrm>
            <a:off x="6432927" y="4686712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EWcar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C4B5CB-6591-0C4B-BBF7-B3ADD71BB4DF}"/>
              </a:ext>
            </a:extLst>
          </p:cNvPr>
          <p:cNvCxnSpPr/>
          <p:nvPr/>
        </p:nvCxnSpPr>
        <p:spPr>
          <a:xfrm>
            <a:off x="10098117" y="4631618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967068-A0C6-E541-B48D-7EE53514FB22}"/>
              </a:ext>
            </a:extLst>
          </p:cNvPr>
          <p:cNvCxnSpPr/>
          <p:nvPr/>
        </p:nvCxnSpPr>
        <p:spPr>
          <a:xfrm>
            <a:off x="6521063" y="4736890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6D1FAF-73E4-EF41-818A-A3BFC1C42A95}"/>
              </a:ext>
            </a:extLst>
          </p:cNvPr>
          <p:cNvCxnSpPr>
            <a:stCxn id="19" idx="2"/>
            <a:endCxn id="3" idx="6"/>
          </p:cNvCxnSpPr>
          <p:nvPr/>
        </p:nvCxnSpPr>
        <p:spPr>
          <a:xfrm flipH="1" flipV="1">
            <a:off x="7030764" y="3183692"/>
            <a:ext cx="1542061" cy="15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5CAA17-9E46-A744-9B7A-EA7F4E5105D7}"/>
              </a:ext>
            </a:extLst>
          </p:cNvPr>
          <p:cNvSpPr txBox="1"/>
          <p:nvPr/>
        </p:nvSpPr>
        <p:spPr>
          <a:xfrm>
            <a:off x="7407551" y="2733574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NScar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803321-AD14-864E-9F35-0A5CD2E2BD2A}"/>
              </a:ext>
            </a:extLst>
          </p:cNvPr>
          <p:cNvCxnSpPr>
            <a:cxnSpLocks/>
          </p:cNvCxnSpPr>
          <p:nvPr/>
        </p:nvCxnSpPr>
        <p:spPr>
          <a:xfrm>
            <a:off x="7030764" y="3449466"/>
            <a:ext cx="15420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4CA922-8EA4-F943-9689-2646BF233600}"/>
              </a:ext>
            </a:extLst>
          </p:cNvPr>
          <p:cNvSpPr txBox="1"/>
          <p:nvPr/>
        </p:nvSpPr>
        <p:spPr>
          <a:xfrm>
            <a:off x="7377960" y="3500048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EWcar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31966-2B29-2041-B08E-0591B3305FA6}"/>
              </a:ext>
            </a:extLst>
          </p:cNvPr>
          <p:cNvSpPr txBox="1"/>
          <p:nvPr/>
        </p:nvSpPr>
        <p:spPr>
          <a:xfrm>
            <a:off x="6208552" y="5407199"/>
            <a:ext cx="455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cycles once every 30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8634F-0A9C-C4F0-108A-30FC183DE65A}"/>
              </a:ext>
            </a:extLst>
          </p:cNvPr>
          <p:cNvSpPr txBox="1"/>
          <p:nvPr/>
        </p:nvSpPr>
        <p:spPr>
          <a:xfrm>
            <a:off x="4170132" y="540719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speed?</a:t>
            </a:r>
          </a:p>
        </p:txBody>
      </p:sp>
    </p:spTree>
    <p:extLst>
      <p:ext uri="{BB962C8B-B14F-4D97-AF65-F5344CB8AC3E}">
        <p14:creationId xmlns:p14="http://schemas.microsoft.com/office/powerpoint/2010/main" val="1840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F7F-E295-4A40-A2ED-FD07A72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example: traffic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ED5C-B15E-2F44-86CB-F8191DC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48" y="1542215"/>
            <a:ext cx="10515600" cy="602265"/>
          </a:xfrm>
        </p:spPr>
        <p:txBody>
          <a:bodyPr/>
          <a:lstStyle/>
          <a:p>
            <a:r>
              <a:rPr lang="en-US"/>
              <a:t>FSM is determined by </a:t>
            </a:r>
            <a:r>
              <a:rPr lang="en-US" err="1"/>
              <a:t>NextState</a:t>
            </a:r>
            <a:r>
              <a:rPr lang="en-US"/>
              <a:t> function and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1C80-4F18-2642-B840-F97350F3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1" y="2328699"/>
            <a:ext cx="9067010" cy="42028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2B075B-9EDB-BC48-B2F4-691B501A24DB}"/>
              </a:ext>
            </a:extLst>
          </p:cNvPr>
          <p:cNvSpPr/>
          <p:nvPr/>
        </p:nvSpPr>
        <p:spPr>
          <a:xfrm>
            <a:off x="9285891" y="3136609"/>
            <a:ext cx="946261" cy="576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/>
              <a:t>NSg</a:t>
            </a:r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196AA-B3C9-C649-8081-9862A8F5491E}"/>
              </a:ext>
            </a:extLst>
          </p:cNvPr>
          <p:cNvSpPr/>
          <p:nvPr/>
        </p:nvSpPr>
        <p:spPr>
          <a:xfrm>
            <a:off x="10910160" y="3099955"/>
            <a:ext cx="946261" cy="65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EWg</a:t>
            </a:r>
            <a:endParaRPr lang="en-US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34A7B79-0284-8A4F-A0D1-411E220ED2C1}"/>
              </a:ext>
            </a:extLst>
          </p:cNvPr>
          <p:cNvCxnSpPr>
            <a:cxnSpLocks/>
            <a:stCxn id="6" idx="5"/>
            <a:endCxn id="6" idx="4"/>
          </p:cNvCxnSpPr>
          <p:nvPr/>
        </p:nvCxnSpPr>
        <p:spPr>
          <a:xfrm rot="5400000">
            <a:off x="11502485" y="3541262"/>
            <a:ext cx="96167" cy="334553"/>
          </a:xfrm>
          <a:prstGeom prst="curvedConnector3">
            <a:avLst>
              <a:gd name="adj1" fmla="val 33771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C1DAC8-C78B-2642-8133-DDA924429692}"/>
              </a:ext>
            </a:extLst>
          </p:cNvPr>
          <p:cNvSpPr txBox="1"/>
          <p:nvPr/>
        </p:nvSpPr>
        <p:spPr>
          <a:xfrm>
            <a:off x="11067935" y="4193412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NScar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4C1E2-1BA7-304E-BDAF-145538D00024}"/>
              </a:ext>
            </a:extLst>
          </p:cNvPr>
          <p:cNvSpPr txBox="1"/>
          <p:nvPr/>
        </p:nvSpPr>
        <p:spPr>
          <a:xfrm>
            <a:off x="9308769" y="4236755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EWcar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8A25D-76E8-3644-809C-E16E42E8A379}"/>
              </a:ext>
            </a:extLst>
          </p:cNvPr>
          <p:cNvCxnSpPr/>
          <p:nvPr/>
        </p:nvCxnSpPr>
        <p:spPr>
          <a:xfrm>
            <a:off x="11094948" y="4224944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779111-BDD8-BD43-AB01-4D4F6F5EF134}"/>
              </a:ext>
            </a:extLst>
          </p:cNvPr>
          <p:cNvCxnSpPr/>
          <p:nvPr/>
        </p:nvCxnSpPr>
        <p:spPr>
          <a:xfrm>
            <a:off x="9396905" y="4286933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45CEA6-C1C0-C940-B6F4-BDAA5EED8A90}"/>
              </a:ext>
            </a:extLst>
          </p:cNvPr>
          <p:cNvCxnSpPr>
            <a:cxnSpLocks/>
          </p:cNvCxnSpPr>
          <p:nvPr/>
        </p:nvCxnSpPr>
        <p:spPr>
          <a:xfrm flipH="1" flipV="1">
            <a:off x="10232152" y="3298673"/>
            <a:ext cx="678008" cy="3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03D37D-2D3B-C748-B4F9-B222F8616F3C}"/>
              </a:ext>
            </a:extLst>
          </p:cNvPr>
          <p:cNvSpPr txBox="1"/>
          <p:nvPr/>
        </p:nvSpPr>
        <p:spPr>
          <a:xfrm>
            <a:off x="10243665" y="2779000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NScar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80702B-290B-0E48-BF65-C37538D5A0C7}"/>
              </a:ext>
            </a:extLst>
          </p:cNvPr>
          <p:cNvCxnSpPr>
            <a:cxnSpLocks/>
          </p:cNvCxnSpPr>
          <p:nvPr/>
        </p:nvCxnSpPr>
        <p:spPr>
          <a:xfrm>
            <a:off x="10276277" y="3555693"/>
            <a:ext cx="5897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8BEF87-5365-284B-9B82-6CC120058970}"/>
              </a:ext>
            </a:extLst>
          </p:cNvPr>
          <p:cNvSpPr txBox="1"/>
          <p:nvPr/>
        </p:nvSpPr>
        <p:spPr>
          <a:xfrm>
            <a:off x="10062492" y="3636788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EWcar</a:t>
            </a:r>
            <a:endParaRPr lang="en-US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8868D7D-1226-D342-9F50-40F46DC658F4}"/>
              </a:ext>
            </a:extLst>
          </p:cNvPr>
          <p:cNvCxnSpPr>
            <a:cxnSpLocks/>
          </p:cNvCxnSpPr>
          <p:nvPr/>
        </p:nvCxnSpPr>
        <p:spPr>
          <a:xfrm rot="5400000">
            <a:off x="9699881" y="3601646"/>
            <a:ext cx="96167" cy="334553"/>
          </a:xfrm>
          <a:prstGeom prst="curvedConnector3">
            <a:avLst>
              <a:gd name="adj1" fmla="val 33771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5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F7F-E295-4A40-A2ED-FD07A72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example: traffic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ED5C-B15E-2F44-86CB-F8191DC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48" y="1542215"/>
            <a:ext cx="10515600" cy="602265"/>
          </a:xfrm>
        </p:spPr>
        <p:txBody>
          <a:bodyPr/>
          <a:lstStyle/>
          <a:p>
            <a:r>
              <a:rPr lang="en-US"/>
              <a:t>FSM is determined by </a:t>
            </a:r>
            <a:r>
              <a:rPr lang="en-US" err="1"/>
              <a:t>NextState</a:t>
            </a:r>
            <a:r>
              <a:rPr lang="en-US"/>
              <a:t> function and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1C80-4F18-2642-B840-F97350F3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1" y="2328699"/>
            <a:ext cx="9067010" cy="420282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24567F-6136-594E-88D1-8D2C2E6E2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46459"/>
              </p:ext>
            </p:extLst>
          </p:nvPr>
        </p:nvGraphicFramePr>
        <p:xfrm>
          <a:off x="349823" y="3282179"/>
          <a:ext cx="2071714" cy="30415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71714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E1E6784-D0D2-EB44-AB93-EFC5D8AF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521"/>
              </p:ext>
            </p:extLst>
          </p:nvPr>
        </p:nvGraphicFramePr>
        <p:xfrm>
          <a:off x="6829702" y="3330204"/>
          <a:ext cx="1541788" cy="30415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1788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(</a:t>
                      </a:r>
                      <a:r>
                        <a:rPr lang="en-US" err="1"/>
                        <a:t>Ewgreen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 (</a:t>
                      </a:r>
                      <a:r>
                        <a:rPr lang="en-US" err="1"/>
                        <a:t>Nsgreen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E65620-CEAC-0B43-BE30-265DE239DCEA}"/>
                  </a:ext>
                </a:extLst>
              </p:cNvPr>
              <p:cNvSpPr txBox="1"/>
              <p:nvPr/>
            </p:nvSpPr>
            <p:spPr>
              <a:xfrm>
                <a:off x="8186583" y="3321220"/>
                <a:ext cx="3823932" cy="16347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𝑁𝑒𝑥𝑡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𝐶𝑢𝑟𝑟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acc>
                        <m:accPr>
                          <m:chr m:val="̅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𝐸𝑊𝑐𝑎𝑟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𝑁𝑆𝑐𝑎𝑟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𝐸𝑊𝑐𝑎𝑟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𝑢𝑟𝑟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𝐸𝑊𝑐𝑎𝑟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𝐸𝑊𝐶𝑎𝑟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𝐸𝑊𝑐𝑎𝑟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𝐶𝑢𝑟𝑟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𝑁𝑆𝑐𝑎𝑟</m:t>
                        </m:r>
                      </m:e>
                    </m:ac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E65620-CEAC-0B43-BE30-265DE239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3" y="3321220"/>
                <a:ext cx="3823932" cy="1634743"/>
              </a:xfrm>
              <a:prstGeom prst="rect">
                <a:avLst/>
              </a:prstGeom>
              <a:blipFill>
                <a:blip r:embed="rId4"/>
                <a:stretch>
                  <a:fillRect l="-1656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876C2FB-BC15-0F46-A75B-8D41A983398E}"/>
              </a:ext>
            </a:extLst>
          </p:cNvPr>
          <p:cNvSpPr txBox="1"/>
          <p:nvPr/>
        </p:nvSpPr>
        <p:spPr>
          <a:xfrm>
            <a:off x="349823" y="2789960"/>
            <a:ext cx="1596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Current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9174F-9311-4497-81A9-0D96D5580AA4}"/>
              </a:ext>
            </a:extLst>
          </p:cNvPr>
          <p:cNvSpPr/>
          <p:nvPr/>
        </p:nvSpPr>
        <p:spPr>
          <a:xfrm>
            <a:off x="8297734" y="4607401"/>
            <a:ext cx="3601629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12">
            <a:extLst>
              <a:ext uri="{FF2B5EF4-FFF2-40B4-BE49-F238E27FC236}">
                <a16:creationId xmlns:a16="http://schemas.microsoft.com/office/drawing/2014/main" id="{FB2A6771-D970-4341-BE9F-5AB4DE6CE251}"/>
              </a:ext>
            </a:extLst>
          </p:cNvPr>
          <p:cNvSpPr/>
          <p:nvPr/>
        </p:nvSpPr>
        <p:spPr>
          <a:xfrm rot="5400000">
            <a:off x="4314929" y="3683236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403B-E121-F14B-A8A1-33D89CC6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traffic light: next state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F6EA6-7038-9F4D-80EB-231C2E52697B}"/>
              </a:ext>
            </a:extLst>
          </p:cNvPr>
          <p:cNvSpPr txBox="1"/>
          <p:nvPr/>
        </p:nvSpPr>
        <p:spPr>
          <a:xfrm>
            <a:off x="1780248" y="3563341"/>
            <a:ext cx="13506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State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7E7B9-64FE-3549-B649-73F2D4E42F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0861" y="3978840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2FB14-64A8-7148-BE23-B27FA0FAABE6}"/>
              </a:ext>
            </a:extLst>
          </p:cNvPr>
          <p:cNvCxnSpPr>
            <a:cxnSpLocks/>
          </p:cNvCxnSpPr>
          <p:nvPr/>
        </p:nvCxnSpPr>
        <p:spPr>
          <a:xfrm>
            <a:off x="2665779" y="4816323"/>
            <a:ext cx="307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B89447-D261-5D45-9764-2595B717045B}"/>
              </a:ext>
            </a:extLst>
          </p:cNvPr>
          <p:cNvCxnSpPr>
            <a:cxnSpLocks/>
          </p:cNvCxnSpPr>
          <p:nvPr/>
        </p:nvCxnSpPr>
        <p:spPr>
          <a:xfrm>
            <a:off x="2693432" y="5502029"/>
            <a:ext cx="1608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6FC6A1-D351-7D46-8C1A-771E1A6267F3}"/>
              </a:ext>
            </a:extLst>
          </p:cNvPr>
          <p:cNvSpPr txBox="1"/>
          <p:nvPr/>
        </p:nvSpPr>
        <p:spPr>
          <a:xfrm>
            <a:off x="1799176" y="4616268"/>
            <a:ext cx="84766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err="1"/>
              <a:t>EWcar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F3BD5-E9E2-EA4E-86D6-D2BCC71540E5}"/>
              </a:ext>
            </a:extLst>
          </p:cNvPr>
          <p:cNvSpPr txBox="1"/>
          <p:nvPr/>
        </p:nvSpPr>
        <p:spPr>
          <a:xfrm>
            <a:off x="1858358" y="5317363"/>
            <a:ext cx="7884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err="1"/>
              <a:t>NScar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4C8F1-7812-A349-B946-9E2611988815}"/>
              </a:ext>
            </a:extLst>
          </p:cNvPr>
          <p:cNvSpPr/>
          <p:nvPr/>
        </p:nvSpPr>
        <p:spPr>
          <a:xfrm>
            <a:off x="4923555" y="3924170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6BF124-4DFF-414A-B30B-999C047443A5}"/>
              </a:ext>
            </a:extLst>
          </p:cNvPr>
          <p:cNvCxnSpPr>
            <a:cxnSpLocks/>
          </p:cNvCxnSpPr>
          <p:nvPr/>
        </p:nvCxnSpPr>
        <p:spPr>
          <a:xfrm flipV="1">
            <a:off x="5101552" y="4010371"/>
            <a:ext cx="5990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lay 17">
            <a:extLst>
              <a:ext uri="{FF2B5EF4-FFF2-40B4-BE49-F238E27FC236}">
                <a16:creationId xmlns:a16="http://schemas.microsoft.com/office/drawing/2014/main" id="{8B192BC8-FF72-1148-9CBD-8071C0B1AB0F}"/>
              </a:ext>
            </a:extLst>
          </p:cNvPr>
          <p:cNvSpPr/>
          <p:nvPr/>
        </p:nvSpPr>
        <p:spPr>
          <a:xfrm>
            <a:off x="5700641" y="3848234"/>
            <a:ext cx="1072055" cy="1092208"/>
          </a:xfrm>
          <a:prstGeom prst="flowChartDela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036CD02-34CF-614C-B543-87B807ABF90D}"/>
              </a:ext>
            </a:extLst>
          </p:cNvPr>
          <p:cNvSpPr/>
          <p:nvPr/>
        </p:nvSpPr>
        <p:spPr>
          <a:xfrm rot="5400000">
            <a:off x="4293411" y="5118314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29E6BB-F8BE-984E-9D39-CB2BF66FBE34}"/>
              </a:ext>
            </a:extLst>
          </p:cNvPr>
          <p:cNvSpPr/>
          <p:nvPr/>
        </p:nvSpPr>
        <p:spPr>
          <a:xfrm>
            <a:off x="4902037" y="5359248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792EC-1A15-E344-81DE-DF131B78844F}"/>
              </a:ext>
            </a:extLst>
          </p:cNvPr>
          <p:cNvCxnSpPr>
            <a:cxnSpLocks/>
          </p:cNvCxnSpPr>
          <p:nvPr/>
        </p:nvCxnSpPr>
        <p:spPr>
          <a:xfrm flipV="1">
            <a:off x="5101551" y="5458925"/>
            <a:ext cx="5990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FF2AC9-C3F2-FD4F-93B8-D4302568DAA7}"/>
              </a:ext>
            </a:extLst>
          </p:cNvPr>
          <p:cNvCxnSpPr>
            <a:cxnSpLocks/>
          </p:cNvCxnSpPr>
          <p:nvPr/>
        </p:nvCxnSpPr>
        <p:spPr>
          <a:xfrm>
            <a:off x="3497473" y="3987063"/>
            <a:ext cx="0" cy="2390423"/>
          </a:xfrm>
          <a:prstGeom prst="straightConnector1">
            <a:avLst/>
          </a:prstGeom>
          <a:ln w="28575"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F621B-AC3B-494A-AEE8-75780404FAFE}"/>
              </a:ext>
            </a:extLst>
          </p:cNvPr>
          <p:cNvCxnSpPr>
            <a:cxnSpLocks/>
          </p:cNvCxnSpPr>
          <p:nvPr/>
        </p:nvCxnSpPr>
        <p:spPr>
          <a:xfrm>
            <a:off x="3488893" y="6377486"/>
            <a:ext cx="22511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lay 29">
            <a:extLst>
              <a:ext uri="{FF2B5EF4-FFF2-40B4-BE49-F238E27FC236}">
                <a16:creationId xmlns:a16="http://schemas.microsoft.com/office/drawing/2014/main" id="{11A65ECB-E521-9E4C-B2C1-1D4516F499F5}"/>
              </a:ext>
            </a:extLst>
          </p:cNvPr>
          <p:cNvSpPr/>
          <p:nvPr/>
        </p:nvSpPr>
        <p:spPr>
          <a:xfrm>
            <a:off x="5700640" y="5400667"/>
            <a:ext cx="1072055" cy="1092208"/>
          </a:xfrm>
          <a:prstGeom prst="flowChartDela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FA4A3A4E-24E7-7E43-9718-B2D0BD41A0B3}"/>
              </a:ext>
            </a:extLst>
          </p:cNvPr>
          <p:cNvSpPr/>
          <p:nvPr/>
        </p:nvSpPr>
        <p:spPr>
          <a:xfrm>
            <a:off x="8116211" y="4643550"/>
            <a:ext cx="1828800" cy="1213148"/>
          </a:xfrm>
          <a:prstGeom prst="chevr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FF89EFB-C06F-804C-8A2F-CF7DFA43E0AB}"/>
              </a:ext>
            </a:extLst>
          </p:cNvPr>
          <p:cNvCxnSpPr>
            <a:stCxn id="18" idx="3"/>
          </p:cNvCxnSpPr>
          <p:nvPr/>
        </p:nvCxnSpPr>
        <p:spPr>
          <a:xfrm>
            <a:off x="6772696" y="4394338"/>
            <a:ext cx="1590189" cy="6220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0D960B8-0912-6241-9397-823A93F4AA28}"/>
              </a:ext>
            </a:extLst>
          </p:cNvPr>
          <p:cNvCxnSpPr>
            <a:stCxn id="30" idx="3"/>
          </p:cNvCxnSpPr>
          <p:nvPr/>
        </p:nvCxnSpPr>
        <p:spPr>
          <a:xfrm flipV="1">
            <a:off x="6772695" y="5502029"/>
            <a:ext cx="1590190" cy="4447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777067F-7CA7-E24C-8605-BA966F083627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H="1" flipV="1">
            <a:off x="1780248" y="3978840"/>
            <a:ext cx="8164763" cy="1271284"/>
          </a:xfrm>
          <a:prstGeom prst="bentConnector5">
            <a:avLst>
              <a:gd name="adj1" fmla="val -2800"/>
              <a:gd name="adj2" fmla="val 209145"/>
              <a:gd name="adj3" fmla="val 1118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27B9CEB-C453-49C0-828A-8CB1C2AB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1695480"/>
            <a:ext cx="4953428" cy="656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F1DBC-4125-41B1-A2C3-D408465B73E7}"/>
              </a:ext>
            </a:extLst>
          </p:cNvPr>
          <p:cNvSpPr txBox="1"/>
          <p:nvPr/>
        </p:nvSpPr>
        <p:spPr>
          <a:xfrm>
            <a:off x="2223010" y="1746526"/>
            <a:ext cx="7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0377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42CD-6033-DB4D-9EEF-341C65ED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traffic light: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08FC-D875-2C41-AA59-AB7A0853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917"/>
            <a:ext cx="8366529" cy="2627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D1464-1B40-9D4E-8939-90FE7B96DA7B}"/>
              </a:ext>
            </a:extLst>
          </p:cNvPr>
          <p:cNvSpPr txBox="1"/>
          <p:nvPr/>
        </p:nvSpPr>
        <p:spPr>
          <a:xfrm>
            <a:off x="1639614" y="3594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587F-8803-DD40-9718-8059C5112B90}"/>
              </a:ext>
            </a:extLst>
          </p:cNvPr>
          <p:cNvSpPr txBox="1"/>
          <p:nvPr/>
        </p:nvSpPr>
        <p:spPr>
          <a:xfrm>
            <a:off x="1639614" y="40677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C7A7E-65AF-1845-B000-6AEB6EE05355}"/>
                  </a:ext>
                </a:extLst>
              </p:cNvPr>
              <p:cNvSpPr txBox="1"/>
              <p:nvPr/>
            </p:nvSpPr>
            <p:spPr>
              <a:xfrm>
                <a:off x="2969172" y="4783561"/>
                <a:ext cx="2088136" cy="8317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0"/>
                  <a:t>NSLite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/>
              </a:p>
              <a:p>
                <a:r>
                  <a:rPr lang="en-US" sz="2400" err="1">
                    <a:ea typeface="Cambria Math" panose="02040503050406030204" pitchFamily="18" charset="0"/>
                  </a:rPr>
                  <a:t>EWLite</a:t>
                </a:r>
                <a:r>
                  <a:rPr lang="en-US" sz="240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𝐶𝑢𝑟𝑟</m:t>
                    </m:r>
                  </m:oMath>
                </a14:m>
                <a:endParaRPr lang="en-US" sz="2400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C7A7E-65AF-1845-B000-6AEB6EE0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72" y="4783561"/>
                <a:ext cx="2088136" cy="831766"/>
              </a:xfrm>
              <a:prstGeom prst="rect">
                <a:avLst/>
              </a:prstGeom>
              <a:blipFill>
                <a:blip r:embed="rId3"/>
                <a:stretch>
                  <a:fillRect l="-437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2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03B-E121-F14B-A8A1-33D89CC6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traffic light: output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F6EA6-7038-9F4D-80EB-231C2E52697B}"/>
              </a:ext>
            </a:extLst>
          </p:cNvPr>
          <p:cNvSpPr txBox="1"/>
          <p:nvPr/>
        </p:nvSpPr>
        <p:spPr>
          <a:xfrm>
            <a:off x="2822932" y="2420006"/>
            <a:ext cx="11824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State register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7E7B9-64FE-3549-B649-73F2D4E42F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05346" y="2835505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26">
            <a:extLst>
              <a:ext uri="{FF2B5EF4-FFF2-40B4-BE49-F238E27FC236}">
                <a16:creationId xmlns:a16="http://schemas.microsoft.com/office/drawing/2014/main" id="{CAEA63F0-5B91-C144-8668-4F4AC0EAA082}"/>
              </a:ext>
            </a:extLst>
          </p:cNvPr>
          <p:cNvSpPr/>
          <p:nvPr/>
        </p:nvSpPr>
        <p:spPr>
          <a:xfrm rot="5400000">
            <a:off x="5189414" y="2539901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4F666C-86CD-E748-80BD-722537EE18D7}"/>
              </a:ext>
            </a:extLst>
          </p:cNvPr>
          <p:cNvSpPr/>
          <p:nvPr/>
        </p:nvSpPr>
        <p:spPr>
          <a:xfrm>
            <a:off x="5798040" y="2780835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582E7-8DEB-924B-AAA3-160715F2BD12}"/>
              </a:ext>
            </a:extLst>
          </p:cNvPr>
          <p:cNvCxnSpPr>
            <a:cxnSpLocks/>
          </p:cNvCxnSpPr>
          <p:nvPr/>
        </p:nvCxnSpPr>
        <p:spPr>
          <a:xfrm>
            <a:off x="6048702" y="2867037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03C46E-5510-F942-A758-CC481F4A98B0}"/>
              </a:ext>
            </a:extLst>
          </p:cNvPr>
          <p:cNvSpPr txBox="1"/>
          <p:nvPr/>
        </p:nvSpPr>
        <p:spPr>
          <a:xfrm>
            <a:off x="7387188" y="2604671"/>
            <a:ext cx="97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NSLite</a:t>
            </a:r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4803CC0-E8E0-974A-8AD6-EB9B97B14EFC}"/>
              </a:ext>
            </a:extLst>
          </p:cNvPr>
          <p:cNvCxnSpPr/>
          <p:nvPr/>
        </p:nvCxnSpPr>
        <p:spPr>
          <a:xfrm>
            <a:off x="4604436" y="2835503"/>
            <a:ext cx="2689744" cy="1153173"/>
          </a:xfrm>
          <a:prstGeom prst="bentConnector3">
            <a:avLst>
              <a:gd name="adj1" fmla="val 179"/>
            </a:avLst>
          </a:prstGeom>
          <a:ln w="28575"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C59318-31EA-324C-989C-F8627B49BEB4}"/>
              </a:ext>
            </a:extLst>
          </p:cNvPr>
          <p:cNvSpPr txBox="1"/>
          <p:nvPr/>
        </p:nvSpPr>
        <p:spPr>
          <a:xfrm>
            <a:off x="7387187" y="3749486"/>
            <a:ext cx="106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EWLite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7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1464-E302-44A4-8FC6-EC10670D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FSM example: Electronic eye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B2C4AB-B5F1-4F36-88A4-2C50DCB238F7}"/>
              </a:ext>
            </a:extLst>
          </p:cNvPr>
          <p:cNvSpPr/>
          <p:nvPr/>
        </p:nvSpPr>
        <p:spPr>
          <a:xfrm>
            <a:off x="1381328" y="4958675"/>
            <a:ext cx="646889" cy="5787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ECEEA-1626-4BF2-891C-83F1956AFD01}"/>
              </a:ext>
            </a:extLst>
          </p:cNvPr>
          <p:cNvSpPr/>
          <p:nvPr/>
        </p:nvSpPr>
        <p:spPr>
          <a:xfrm>
            <a:off x="2579452" y="4941652"/>
            <a:ext cx="646889" cy="5787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1287B-F4BD-4952-9BDF-0F0906B26D5D}"/>
              </a:ext>
            </a:extLst>
          </p:cNvPr>
          <p:cNvSpPr/>
          <p:nvPr/>
        </p:nvSpPr>
        <p:spPr>
          <a:xfrm>
            <a:off x="3712724" y="4941651"/>
            <a:ext cx="646889" cy="5787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104917-3367-4A80-AB7C-E15C4E252F47}"/>
              </a:ext>
            </a:extLst>
          </p:cNvPr>
          <p:cNvSpPr/>
          <p:nvPr/>
        </p:nvSpPr>
        <p:spPr>
          <a:xfrm>
            <a:off x="1809346" y="2149813"/>
            <a:ext cx="1994170" cy="1483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FSM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3A9C5-661E-40FD-A025-973E97CCC771}"/>
              </a:ext>
            </a:extLst>
          </p:cNvPr>
          <p:cNvCxnSpPr/>
          <p:nvPr/>
        </p:nvCxnSpPr>
        <p:spPr>
          <a:xfrm flipH="1">
            <a:off x="1809346" y="3745149"/>
            <a:ext cx="447471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A3FAA1-6F0F-41F5-8A96-FE2AB5F6682F}"/>
              </a:ext>
            </a:extLst>
          </p:cNvPr>
          <p:cNvCxnSpPr>
            <a:cxnSpLocks/>
          </p:cNvCxnSpPr>
          <p:nvPr/>
        </p:nvCxnSpPr>
        <p:spPr>
          <a:xfrm flipH="1">
            <a:off x="2856688" y="3754368"/>
            <a:ext cx="1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131C1-DB6E-4B2A-90CD-69E397F3B660}"/>
              </a:ext>
            </a:extLst>
          </p:cNvPr>
          <p:cNvCxnSpPr>
            <a:cxnSpLocks/>
          </p:cNvCxnSpPr>
          <p:nvPr/>
        </p:nvCxnSpPr>
        <p:spPr>
          <a:xfrm>
            <a:off x="3456562" y="3786491"/>
            <a:ext cx="405319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D16453-F1F3-4EC2-A360-EB1369E9251D}"/>
              </a:ext>
            </a:extLst>
          </p:cNvPr>
          <p:cNvSpPr txBox="1"/>
          <p:nvPr/>
        </p:nvSpPr>
        <p:spPr>
          <a:xfrm>
            <a:off x="1455569" y="399544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F42D8-A687-4872-8FA4-B2EAE57F07C9}"/>
              </a:ext>
            </a:extLst>
          </p:cNvPr>
          <p:cNvSpPr txBox="1"/>
          <p:nvPr/>
        </p:nvSpPr>
        <p:spPr>
          <a:xfrm>
            <a:off x="2415027" y="39954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middle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37F67-9AE2-437F-9CFF-E78B05AC6460}"/>
              </a:ext>
            </a:extLst>
          </p:cNvPr>
          <p:cNvSpPr txBox="1"/>
          <p:nvPr/>
        </p:nvSpPr>
        <p:spPr>
          <a:xfrm>
            <a:off x="3712724" y="398958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B99EE7-3284-4F17-BDCE-DF56E716EF5B}"/>
              </a:ext>
            </a:extLst>
          </p:cNvPr>
          <p:cNvSpPr/>
          <p:nvPr/>
        </p:nvSpPr>
        <p:spPr>
          <a:xfrm>
            <a:off x="1381328" y="4958675"/>
            <a:ext cx="646889" cy="5787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C9CFC-EADC-4C2F-95CB-BE37549F16FA}"/>
              </a:ext>
            </a:extLst>
          </p:cNvPr>
          <p:cNvSpPr txBox="1"/>
          <p:nvPr/>
        </p:nvSpPr>
        <p:spPr>
          <a:xfrm>
            <a:off x="345332" y="5851169"/>
            <a:ext cx="555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Lights are lit from left to right, then right to left and so 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917B9E-38FB-4C29-9126-9314196BFD7E}"/>
              </a:ext>
            </a:extLst>
          </p:cNvPr>
          <p:cNvSpPr txBox="1"/>
          <p:nvPr/>
        </p:nvSpPr>
        <p:spPr>
          <a:xfrm>
            <a:off x="7407612" y="1447496"/>
            <a:ext cx="25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State transition diagram?</a:t>
            </a:r>
          </a:p>
        </p:txBody>
      </p:sp>
    </p:spTree>
    <p:extLst>
      <p:ext uri="{BB962C8B-B14F-4D97-AF65-F5344CB8AC3E}">
        <p14:creationId xmlns:p14="http://schemas.microsoft.com/office/powerpoint/2010/main" val="30684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element: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801"/>
          </a:xfrm>
        </p:spPr>
        <p:txBody>
          <a:bodyPr/>
          <a:lstStyle/>
          <a:p>
            <a:r>
              <a:rPr lang="en-US"/>
              <a:t>Register file: a set of registers that can be read and written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FF38-A4C2-744C-9ECA-DE3746EE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2" y="2310877"/>
            <a:ext cx="652780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D819D-7651-44B4-8BC7-08A822167385}"/>
              </a:ext>
            </a:extLst>
          </p:cNvPr>
          <p:cNvSpPr txBox="1"/>
          <p:nvPr/>
        </p:nvSpPr>
        <p:spPr>
          <a:xfrm>
            <a:off x="6807897" y="4097112"/>
            <a:ext cx="5189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😕Why reading two registers at a time?</a:t>
            </a:r>
          </a:p>
        </p:txBody>
      </p:sp>
    </p:spTree>
    <p:extLst>
      <p:ext uri="{BB962C8B-B14F-4D97-AF65-F5344CB8AC3E}">
        <p14:creationId xmlns:p14="http://schemas.microsoft.com/office/powerpoint/2010/main" val="19364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71F2-C5C6-4D47-8AD3-B54CB20C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3E-4C28-5F46-8D63-A88337D0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circuit: Memory (state) elements</a:t>
            </a:r>
          </a:p>
          <a:p>
            <a:r>
              <a:rPr lang="en-US" dirty="0"/>
              <a:t>Sequential circuit: 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4070472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file: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D178-45B9-004B-A2D9-BD285F7B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26" y="-15343"/>
            <a:ext cx="6942771" cy="6873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40BEE-6F82-470F-80F3-2EB31F0EDF3E}"/>
              </a:ext>
            </a:extLst>
          </p:cNvPr>
          <p:cNvSpPr txBox="1"/>
          <p:nvPr/>
        </p:nvSpPr>
        <p:spPr>
          <a:xfrm>
            <a:off x="220717" y="6387068"/>
            <a:ext cx="394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Clock signal is assumed and not drawn </a:t>
            </a:r>
          </a:p>
        </p:txBody>
      </p:sp>
    </p:spTree>
    <p:extLst>
      <p:ext uri="{BB962C8B-B14F-4D97-AF65-F5344CB8AC3E}">
        <p14:creationId xmlns:p14="http://schemas.microsoft.com/office/powerpoint/2010/main" val="254055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8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file: Write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99F6A-FE59-7943-A977-11D6C10F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01600"/>
            <a:ext cx="8699500" cy="675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D45C4-82F6-B24F-B3CF-7E7B449218DC}"/>
              </a:ext>
            </a:extLst>
          </p:cNvPr>
          <p:cNvSpPr txBox="1"/>
          <p:nvPr/>
        </p:nvSpPr>
        <p:spPr>
          <a:xfrm>
            <a:off x="220717" y="6387068"/>
            <a:ext cx="394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Clock signal is assumed and not drawn </a:t>
            </a:r>
          </a:p>
        </p:txBody>
      </p:sp>
    </p:spTree>
    <p:extLst>
      <p:ext uri="{BB962C8B-B14F-4D97-AF65-F5344CB8AC3E}">
        <p14:creationId xmlns:p14="http://schemas.microsoft.com/office/powerpoint/2010/main" val="226524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the same register is read and written in the same clock cycle?</a:t>
            </a:r>
          </a:p>
          <a:p>
            <a:pPr lvl="1"/>
            <a:r>
              <a:rPr lang="en-US"/>
              <a:t>Return register value written in an earlier cycle</a:t>
            </a:r>
          </a:p>
          <a:p>
            <a:pPr lvl="1"/>
            <a:r>
              <a:rPr lang="en-US"/>
              <a:t>Write of new value occurs on the clock edge (at the end of the current cycle)</a:t>
            </a:r>
          </a:p>
          <a:p>
            <a:r>
              <a:rPr lang="en-US"/>
              <a:t>Some register file can read  value currently being written</a:t>
            </a:r>
          </a:p>
          <a:p>
            <a:pPr lvl="1"/>
            <a:r>
              <a:rPr lang="en-US"/>
              <a:t>Requires additional logic in the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96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ADF1-5977-4FA3-9AB2-43C62FD8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8CAF-74A6-48B9-92E9-B0A892F3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(state) elements</a:t>
            </a:r>
          </a:p>
          <a:p>
            <a:pPr lvl="1"/>
            <a:r>
              <a:rPr lang="en-US"/>
              <a:t>Requires a clock signal to know when to update state value</a:t>
            </a:r>
          </a:p>
          <a:p>
            <a:pPr lvl="1"/>
            <a:r>
              <a:rPr lang="en-US" err="1"/>
              <a:t>Unclocked</a:t>
            </a:r>
            <a:r>
              <a:rPr lang="en-US"/>
              <a:t> S-R latch </a:t>
            </a:r>
            <a:r>
              <a:rPr lang="en-US">
                <a:sym typeface="Wingdings" panose="05000000000000000000" pitchFamily="2" charset="2"/>
              </a:rPr>
              <a:t> Clocked D latch  Flip-flop</a:t>
            </a:r>
          </a:p>
          <a:p>
            <a:r>
              <a:rPr lang="en-US"/>
              <a:t>Sequential logic </a:t>
            </a:r>
          </a:p>
          <a:p>
            <a:pPr lvl="1"/>
            <a:r>
              <a:rPr lang="en-US"/>
              <a:t>Finite state machine</a:t>
            </a:r>
          </a:p>
          <a:p>
            <a:pPr lvl="1"/>
            <a:r>
              <a:rPr lang="en-US"/>
              <a:t>Decompose into two CL functions</a:t>
            </a:r>
          </a:p>
          <a:p>
            <a:pPr lvl="2"/>
            <a:r>
              <a:rPr lang="en-US"/>
              <a:t>Next state function: compute next state value based on current state value and inputs</a:t>
            </a:r>
          </a:p>
          <a:p>
            <a:pPr lvl="2"/>
            <a:r>
              <a:rPr lang="en-US"/>
              <a:t>Output function: compute output based on current state value and inputs</a:t>
            </a:r>
          </a:p>
        </p:txBody>
      </p:sp>
    </p:spTree>
    <p:extLst>
      <p:ext uri="{BB962C8B-B14F-4D97-AF65-F5344CB8AC3E}">
        <p14:creationId xmlns:p14="http://schemas.microsoft.com/office/powerpoint/2010/main" val="3266193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EFEF-6ACA-4E80-B4D2-CBA57E5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75"/>
            <a:ext cx="10515600" cy="1325563"/>
          </a:xfrm>
        </p:spPr>
        <p:txBody>
          <a:bodyPr/>
          <a:lstStyle/>
          <a:p>
            <a:pPr algn="ctr"/>
            <a:r>
              <a:rPr lang="en-US"/>
              <a:t>Happy Thanksgiving!</a:t>
            </a:r>
          </a:p>
        </p:txBody>
      </p:sp>
      <p:pic>
        <p:nvPicPr>
          <p:cNvPr id="1028" name="Picture 4" descr="Thanksgiving Dinner Drawing At Getdrawings - Draw Cartoon Thanksgiving  Dinner, HD Png Download - kindpng">
            <a:extLst>
              <a:ext uri="{FF2B5EF4-FFF2-40B4-BE49-F238E27FC236}">
                <a16:creationId xmlns:a16="http://schemas.microsoft.com/office/drawing/2014/main" id="{F092F45B-A719-4261-9C13-00CE613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32" b="89677" l="7907" r="91047">
                        <a14:foregroundMark x1="31744" y1="52000" x2="31744" y2="52000"/>
                        <a14:foregroundMark x1="30349" y1="50968" x2="30349" y2="50968"/>
                        <a14:foregroundMark x1="30233" y1="52387" x2="30233" y2="52387"/>
                        <a14:foregroundMark x1="33256" y1="52000" x2="33256" y2="52000"/>
                        <a14:foregroundMark x1="15698" y1="47484" x2="15698" y2="47484"/>
                        <a14:foregroundMark x1="43023" y1="17419" x2="43023" y2="17419"/>
                        <a14:foregroundMark x1="83256" y1="24129" x2="83256" y2="24129"/>
                        <a14:foregroundMark x1="85349" y1="59613" x2="85349" y2="59613"/>
                        <a14:foregroundMark x1="18140" y1="24903" x2="18140" y2="24903"/>
                        <a14:foregroundMark x1="16628" y1="9290" x2="16628" y2="9290"/>
                        <a14:foregroundMark x1="23837" y1="10323" x2="23837" y2="10323"/>
                        <a14:foregroundMark x1="22674" y1="14968" x2="22674" y2="14968"/>
                        <a14:foregroundMark x1="24070" y1="9677" x2="24070" y2="9677"/>
                        <a14:foregroundMark x1="14070" y1="50452" x2="14070" y2="50452"/>
                        <a14:foregroundMark x1="18953" y1="69806" x2="18953" y2="69806"/>
                        <a14:foregroundMark x1="7907" y1="32000" x2="7907" y2="32000"/>
                        <a14:foregroundMark x1="8721" y1="35871" x2="8721" y2="35871"/>
                        <a14:foregroundMark x1="7907" y1="33935" x2="7907" y2="33935"/>
                        <a14:foregroundMark x1="8721" y1="32258" x2="8721" y2="32258"/>
                        <a14:foregroundMark x1="8721" y1="31742" x2="8721" y2="31742"/>
                        <a14:foregroundMark x1="9070" y1="36129" x2="9070" y2="36129"/>
                        <a14:foregroundMark x1="10000" y1="36903" x2="10000" y2="36903"/>
                        <a14:foregroundMark x1="9186" y1="34323" x2="9186" y2="34323"/>
                        <a14:foregroundMark x1="9186" y1="33419" x2="9186" y2="33419"/>
                        <a14:foregroundMark x1="9302" y1="37161" x2="9302" y2="37161"/>
                        <a14:foregroundMark x1="10000" y1="38323" x2="10000" y2="38323"/>
                        <a14:foregroundMark x1="10000" y1="38581" x2="10000" y2="38581"/>
                        <a14:foregroundMark x1="8372" y1="30323" x2="8372" y2="30323"/>
                        <a14:foregroundMark x1="20930" y1="14968" x2="20930" y2="14968"/>
                        <a14:foregroundMark x1="22907" y1="10839" x2="22907" y2="10839"/>
                        <a14:foregroundMark x1="20000" y1="66968" x2="20000" y2="66968"/>
                        <a14:foregroundMark x1="77907" y1="71871" x2="77907" y2="71871"/>
                        <a14:foregroundMark x1="77907" y1="72129" x2="77907" y2="72129"/>
                        <a14:foregroundMark x1="83488" y1="80387" x2="83488" y2="80387"/>
                        <a14:foregroundMark x1="91047" y1="69935" x2="91047" y2="69935"/>
                        <a14:foregroundMark x1="87442" y1="69290" x2="87442" y2="69290"/>
                        <a14:foregroundMark x1="86512" y1="68129" x2="86512" y2="68129"/>
                        <a14:foregroundMark x1="88256" y1="61935" x2="88256" y2="61935"/>
                        <a14:foregroundMark x1="83023" y1="58452" x2="83023" y2="58452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52" y="1571017"/>
            <a:ext cx="5321935" cy="47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A8296D-34F8-44E1-A169-AC53868798BD}"/>
              </a:ext>
            </a:extLst>
          </p:cNvPr>
          <p:cNvSpPr txBox="1">
            <a:spLocks/>
          </p:cNvSpPr>
          <p:nvPr/>
        </p:nvSpPr>
        <p:spPr>
          <a:xfrm>
            <a:off x="747408" y="5522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/>
              <a:t>Stay safe!</a:t>
            </a:r>
          </a:p>
        </p:txBody>
      </p:sp>
    </p:spTree>
    <p:extLst>
      <p:ext uri="{BB962C8B-B14F-4D97-AF65-F5344CB8AC3E}">
        <p14:creationId xmlns:p14="http://schemas.microsoft.com/office/powerpoint/2010/main" val="212605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5417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8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3352800" y="5930745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3352800" y="6238522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6377189" y="6084633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4186314" y="6103316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7486918" y="4043967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search of a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1690688"/>
            <a:ext cx="11185478" cy="4435522"/>
          </a:xfrm>
        </p:spPr>
        <p:txBody>
          <a:bodyPr>
            <a:normAutofit/>
          </a:bodyPr>
          <a:lstStyle/>
          <a:p>
            <a:r>
              <a:rPr lang="en-US" sz="3200"/>
              <a:t>Ripple carry:</a:t>
            </a:r>
          </a:p>
          <a:p>
            <a:pPr lvl="1"/>
            <a:r>
              <a:rPr lang="en-US" sz="2800">
                <a:sym typeface="Wingdings" pitchFamily="2" charset="2"/>
              </a:rPr>
              <a:t>Delay: 64*1BitAdderGateDelay, Gate count: 64*c</a:t>
            </a:r>
          </a:p>
          <a:p>
            <a:r>
              <a:rPr lang="en-US" sz="3200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 sz="2800">
                <a:sym typeface="Wingdings" pitchFamily="2" charset="2"/>
              </a:rPr>
              <a:t>Delay: 2, Gate count: O(2</a:t>
            </a:r>
            <a:r>
              <a:rPr lang="en-US" sz="2800" baseline="30000">
                <a:sym typeface="Wingdings" pitchFamily="2" charset="2"/>
              </a:rPr>
              <a:t>64+64</a:t>
            </a:r>
            <a:r>
              <a:rPr lang="en-US" sz="2800">
                <a:sym typeface="Wingdings" pitchFamily="2" charset="2"/>
              </a:rPr>
              <a:t>)</a:t>
            </a:r>
          </a:p>
          <a:p>
            <a:r>
              <a:rPr lang="en-US" sz="3200"/>
              <a:t>Clever designs in between?</a:t>
            </a:r>
          </a:p>
          <a:p>
            <a:r>
              <a:rPr lang="en-US" sz="3200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217224"/>
            <a:ext cx="10515600" cy="1325563"/>
          </a:xfrm>
        </p:spPr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4" y="1600200"/>
            <a:ext cx="11204812" cy="1143001"/>
          </a:xfrm>
        </p:spPr>
        <p:txBody>
          <a:bodyPr>
            <a:normAutofit/>
          </a:bodyPr>
          <a:lstStyle/>
          <a:p>
            <a:r>
              <a:rPr lang="en-US" sz="3200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614328" y="3369325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  c</a:t>
            </a:r>
            <a:r>
              <a:rPr lang="en-US" baseline="-25000"/>
              <a:t>i+1 </a:t>
            </a:r>
            <a:r>
              <a:rPr lang="en-US"/>
              <a:t>= </a:t>
            </a:r>
            <a:r>
              <a:rPr lang="en-US" err="1"/>
              <a:t>a</a:t>
            </a:r>
            <a:r>
              <a:rPr lang="en-US" baseline="-25000" err="1"/>
              <a:t>i</a:t>
            </a:r>
            <a:r>
              <a:rPr lang="en-US" err="1"/>
              <a:t>b</a:t>
            </a:r>
            <a:r>
              <a:rPr lang="en-US" baseline="-25000" err="1"/>
              <a:t>i</a:t>
            </a:r>
            <a:r>
              <a:rPr lang="en-US" baseline="-25000"/>
              <a:t> </a:t>
            </a:r>
            <a:r>
              <a:rPr lang="en-US"/>
              <a:t>+ (a</a:t>
            </a:r>
            <a:r>
              <a:rPr lang="en-US" baseline="-25000"/>
              <a:t>i </a:t>
            </a:r>
            <a:r>
              <a:rPr lang="en-US"/>
              <a:t>+ b</a:t>
            </a:r>
            <a:r>
              <a:rPr lang="en-US" baseline="-25000"/>
              <a:t>i</a:t>
            </a:r>
            <a:r>
              <a:rPr lang="en-US"/>
              <a:t>)c</a:t>
            </a:r>
            <a:r>
              <a:rPr lang="en-US" baseline="-25000"/>
              <a:t>i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6207592" y="2268932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to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CarryOut</a:t>
              </a:r>
              <a:r>
                <a:rPr lang="en-US"/>
                <a:t> of (i-1)-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3309653" y="2462350"/>
            <a:ext cx="2435500" cy="1135575"/>
            <a:chOff x="2795588" y="2718877"/>
            <a:chExt cx="2435500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of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33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CarryIn</a:t>
              </a:r>
              <a:r>
                <a:rPr lang="en-US"/>
                <a:t> of (i+1)-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614328" y="4197474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c</a:t>
              </a:r>
              <a:r>
                <a:rPr lang="en-US" baseline="-25000"/>
                <a:t>i+1 </a:t>
              </a:r>
              <a:r>
                <a:rPr lang="en-US"/>
                <a:t>=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+ </a:t>
              </a:r>
              <a:r>
                <a:rPr lang="en-US" err="1"/>
                <a:t>p</a:t>
              </a:r>
              <a:r>
                <a:rPr lang="en-US" baseline="-25000" err="1"/>
                <a:t>i</a:t>
              </a:r>
              <a:r>
                <a:rPr lang="en-US" err="1"/>
                <a:t>c</a:t>
              </a:r>
              <a:r>
                <a:rPr lang="en-US" baseline="-25000" err="1"/>
                <a:t>i</a:t>
              </a:r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= </a:t>
              </a:r>
              <a:r>
                <a:rPr lang="en-US" err="1"/>
                <a:t>a</a:t>
              </a:r>
              <a:r>
                <a:rPr lang="en-US" baseline="-25000" err="1"/>
                <a:t>i</a:t>
              </a:r>
              <a:r>
                <a:rPr lang="en-US" err="1"/>
                <a:t>b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, p</a:t>
              </a:r>
              <a:r>
                <a:rPr lang="en-US" baseline="-25000"/>
                <a:t>i</a:t>
              </a:r>
              <a:r>
                <a:rPr lang="en-US"/>
                <a:t>= a</a:t>
              </a:r>
              <a:r>
                <a:rPr lang="en-US" baseline="-25000"/>
                <a:t>i </a:t>
              </a:r>
              <a:r>
                <a:rPr lang="en-US"/>
                <a:t>+ b</a:t>
              </a:r>
              <a:r>
                <a:rPr lang="en-US" baseline="-25000"/>
                <a:t>i</a:t>
              </a:r>
              <a:r>
                <a:rPr lang="en-US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8477D-90D7-44C4-8045-188BB079780B}"/>
              </a:ext>
            </a:extLst>
          </p:cNvPr>
          <p:cNvGrpSpPr/>
          <p:nvPr/>
        </p:nvGrpSpPr>
        <p:grpSpPr>
          <a:xfrm>
            <a:off x="4478985" y="5458136"/>
            <a:ext cx="2329738" cy="1182640"/>
            <a:chOff x="3964920" y="5714664"/>
            <a:chExt cx="2329738" cy="11826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65A93-A62D-CC47-9033-F7A33576FF0E}"/>
                </a:ext>
              </a:extLst>
            </p:cNvPr>
            <p:cNvSpPr txBox="1"/>
            <p:nvPr/>
          </p:nvSpPr>
          <p:spPr>
            <a:xfrm>
              <a:off x="3964920" y="6223035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g</a:t>
              </a:r>
              <a:r>
                <a:rPr lang="en-US" baseline="-25000" err="1"/>
                <a:t>i</a:t>
              </a:r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F0F76B-9F06-0843-AD69-2AA89B7A086E}"/>
                </a:ext>
              </a:extLst>
            </p:cNvPr>
            <p:cNvGrpSpPr/>
            <p:nvPr/>
          </p:nvGrpSpPr>
          <p:grpSpPr>
            <a:xfrm>
              <a:off x="4165106" y="5714664"/>
              <a:ext cx="2129552" cy="1182640"/>
              <a:chOff x="4165106" y="5714664"/>
              <a:chExt cx="2129552" cy="1182640"/>
            </a:xfrm>
          </p:grpSpPr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4446086D-08EF-1D4F-96BD-70878B982478}"/>
                  </a:ext>
                </a:extLst>
              </p:cNvPr>
              <p:cNvSpPr/>
              <p:nvPr/>
            </p:nvSpPr>
            <p:spPr>
              <a:xfrm>
                <a:off x="4944574" y="5714664"/>
                <a:ext cx="1350084" cy="502276"/>
              </a:xfrm>
              <a:prstGeom prst="wedgeRoundRectCallout">
                <a:avLst>
                  <a:gd name="adj1" fmla="val -20739"/>
                  <a:gd name="adj2" fmla="val -99040"/>
                  <a:gd name="adj3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Generate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249CE8-5308-7B49-A1FA-6AA41A913441}"/>
                  </a:ext>
                </a:extLst>
              </p:cNvPr>
              <p:cNvSpPr txBox="1"/>
              <p:nvPr/>
            </p:nvSpPr>
            <p:spPr>
              <a:xfrm>
                <a:off x="4165106" y="6250973"/>
                <a:ext cx="2089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generates </a:t>
                </a:r>
                <a:r>
                  <a:rPr lang="en-US" err="1"/>
                  <a:t>carryOut</a:t>
                </a:r>
                <a:r>
                  <a:rPr lang="en-US"/>
                  <a:t> </a:t>
                </a:r>
              </a:p>
              <a:p>
                <a:r>
                  <a:rPr lang="en-US"/>
                  <a:t>regardless of </a:t>
                </a:r>
                <a:r>
                  <a:rPr lang="en-US" err="1"/>
                  <a:t>carryIn</a:t>
                </a:r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8491E-9B15-4278-B1EE-A8275456D5E2}"/>
              </a:ext>
            </a:extLst>
          </p:cNvPr>
          <p:cNvGrpSpPr/>
          <p:nvPr/>
        </p:nvGrpSpPr>
        <p:grpSpPr>
          <a:xfrm>
            <a:off x="7324434" y="5384838"/>
            <a:ext cx="2187653" cy="1202999"/>
            <a:chOff x="6810368" y="5641365"/>
            <a:chExt cx="2187653" cy="1202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908B2-2750-4C49-B595-AC6A9FE2D157}"/>
                </a:ext>
              </a:extLst>
            </p:cNvPr>
            <p:cNvSpPr txBox="1"/>
            <p:nvPr/>
          </p:nvSpPr>
          <p:spPr>
            <a:xfrm>
              <a:off x="6810368" y="6170095"/>
              <a:ext cx="4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DC04C-023D-8746-9096-7641C30F8AB4}"/>
                </a:ext>
              </a:extLst>
            </p:cNvPr>
            <p:cNvGrpSpPr/>
            <p:nvPr/>
          </p:nvGrpSpPr>
          <p:grpSpPr>
            <a:xfrm>
              <a:off x="7010554" y="5641365"/>
              <a:ext cx="1987467" cy="1202999"/>
              <a:chOff x="7010554" y="5641365"/>
              <a:chExt cx="1987467" cy="120299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F44974D3-AFBE-F145-8011-EF593CFD2066}"/>
                  </a:ext>
                </a:extLst>
              </p:cNvPr>
              <p:cNvSpPr/>
              <p:nvPr/>
            </p:nvSpPr>
            <p:spPr>
              <a:xfrm>
                <a:off x="7274426" y="5641365"/>
                <a:ext cx="1350084" cy="502276"/>
              </a:xfrm>
              <a:prstGeom prst="wedgeRoundRectCallout">
                <a:avLst>
                  <a:gd name="adj1" fmla="val -67481"/>
                  <a:gd name="adj2" fmla="val -96475"/>
                  <a:gd name="adj3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Propagate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B2B509-94C6-EB4F-B87F-E51CF907EA80}"/>
                  </a:ext>
                </a:extLst>
              </p:cNvPr>
              <p:cNvSpPr txBox="1"/>
              <p:nvPr/>
            </p:nvSpPr>
            <p:spPr>
              <a:xfrm>
                <a:off x="7010554" y="6198033"/>
                <a:ext cx="1987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propagates </a:t>
                </a:r>
                <a:r>
                  <a:rPr lang="en-US" err="1"/>
                  <a:t>carryIn</a:t>
                </a:r>
                <a:r>
                  <a:rPr lang="en-US"/>
                  <a:t> </a:t>
                </a:r>
              </a:p>
              <a:p>
                <a:r>
                  <a:rPr lang="en-US"/>
                  <a:t>to </a:t>
                </a:r>
                <a:r>
                  <a:rPr lang="en-US" err="1"/>
                  <a:t>carryOut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2" y="1614487"/>
            <a:ext cx="11065845" cy="734132"/>
          </a:xfrm>
        </p:spPr>
        <p:txBody>
          <a:bodyPr>
            <a:normAutofit/>
          </a:bodyPr>
          <a:lstStyle/>
          <a:p>
            <a:r>
              <a:rPr lang="en-US" sz="3200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49" y="2814446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2317028" y="2388995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2317028" y="5539208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4384438" y="5473289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3420015" y="55321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8" y="1600200"/>
            <a:ext cx="11122924" cy="1143001"/>
          </a:xfrm>
        </p:spPr>
        <p:txBody>
          <a:bodyPr>
            <a:normAutofit/>
          </a:bodyPr>
          <a:lstStyle/>
          <a:p>
            <a:r>
              <a:rPr lang="en-US" sz="3200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2317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/>
              <p:nvPr/>
            </p:nvSpPr>
            <p:spPr>
              <a:xfrm>
                <a:off x="2317027" y="3429000"/>
                <a:ext cx="7092790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=0,..,3 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27" y="3429000"/>
                <a:ext cx="7092790" cy="469809"/>
              </a:xfrm>
              <a:prstGeom prst="rect">
                <a:avLst/>
              </a:prstGeom>
              <a:blipFill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5725"/>
            <a:ext cx="8229600" cy="1143000"/>
          </a:xfrm>
        </p:spPr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425" y="1095610"/>
            <a:ext cx="8809149" cy="565708"/>
          </a:xfrm>
        </p:spPr>
        <p:txBody>
          <a:bodyPr>
            <a:normAutofit/>
          </a:bodyPr>
          <a:lstStyle/>
          <a:p>
            <a:r>
              <a:rPr lang="en-US"/>
              <a:t>Build a 16-bit adder with carry-ahead 4-bit adders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8CC88-5BAF-FB4C-8BDD-93C8A2309ECD}"/>
              </a:ext>
            </a:extLst>
          </p:cNvPr>
          <p:cNvGrpSpPr/>
          <p:nvPr/>
        </p:nvGrpSpPr>
        <p:grpSpPr>
          <a:xfrm>
            <a:off x="635013" y="1509967"/>
            <a:ext cx="5218154" cy="5348033"/>
            <a:chOff x="3378213" y="1514321"/>
            <a:chExt cx="5218154" cy="534803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499F345-F114-4D49-B3B5-0C2287E638E1}"/>
                </a:ext>
              </a:extLst>
            </p:cNvPr>
            <p:cNvGrpSpPr/>
            <p:nvPr/>
          </p:nvGrpSpPr>
          <p:grpSpPr>
            <a:xfrm>
              <a:off x="5207357" y="1514321"/>
              <a:ext cx="1337152" cy="707916"/>
              <a:chOff x="3683357" y="1514321"/>
              <a:chExt cx="1337152" cy="70791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A1146A-FEDA-6D4D-8D30-061C7C02F93D}"/>
                  </a:ext>
                </a:extLst>
              </p:cNvPr>
              <p:cNvCxnSpPr/>
              <p:nvPr/>
            </p:nvCxnSpPr>
            <p:spPr>
              <a:xfrm>
                <a:off x="3683357" y="1857805"/>
                <a:ext cx="0" cy="364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B0C12-1732-0949-8895-5E6802FCB36C}"/>
                  </a:ext>
                </a:extLst>
              </p:cNvPr>
              <p:cNvSpPr txBox="1"/>
              <p:nvPr/>
            </p:nvSpPr>
            <p:spPr>
              <a:xfrm>
                <a:off x="3749777" y="1514321"/>
                <a:ext cx="127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carryIn</a:t>
                </a:r>
                <a:r>
                  <a:rPr lang="en-US"/>
                  <a:t> (C0)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CB3C87-3278-9D47-BE88-FA6572E92770}"/>
                </a:ext>
              </a:extLst>
            </p:cNvPr>
            <p:cNvGrpSpPr/>
            <p:nvPr/>
          </p:nvGrpSpPr>
          <p:grpSpPr>
            <a:xfrm>
              <a:off x="3378213" y="2050451"/>
              <a:ext cx="2382937" cy="4627237"/>
              <a:chOff x="1854212" y="2050450"/>
              <a:chExt cx="2382937" cy="462723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2B920C-53F9-4B4D-88F9-D510F45A8784}"/>
                  </a:ext>
                </a:extLst>
              </p:cNvPr>
              <p:cNvSpPr/>
              <p:nvPr/>
            </p:nvSpPr>
            <p:spPr>
              <a:xfrm>
                <a:off x="3129565" y="2249701"/>
                <a:ext cx="1107584" cy="762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ALU0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98CF952-BE58-A946-AB99-5B8105E7497A}"/>
                  </a:ext>
                </a:extLst>
              </p:cNvPr>
              <p:cNvCxnSpPr/>
              <p:nvPr/>
            </p:nvCxnSpPr>
            <p:spPr>
              <a:xfrm>
                <a:off x="1867437" y="2431492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83E8DE5-5955-E24E-82B4-EB476279281E}"/>
                  </a:ext>
                </a:extLst>
              </p:cNvPr>
              <p:cNvCxnSpPr/>
              <p:nvPr/>
            </p:nvCxnSpPr>
            <p:spPr>
              <a:xfrm>
                <a:off x="1867437" y="2841827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29C1D9-37E0-CD43-AFB4-C2D2FC2AEE22}"/>
                  </a:ext>
                </a:extLst>
              </p:cNvPr>
              <p:cNvSpPr txBox="1"/>
              <p:nvPr/>
            </p:nvSpPr>
            <p:spPr>
              <a:xfrm>
                <a:off x="2095076" y="2050450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a[0:3]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10FD75-1B66-0A42-8E63-670880E16847}"/>
                  </a:ext>
                </a:extLst>
              </p:cNvPr>
              <p:cNvSpPr txBox="1"/>
              <p:nvPr/>
            </p:nvSpPr>
            <p:spPr>
              <a:xfrm>
                <a:off x="2107616" y="247238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b[0:3]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266B55-13BA-CD4B-8BCA-BDADEE1CA184}"/>
                  </a:ext>
                </a:extLst>
              </p:cNvPr>
              <p:cNvSpPr/>
              <p:nvPr/>
            </p:nvSpPr>
            <p:spPr>
              <a:xfrm>
                <a:off x="3129565" y="3457984"/>
                <a:ext cx="1107584" cy="725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ALU1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5FA66D-FF7D-3F42-B08B-FAC93DBD37FD}"/>
                  </a:ext>
                </a:extLst>
              </p:cNvPr>
              <p:cNvSpPr/>
              <p:nvPr/>
            </p:nvSpPr>
            <p:spPr>
              <a:xfrm>
                <a:off x="3129565" y="4704950"/>
                <a:ext cx="1107584" cy="7257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ALU2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A61270-A8E8-CF47-AF92-E22758EFD12F}"/>
                  </a:ext>
                </a:extLst>
              </p:cNvPr>
              <p:cNvSpPr/>
              <p:nvPr/>
            </p:nvSpPr>
            <p:spPr>
              <a:xfrm>
                <a:off x="3129565" y="5951917"/>
                <a:ext cx="1107584" cy="7257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ALU3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07BC5C0-EB45-C14B-ACD3-CA05C31DDBF2}"/>
                  </a:ext>
                </a:extLst>
              </p:cNvPr>
              <p:cNvCxnSpPr/>
              <p:nvPr/>
            </p:nvCxnSpPr>
            <p:spPr>
              <a:xfrm>
                <a:off x="1879977" y="3708881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B9DBF2A-F630-2E46-8E5F-91A5E438B7EA}"/>
                  </a:ext>
                </a:extLst>
              </p:cNvPr>
              <p:cNvCxnSpPr/>
              <p:nvPr/>
            </p:nvCxnSpPr>
            <p:spPr>
              <a:xfrm>
                <a:off x="1879977" y="4119216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0D2FCE-20BB-B74A-90FD-0251880A3C47}"/>
                  </a:ext>
                </a:extLst>
              </p:cNvPr>
              <p:cNvSpPr txBox="1"/>
              <p:nvPr/>
            </p:nvSpPr>
            <p:spPr>
              <a:xfrm>
                <a:off x="2107616" y="3327839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a[4:7]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D29334-9F5A-894E-90D2-9C2BBE9945D3}"/>
                  </a:ext>
                </a:extLst>
              </p:cNvPr>
              <p:cNvSpPr txBox="1"/>
              <p:nvPr/>
            </p:nvSpPr>
            <p:spPr>
              <a:xfrm>
                <a:off x="2120156" y="3749774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b[4:7]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4BD883-6945-274B-94AF-76EE93ADACE8}"/>
                  </a:ext>
                </a:extLst>
              </p:cNvPr>
              <p:cNvCxnSpPr/>
              <p:nvPr/>
            </p:nvCxnSpPr>
            <p:spPr>
              <a:xfrm>
                <a:off x="1854212" y="4941823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F55F67C-F593-3C46-94A2-281EBCFAD714}"/>
                  </a:ext>
                </a:extLst>
              </p:cNvPr>
              <p:cNvCxnSpPr/>
              <p:nvPr/>
            </p:nvCxnSpPr>
            <p:spPr>
              <a:xfrm>
                <a:off x="1854212" y="5352158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DA811-246B-4D4D-8054-E9C342820FFA}"/>
                  </a:ext>
                </a:extLst>
              </p:cNvPr>
              <p:cNvSpPr txBox="1"/>
              <p:nvPr/>
            </p:nvSpPr>
            <p:spPr>
              <a:xfrm>
                <a:off x="2081851" y="4560781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a[8:11]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AFF85A-D784-8E41-9C53-D4F550CDD355}"/>
                  </a:ext>
                </a:extLst>
              </p:cNvPr>
              <p:cNvSpPr txBox="1"/>
              <p:nvPr/>
            </p:nvSpPr>
            <p:spPr>
              <a:xfrm>
                <a:off x="2094391" y="4982716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b[8:11]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249949B-22BA-CA40-9955-10A4A773C58D}"/>
                  </a:ext>
                </a:extLst>
              </p:cNvPr>
              <p:cNvCxnSpPr/>
              <p:nvPr/>
            </p:nvCxnSpPr>
            <p:spPr>
              <a:xfrm>
                <a:off x="1866752" y="6125776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00F8F98-EA5F-8D42-9DDA-5EAD4DE398CF}"/>
                  </a:ext>
                </a:extLst>
              </p:cNvPr>
              <p:cNvCxnSpPr/>
              <p:nvPr/>
            </p:nvCxnSpPr>
            <p:spPr>
              <a:xfrm>
                <a:off x="1866752" y="6536111"/>
                <a:ext cx="121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52269C-7490-4048-9827-198E412B1412}"/>
                  </a:ext>
                </a:extLst>
              </p:cNvPr>
              <p:cNvSpPr txBox="1"/>
              <p:nvPr/>
            </p:nvSpPr>
            <p:spPr>
              <a:xfrm>
                <a:off x="2094391" y="5744734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a[12:15]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25C867-3571-A048-88A1-11712EC5022C}"/>
                  </a:ext>
                </a:extLst>
              </p:cNvPr>
              <p:cNvSpPr txBox="1"/>
              <p:nvPr/>
            </p:nvSpPr>
            <p:spPr>
              <a:xfrm>
                <a:off x="2106931" y="6166669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b[12:15]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239DDFB-521F-0D4B-96D9-FFE11FB5973B}"/>
                </a:ext>
              </a:extLst>
            </p:cNvPr>
            <p:cNvGrpSpPr/>
            <p:nvPr/>
          </p:nvGrpSpPr>
          <p:grpSpPr>
            <a:xfrm>
              <a:off x="5188040" y="1979847"/>
              <a:ext cx="3408327" cy="4882507"/>
              <a:chOff x="3664039" y="1979846"/>
              <a:chExt cx="3408327" cy="4882507"/>
            </a:xfrm>
          </p:grpSpPr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18A17ABA-4E4A-174F-B58C-8C8BCB762C4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rot="10800000" flipV="1">
                <a:off x="3683357" y="3193960"/>
                <a:ext cx="1146220" cy="26402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46B45AA2-B4CB-FB45-A8AA-9020CFF238B0}"/>
                  </a:ext>
                </a:extLst>
              </p:cNvPr>
              <p:cNvCxnSpPr/>
              <p:nvPr/>
            </p:nvCxnSpPr>
            <p:spPr>
              <a:xfrm rot="10800000" flipV="1">
                <a:off x="3664039" y="4453605"/>
                <a:ext cx="1146220" cy="2640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04EE793B-BF81-F142-BF88-B421F2E0229E}"/>
                  </a:ext>
                </a:extLst>
              </p:cNvPr>
              <p:cNvCxnSpPr/>
              <p:nvPr/>
            </p:nvCxnSpPr>
            <p:spPr>
              <a:xfrm rot="10800000" flipV="1">
                <a:off x="3664039" y="5709345"/>
                <a:ext cx="1146220" cy="2640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A64930-E126-4D4B-B65C-B9BFE5F95164}"/>
                  </a:ext>
                </a:extLst>
              </p:cNvPr>
              <p:cNvSpPr txBox="1"/>
              <p:nvPr/>
            </p:nvSpPr>
            <p:spPr>
              <a:xfrm>
                <a:off x="4385143" y="2824628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D058C4-189E-B147-B3AB-5A85202BE632}"/>
                  </a:ext>
                </a:extLst>
              </p:cNvPr>
              <p:cNvSpPr txBox="1"/>
              <p:nvPr/>
            </p:nvSpPr>
            <p:spPr>
              <a:xfrm>
                <a:off x="4398024" y="4129625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B0A10B-2ADC-7A47-B1B1-AB21BE90ADF1}"/>
                  </a:ext>
                </a:extLst>
              </p:cNvPr>
              <p:cNvSpPr txBox="1"/>
              <p:nvPr/>
            </p:nvSpPr>
            <p:spPr>
              <a:xfrm>
                <a:off x="4398024" y="5352048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C3</a:t>
                </a: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CACC528-D851-4A46-A6F6-C3605A130B5E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3683357" y="1979846"/>
                <a:ext cx="1836734" cy="242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3652DAE-B61E-9940-BE7F-A5A7FCDC6C47}"/>
                  </a:ext>
                </a:extLst>
              </p:cNvPr>
              <p:cNvSpPr/>
              <p:nvPr/>
            </p:nvSpPr>
            <p:spPr>
              <a:xfrm>
                <a:off x="4842480" y="2222236"/>
                <a:ext cx="1355222" cy="43137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carry</a:t>
                </a:r>
              </a:p>
              <a:p>
                <a:pPr algn="ctr"/>
                <a:r>
                  <a:rPr lang="en-US"/>
                  <a:t>lookahead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16B56C-9EDD-DA41-B5F9-513B3AC25CBC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4237149" y="2630922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0361676-20F5-5B48-A005-4B4FB9747438}"/>
                  </a:ext>
                </a:extLst>
              </p:cNvPr>
              <p:cNvCxnSpPr/>
              <p:nvPr/>
            </p:nvCxnSpPr>
            <p:spPr>
              <a:xfrm flipV="1">
                <a:off x="4259700" y="2767414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CDA08A-F228-0C47-97DE-7423D4EA4D82}"/>
                  </a:ext>
                </a:extLst>
              </p:cNvPr>
              <p:cNvCxnSpPr/>
              <p:nvPr/>
            </p:nvCxnSpPr>
            <p:spPr>
              <a:xfrm flipV="1">
                <a:off x="4235533" y="3786891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08292C-6051-7A43-8E1D-5B9983B1E2F2}"/>
                  </a:ext>
                </a:extLst>
              </p:cNvPr>
              <p:cNvCxnSpPr/>
              <p:nvPr/>
            </p:nvCxnSpPr>
            <p:spPr>
              <a:xfrm flipV="1">
                <a:off x="4258084" y="3923383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D5C516C-9BE9-434E-B3D9-F32E58ABDD81}"/>
                  </a:ext>
                </a:extLst>
              </p:cNvPr>
              <p:cNvCxnSpPr/>
              <p:nvPr/>
            </p:nvCxnSpPr>
            <p:spPr>
              <a:xfrm flipV="1">
                <a:off x="4259719" y="5024302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CAF39B7-7B41-A449-8D7F-39E53967C8AE}"/>
                  </a:ext>
                </a:extLst>
              </p:cNvPr>
              <p:cNvCxnSpPr/>
              <p:nvPr/>
            </p:nvCxnSpPr>
            <p:spPr>
              <a:xfrm flipV="1">
                <a:off x="4282270" y="5160794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0901AD6-1CF9-1645-9D8E-5600704FADB7}"/>
                  </a:ext>
                </a:extLst>
              </p:cNvPr>
              <p:cNvCxnSpPr/>
              <p:nvPr/>
            </p:nvCxnSpPr>
            <p:spPr>
              <a:xfrm flipV="1">
                <a:off x="4258152" y="6146264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6915451-3246-CC46-9F90-2F8FFA854C69}"/>
                  </a:ext>
                </a:extLst>
              </p:cNvPr>
              <p:cNvCxnSpPr/>
              <p:nvPr/>
            </p:nvCxnSpPr>
            <p:spPr>
              <a:xfrm flipV="1">
                <a:off x="4280703" y="6282756"/>
                <a:ext cx="57311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5B4E4B2-6933-8A46-AAC7-2A0851EDFC61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5520091" y="6535977"/>
                <a:ext cx="0" cy="307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C0259F-BB4B-F247-8059-0D3DDFB7B9D3}"/>
                  </a:ext>
                </a:extLst>
              </p:cNvPr>
              <p:cNvSpPr txBox="1"/>
              <p:nvPr/>
            </p:nvSpPr>
            <p:spPr>
              <a:xfrm>
                <a:off x="5630112" y="6493021"/>
                <a:ext cx="1442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carryOut</a:t>
                </a:r>
                <a:r>
                  <a:rPr lang="en-US"/>
                  <a:t> (C4)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63326-5833-F645-B809-DFC1C5BF4B01}"/>
                  </a:ext>
                </a:extLst>
              </p:cNvPr>
              <p:cNvSpPr txBox="1"/>
              <p:nvPr/>
            </p:nvSpPr>
            <p:spPr>
              <a:xfrm>
                <a:off x="4829577" y="237064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45E62-38B7-2942-818C-97BA659F5531}"/>
                  </a:ext>
                </a:extLst>
              </p:cNvPr>
              <p:cNvSpPr txBox="1"/>
              <p:nvPr/>
            </p:nvSpPr>
            <p:spPr>
              <a:xfrm>
                <a:off x="4839228" y="262481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30BA167-1496-1948-8794-5A218AE8216D}"/>
                  </a:ext>
                </a:extLst>
              </p:cNvPr>
              <p:cNvSpPr txBox="1"/>
              <p:nvPr/>
            </p:nvSpPr>
            <p:spPr>
              <a:xfrm>
                <a:off x="4826404" y="353008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B81ECE-5F5E-AD45-AF85-4279B04CB3F2}"/>
                  </a:ext>
                </a:extLst>
              </p:cNvPr>
              <p:cNvSpPr txBox="1"/>
              <p:nvPr/>
            </p:nvSpPr>
            <p:spPr>
              <a:xfrm>
                <a:off x="4836055" y="378425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A37236-6E7D-0E4F-BFCF-AFE3ED3D705F}"/>
                  </a:ext>
                </a:extLst>
              </p:cNvPr>
              <p:cNvSpPr txBox="1"/>
              <p:nvPr/>
            </p:nvSpPr>
            <p:spPr>
              <a:xfrm>
                <a:off x="4862893" y="469991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A972C9-B181-8647-9756-FDC06AD61B62}"/>
                  </a:ext>
                </a:extLst>
              </p:cNvPr>
              <p:cNvSpPr txBox="1"/>
              <p:nvPr/>
            </p:nvSpPr>
            <p:spPr>
              <a:xfrm>
                <a:off x="4872544" y="495408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693968-757F-354A-86EE-2B48262EDA6D}"/>
                  </a:ext>
                </a:extLst>
              </p:cNvPr>
              <p:cNvSpPr txBox="1"/>
              <p:nvPr/>
            </p:nvSpPr>
            <p:spPr>
              <a:xfrm>
                <a:off x="4888651" y="582038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5D45CC-67D0-F745-9D86-C24590B122FE}"/>
                  </a:ext>
                </a:extLst>
              </p:cNvPr>
              <p:cNvSpPr txBox="1"/>
              <p:nvPr/>
            </p:nvSpPr>
            <p:spPr>
              <a:xfrm>
                <a:off x="4898302" y="607455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g3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0C50A5-6788-3240-BDFB-7B91BC36ABA1}"/>
                </a:ext>
              </a:extLst>
            </p:cNvPr>
            <p:cNvSpPr txBox="1"/>
            <p:nvPr/>
          </p:nvSpPr>
          <p:spPr>
            <a:xfrm>
              <a:off x="5424155" y="240713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11837C-D1CC-FB40-A270-884E1CA1C838}"/>
                </a:ext>
              </a:extLst>
            </p:cNvPr>
            <p:cNvSpPr txBox="1"/>
            <p:nvPr/>
          </p:nvSpPr>
          <p:spPr>
            <a:xfrm>
              <a:off x="5433806" y="266130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C7029C-298B-CF4C-996D-9BCB7AA6313C}"/>
                </a:ext>
              </a:extLst>
            </p:cNvPr>
            <p:cNvSpPr txBox="1"/>
            <p:nvPr/>
          </p:nvSpPr>
          <p:spPr>
            <a:xfrm>
              <a:off x="5422007" y="352544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C24A1E-932B-F14C-A64D-61BCA530FAD8}"/>
                </a:ext>
              </a:extLst>
            </p:cNvPr>
            <p:cNvSpPr txBox="1"/>
            <p:nvPr/>
          </p:nvSpPr>
          <p:spPr>
            <a:xfrm>
              <a:off x="5431658" y="377961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4BE27F-7E4E-744C-8370-3659831028D4}"/>
                </a:ext>
              </a:extLst>
            </p:cNvPr>
            <p:cNvSpPr txBox="1"/>
            <p:nvPr/>
          </p:nvSpPr>
          <p:spPr>
            <a:xfrm>
              <a:off x="5421686" y="48009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96BAFB-E42A-8B47-8B8A-37E1049185E6}"/>
                </a:ext>
              </a:extLst>
            </p:cNvPr>
            <p:cNvSpPr txBox="1"/>
            <p:nvPr/>
          </p:nvSpPr>
          <p:spPr>
            <a:xfrm>
              <a:off x="5431337" y="505507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C221D3-38FC-944C-A8F2-54F6B35E449D}"/>
                </a:ext>
              </a:extLst>
            </p:cNvPr>
            <p:cNvSpPr txBox="1"/>
            <p:nvPr/>
          </p:nvSpPr>
          <p:spPr>
            <a:xfrm>
              <a:off x="5405785" y="594560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5314C4-CA92-8645-BBCB-FFDA938BEB72}"/>
                </a:ext>
              </a:extLst>
            </p:cNvPr>
            <p:cNvSpPr txBox="1"/>
            <p:nvPr/>
          </p:nvSpPr>
          <p:spPr>
            <a:xfrm>
              <a:off x="5415436" y="619977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G3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5703532" y="19746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5682853" y="22910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5662173" y="266255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5660025" y="298238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5625334" y="3628325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 = g3+ p3·g2 + </a:t>
            </a:r>
          </a:p>
          <a:p>
            <a:r>
              <a:rPr lang="en-US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5619974" y="4302551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 = g7+ p7·g6 + </a:t>
            </a:r>
          </a:p>
          <a:p>
            <a:r>
              <a:rPr lang="en-US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5613763" y="5030577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 = g11+ p11·g10 + </a:t>
            </a:r>
          </a:p>
          <a:p>
            <a:r>
              <a:rPr lang="en-US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5603955" y="5716267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 = g15+ p15·g14 + </a:t>
            </a:r>
          </a:p>
          <a:p>
            <a:r>
              <a:rPr lang="en-US"/>
              <a:t>p15·p14·g13+ p15·p14·p13·g12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F6E7B-CA9D-584C-9E94-0FF147189154}"/>
              </a:ext>
            </a:extLst>
          </p:cNvPr>
          <p:cNvSpPr txBox="1"/>
          <p:nvPr/>
        </p:nvSpPr>
        <p:spPr>
          <a:xfrm>
            <a:off x="8993461" y="303206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C1=G0+P0 ·C0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B3DB17-ECB2-1C49-A12E-2135F3CDB82A}"/>
              </a:ext>
            </a:extLst>
          </p:cNvPr>
          <p:cNvSpPr txBox="1"/>
          <p:nvPr/>
        </p:nvSpPr>
        <p:spPr>
          <a:xfrm>
            <a:off x="8993461" y="3443659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C2=G1+P1·G0+ P1· P0 ·C0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26E940-D7D8-C24D-A083-F6D60C0708D7}"/>
              </a:ext>
            </a:extLst>
          </p:cNvPr>
          <p:cNvSpPr txBox="1"/>
          <p:nvPr/>
        </p:nvSpPr>
        <p:spPr>
          <a:xfrm>
            <a:off x="8993461" y="3899313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C3= G2+ P2·G1 +  P2· P1· G0</a:t>
            </a:r>
          </a:p>
          <a:p>
            <a:r>
              <a:rPr lang="en-US"/>
              <a:t>       + P2· P1· P0 ·C0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8C095A-764E-D54E-9AFF-C4F3E08590DE}"/>
              </a:ext>
            </a:extLst>
          </p:cNvPr>
          <p:cNvSpPr txBox="1"/>
          <p:nvPr/>
        </p:nvSpPr>
        <p:spPr>
          <a:xfrm>
            <a:off x="8993461" y="4581263"/>
            <a:ext cx="275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C3= G3+ P3·G2 + P3· P2· G1</a:t>
            </a:r>
          </a:p>
          <a:p>
            <a:r>
              <a:rPr lang="en-US"/>
              <a:t>       + P3· P2· P1· G0</a:t>
            </a:r>
          </a:p>
          <a:p>
            <a:r>
              <a:rPr lang="en-US"/>
              <a:t>       + P3· P2· P1· P0 ·C0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Microsoft Macintosh PowerPoint</Application>
  <PresentationFormat>Widescreen</PresentationFormat>
  <Paragraphs>304</Paragraphs>
  <Slides>34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Sequential Logic</vt:lpstr>
      <vt:lpstr>What we’ve learnt so far</vt:lpstr>
      <vt:lpstr>Today’s lesson plan</vt:lpstr>
      <vt:lpstr> Downside of ripple carry? </vt:lpstr>
      <vt:lpstr>In search of a faster adder</vt:lpstr>
      <vt:lpstr>Faster adder: carry lookahead</vt:lpstr>
      <vt:lpstr>Faster adder: carry lookahead</vt:lpstr>
      <vt:lpstr>Faster adder: carry lookahead</vt:lpstr>
      <vt:lpstr>Faster adder: carry lookahead</vt:lpstr>
      <vt:lpstr>Two types of logic circuits</vt:lpstr>
      <vt:lpstr>Sequential logic requires clock</vt:lpstr>
      <vt:lpstr>Clocks</vt:lpstr>
      <vt:lpstr>Sequential logic requires clock</vt:lpstr>
      <vt:lpstr>Sequential logic requires clock</vt:lpstr>
      <vt:lpstr>Sequential logic requires clock</vt:lpstr>
      <vt:lpstr>Memory (state) elements: unlocked S-R Latch</vt:lpstr>
      <vt:lpstr>Memory element: clocked D latch</vt:lpstr>
      <vt:lpstr>Memory element: Flip-flop</vt:lpstr>
      <vt:lpstr>Finite State Machine</vt:lpstr>
      <vt:lpstr>Finite State Machine</vt:lpstr>
      <vt:lpstr>FSM example: traffic light control</vt:lpstr>
      <vt:lpstr>FSM example: traffic light control</vt:lpstr>
      <vt:lpstr>FSM example: traffic light</vt:lpstr>
      <vt:lpstr>FSM example: traffic light</vt:lpstr>
      <vt:lpstr>FSM traffic light: next state function</vt:lpstr>
      <vt:lpstr>FSM traffic light: output function</vt:lpstr>
      <vt:lpstr>FSM traffic light: output function</vt:lpstr>
      <vt:lpstr>Another FSM example: Electronic eye</vt:lpstr>
      <vt:lpstr>Memory element: Register file</vt:lpstr>
      <vt:lpstr>Register file: Read</vt:lpstr>
      <vt:lpstr>Register file: Write</vt:lpstr>
      <vt:lpstr>Register file</vt:lpstr>
      <vt:lpstr>Summary</vt:lpstr>
      <vt:lpstr>Happy Thanksgiving!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Jinyang Li</dc:creator>
  <cp:lastModifiedBy>Jinyang Li</cp:lastModifiedBy>
  <cp:revision>2</cp:revision>
  <cp:lastPrinted>2019-11-20T06:39:59Z</cp:lastPrinted>
  <dcterms:created xsi:type="dcterms:W3CDTF">2019-11-20T04:53:02Z</dcterms:created>
  <dcterms:modified xsi:type="dcterms:W3CDTF">2022-11-29T06:08:51Z</dcterms:modified>
</cp:coreProperties>
</file>